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6" r:id="rId3"/>
    <p:sldId id="265" r:id="rId4"/>
    <p:sldId id="259" r:id="rId5"/>
    <p:sldId id="269" r:id="rId6"/>
    <p:sldId id="264" r:id="rId7"/>
    <p:sldId id="268" r:id="rId8"/>
    <p:sldId id="27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222" y="28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0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9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0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33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66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1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9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10/5/2019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51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72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696-68E2-40DD-8AC4-A71B0770985F}"/>
              </a:ext>
            </a:extLst>
          </p:cNvPr>
          <p:cNvSpPr>
            <a:spLocks noGrp="1"/>
          </p:cNvSpPr>
          <p:nvPr>
            <p:ph type="ctrTitle"/>
          </p:nvPr>
        </p:nvSpPr>
        <p:spPr>
          <a:xfrm>
            <a:off x="2395479" y="802298"/>
            <a:ext cx="8637073" cy="2541431"/>
          </a:xfrm>
        </p:spPr>
        <p:txBody>
          <a:bodyPr>
            <a:normAutofit fontScale="90000"/>
          </a:bodyPr>
          <a:lstStyle/>
          <a:p>
            <a:r>
              <a:rPr lang="en-US" sz="3200" dirty="0">
                <a:latin typeface="Imprint MT Shadow" panose="04020605060303030202" pitchFamily="82" charset="0"/>
              </a:rPr>
              <a:t>Team Members</a:t>
            </a:r>
            <a:br>
              <a:rPr lang="en-US" sz="1400" dirty="0"/>
            </a:br>
            <a:br>
              <a:rPr lang="en-US" sz="1400" dirty="0"/>
            </a:br>
            <a:br>
              <a:rPr lang="en-US" sz="1400" dirty="0"/>
            </a:br>
            <a:r>
              <a:rPr lang="en-US" sz="1400" dirty="0"/>
              <a:t>1. Dawit </a:t>
            </a:r>
            <a:r>
              <a:rPr lang="en-US" sz="1400" dirty="0" err="1"/>
              <a:t>Anbessie</a:t>
            </a:r>
            <a:r>
              <a:rPr lang="en-US" sz="1400" dirty="0"/>
              <a:t> ………………….610521</a:t>
            </a:r>
            <a:br>
              <a:rPr lang="en-US" sz="1400" dirty="0"/>
            </a:br>
            <a:br>
              <a:rPr lang="en-US" sz="1400" dirty="0"/>
            </a:br>
            <a:r>
              <a:rPr lang="en-US" sz="1400" dirty="0"/>
              <a:t>2. </a:t>
            </a:r>
            <a:r>
              <a:rPr lang="en-US" sz="1400" dirty="0" err="1"/>
              <a:t>Henok</a:t>
            </a:r>
            <a:r>
              <a:rPr lang="en-US" sz="1400" dirty="0"/>
              <a:t> </a:t>
            </a:r>
            <a:r>
              <a:rPr lang="en-US" sz="1400" dirty="0" err="1"/>
              <a:t>Damtew</a:t>
            </a:r>
            <a:r>
              <a:rPr lang="en-US" sz="1400" dirty="0"/>
              <a:t> ………………...985772</a:t>
            </a:r>
            <a:br>
              <a:rPr lang="en-US" sz="1400" dirty="0"/>
            </a:br>
            <a:br>
              <a:rPr lang="en-US" sz="1400" dirty="0"/>
            </a:br>
            <a:r>
              <a:rPr lang="en-US" sz="1400" dirty="0"/>
              <a:t>3. </a:t>
            </a:r>
            <a:r>
              <a:rPr lang="en-US" sz="1400" dirty="0" err="1"/>
              <a:t>Gizaw</a:t>
            </a:r>
            <a:r>
              <a:rPr lang="en-US" sz="1400" dirty="0"/>
              <a:t> </a:t>
            </a:r>
            <a:r>
              <a:rPr lang="en-US" sz="1400" dirty="0" err="1"/>
              <a:t>Dulecha</a:t>
            </a:r>
            <a:r>
              <a:rPr lang="en-US" sz="1400" dirty="0"/>
              <a:t> ………………..108882</a:t>
            </a:r>
            <a:br>
              <a:rPr lang="en-US" sz="1400" dirty="0"/>
            </a:br>
            <a:br>
              <a:rPr lang="en-US" sz="1400" dirty="0"/>
            </a:br>
            <a:r>
              <a:rPr lang="en-US" sz="1400" dirty="0"/>
              <a:t>4. Zelalem Gelgelo ………………109695</a:t>
            </a:r>
            <a:br>
              <a:rPr lang="en-US" sz="1400" dirty="0"/>
            </a:br>
            <a:br>
              <a:rPr lang="en-US" sz="1400" dirty="0"/>
            </a:br>
            <a:br>
              <a:rPr lang="en-US" sz="1400" dirty="0"/>
            </a:br>
            <a:br>
              <a:rPr lang="en-US" sz="1400" dirty="0"/>
            </a:b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8E3180D7-6A7E-408C-8D7F-624E338F0E0F}"/>
              </a:ext>
            </a:extLst>
          </p:cNvPr>
          <p:cNvSpPr>
            <a:spLocks noGrp="1"/>
          </p:cNvSpPr>
          <p:nvPr>
            <p:ph type="subTitle" idx="1"/>
          </p:nvPr>
        </p:nvSpPr>
        <p:spPr>
          <a:xfrm>
            <a:off x="1986957" y="3514272"/>
            <a:ext cx="8637072" cy="977621"/>
          </a:xfrm>
        </p:spPr>
        <p:txBody>
          <a:bodyPr/>
          <a:lstStyle/>
          <a:p>
            <a:endParaRPr lang="en-US" sz="1600" dirty="0">
              <a:latin typeface="Imprint MT Shadow" panose="04020605060303030202" pitchFamily="82" charset="0"/>
            </a:endParaRPr>
          </a:p>
          <a:p>
            <a:r>
              <a:rPr lang="en-US" sz="1600" dirty="0">
                <a:latin typeface="Imprint MT Shadow" panose="04020605060303030202" pitchFamily="82" charset="0"/>
              </a:rPr>
              <a:t>SOFTWARE Engineering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37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D9B-2128-499E-95A3-C73877B21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8E81037-F90F-4846-8F4E-5AF3098C5678}"/>
              </a:ext>
            </a:extLst>
          </p:cNvPr>
          <p:cNvSpPr>
            <a:spLocks noGrp="1"/>
          </p:cNvSpPr>
          <p:nvPr>
            <p:ph idx="1"/>
          </p:nvPr>
        </p:nvSpPr>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Use case diagram</a:t>
            </a:r>
          </a:p>
          <a:p>
            <a:pPr marL="457200" indent="-457200">
              <a:buFont typeface="+mj-lt"/>
              <a:buAutoNum type="arabicPeriod"/>
            </a:pPr>
            <a:r>
              <a:rPr lang="en-US" dirty="0"/>
              <a:t>System architecture diagram</a:t>
            </a:r>
          </a:p>
          <a:p>
            <a:pPr marL="457200" indent="-457200">
              <a:buFont typeface="+mj-lt"/>
              <a:buAutoNum type="arabicPeriod"/>
            </a:pPr>
            <a:r>
              <a:rPr lang="en-US" dirty="0"/>
              <a:t>Key abstraction list</a:t>
            </a:r>
          </a:p>
          <a:p>
            <a:pPr marL="457200" indent="-457200">
              <a:buFont typeface="+mj-lt"/>
              <a:buAutoNum type="arabicPeriod"/>
            </a:pPr>
            <a:r>
              <a:rPr lang="en-US" dirty="0"/>
              <a:t>VOPC diagram</a:t>
            </a:r>
          </a:p>
          <a:p>
            <a:pPr marL="457200" indent="-457200">
              <a:buFont typeface="+mj-lt"/>
              <a:buAutoNum type="arabicPeriod"/>
            </a:pPr>
            <a:r>
              <a:rPr lang="en-US" dirty="0"/>
              <a:t>Use case description</a:t>
            </a:r>
          </a:p>
          <a:p>
            <a:pPr marL="457200" indent="-457200">
              <a:buFont typeface="+mj-lt"/>
              <a:buAutoNum type="arabicPeriod"/>
            </a:pPr>
            <a:r>
              <a:rPr lang="en-US" dirty="0"/>
              <a:t>Sequence diagram</a:t>
            </a:r>
          </a:p>
          <a:p>
            <a:pPr marL="457200" indent="-457200">
              <a:buFont typeface="+mj-lt"/>
              <a:buAutoNum type="arabicPeriod"/>
            </a:pPr>
            <a:endParaRPr lang="en-US" dirty="0"/>
          </a:p>
        </p:txBody>
      </p:sp>
    </p:spTree>
    <p:extLst>
      <p:ext uri="{BB962C8B-B14F-4D97-AF65-F5344CB8AC3E}">
        <p14:creationId xmlns:p14="http://schemas.microsoft.com/office/powerpoint/2010/main" val="197242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D26B-4D1B-4327-9C0E-FC810CAEE2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F75AD0-E6A3-4E63-8EB5-D8965E49356B}"/>
              </a:ext>
            </a:extLst>
          </p:cNvPr>
          <p:cNvSpPr>
            <a:spLocks noGrp="1"/>
          </p:cNvSpPr>
          <p:nvPr>
            <p:ph idx="1"/>
          </p:nvPr>
        </p:nvSpPr>
        <p:spPr/>
        <p:txBody>
          <a:bodyPr>
            <a:normAutofit fontScale="92500" lnSpcReduction="10000"/>
          </a:bodyPr>
          <a:lstStyle/>
          <a:p>
            <a:r>
              <a:rPr lang="en-US" dirty="0"/>
              <a:t>Currently airlines industry has evolved into one of the most sophisticated and fascinating industries. Today, millions of people fly every day. So, this sophisticated industry need online ticket purchase system is one of the major contributors in the increase of the passengers using air travel. </a:t>
            </a:r>
          </a:p>
          <a:p>
            <a:r>
              <a:rPr lang="en-US" dirty="0"/>
              <a:t>Our project is on E flight booking system. </a:t>
            </a:r>
          </a:p>
          <a:p>
            <a:pPr lvl="1">
              <a:buFont typeface="Wingdings" panose="05000000000000000000" pitchFamily="2" charset="2"/>
              <a:buChar char="Ø"/>
            </a:pPr>
            <a:r>
              <a:rPr lang="en-US" dirty="0"/>
              <a:t> The user can view available flight and book a flight etc.. </a:t>
            </a:r>
          </a:p>
          <a:p>
            <a:pPr lvl="1">
              <a:buFont typeface="Wingdings" panose="05000000000000000000" pitchFamily="2" charset="2"/>
              <a:buChar char="Ø"/>
            </a:pPr>
            <a:r>
              <a:rPr lang="en-US" dirty="0"/>
              <a:t>The Admin can add flight, remove flight etc.</a:t>
            </a:r>
            <a:br>
              <a:rPr lang="en-US" dirty="0"/>
            </a:br>
            <a:br>
              <a:rPr lang="en-US" dirty="0"/>
            </a:br>
            <a:br>
              <a:rPr lang="en-US" dirty="0"/>
            </a:br>
            <a:endParaRPr lang="en-US" dirty="0"/>
          </a:p>
        </p:txBody>
      </p:sp>
    </p:spTree>
    <p:extLst>
      <p:ext uri="{BB962C8B-B14F-4D97-AF65-F5344CB8AC3E}">
        <p14:creationId xmlns:p14="http://schemas.microsoft.com/office/powerpoint/2010/main" val="17079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D9F506-D33F-452D-90F9-C6B6DC438F8B}"/>
              </a:ext>
            </a:extLst>
          </p:cNvPr>
          <p:cNvSpPr>
            <a:spLocks noChangeArrowheads="1"/>
          </p:cNvSpPr>
          <p:nvPr/>
        </p:nvSpPr>
        <p:spPr bwMode="auto">
          <a:xfrm>
            <a:off x="1886229" y="104145"/>
            <a:ext cx="130637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8BABBA4-C646-4948-A5B6-EDE4FAD363CA}"/>
              </a:ext>
            </a:extLst>
          </p:cNvPr>
          <p:cNvSpPr>
            <a:spLocks noChangeArrowheads="1"/>
          </p:cNvSpPr>
          <p:nvPr/>
        </p:nvSpPr>
        <p:spPr bwMode="auto">
          <a:xfrm>
            <a:off x="1886229" y="6074501"/>
            <a:ext cx="130637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8D93A91-322F-4DF5-AC37-5F4D3BC74F4B}"/>
              </a:ext>
            </a:extLst>
          </p:cNvPr>
          <p:cNvPicPr>
            <a:picLocks noChangeAspect="1"/>
          </p:cNvPicPr>
          <p:nvPr/>
        </p:nvPicPr>
        <p:blipFill>
          <a:blip r:embed="rId2"/>
          <a:stretch>
            <a:fillRect/>
          </a:stretch>
        </p:blipFill>
        <p:spPr>
          <a:xfrm>
            <a:off x="1886229" y="503852"/>
            <a:ext cx="8321461" cy="5495731"/>
          </a:xfrm>
          <a:prstGeom prst="rect">
            <a:avLst/>
          </a:prstGeom>
        </p:spPr>
      </p:pic>
    </p:spTree>
    <p:extLst>
      <p:ext uri="{BB962C8B-B14F-4D97-AF65-F5344CB8AC3E}">
        <p14:creationId xmlns:p14="http://schemas.microsoft.com/office/powerpoint/2010/main" val="80050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6E29BB-3880-486D-BE1E-1C416425CAD0}"/>
              </a:ext>
            </a:extLst>
          </p:cNvPr>
          <p:cNvPicPr>
            <a:picLocks noChangeAspect="1"/>
          </p:cNvPicPr>
          <p:nvPr/>
        </p:nvPicPr>
        <p:blipFill>
          <a:blip r:embed="rId2"/>
          <a:stretch>
            <a:fillRect/>
          </a:stretch>
        </p:blipFill>
        <p:spPr>
          <a:xfrm>
            <a:off x="3029527" y="443344"/>
            <a:ext cx="6645564" cy="5708073"/>
          </a:xfrm>
          <a:prstGeom prst="rect">
            <a:avLst/>
          </a:prstGeom>
        </p:spPr>
      </p:pic>
      <p:sp>
        <p:nvSpPr>
          <p:cNvPr id="5" name="TextBox 4">
            <a:extLst>
              <a:ext uri="{FF2B5EF4-FFF2-40B4-BE49-F238E27FC236}">
                <a16:creationId xmlns:a16="http://schemas.microsoft.com/office/drawing/2014/main" id="{1087BFE4-E54F-46D3-BCB3-860BB145C5E2}"/>
              </a:ext>
            </a:extLst>
          </p:cNvPr>
          <p:cNvSpPr txBox="1"/>
          <p:nvPr/>
        </p:nvSpPr>
        <p:spPr>
          <a:xfrm>
            <a:off x="4059382" y="74012"/>
            <a:ext cx="3484224" cy="369332"/>
          </a:xfrm>
          <a:prstGeom prst="rect">
            <a:avLst/>
          </a:prstGeom>
          <a:noFill/>
        </p:spPr>
        <p:txBody>
          <a:bodyPr wrap="none" rtlCol="0">
            <a:spAutoFit/>
          </a:bodyPr>
          <a:lstStyle/>
          <a:p>
            <a:r>
              <a:rPr lang="en-US" dirty="0"/>
              <a:t>3.</a:t>
            </a:r>
            <a:r>
              <a:rPr lang="en-US" b="1" dirty="0"/>
              <a:t>System architecture diagram</a:t>
            </a:r>
            <a:endParaRPr lang="en-US" dirty="0"/>
          </a:p>
        </p:txBody>
      </p:sp>
    </p:spTree>
    <p:extLst>
      <p:ext uri="{BB962C8B-B14F-4D97-AF65-F5344CB8AC3E}">
        <p14:creationId xmlns:p14="http://schemas.microsoft.com/office/powerpoint/2010/main" val="38793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40-3DB2-4AC2-8B98-5BF9F9A21567}"/>
              </a:ext>
            </a:extLst>
          </p:cNvPr>
          <p:cNvSpPr>
            <a:spLocks noGrp="1"/>
          </p:cNvSpPr>
          <p:nvPr>
            <p:ph type="title"/>
          </p:nvPr>
        </p:nvSpPr>
        <p:spPr>
          <a:xfrm>
            <a:off x="1451579" y="652863"/>
            <a:ext cx="9603275" cy="1049235"/>
          </a:xfrm>
        </p:spPr>
        <p:txBody>
          <a:bodyPr/>
          <a:lstStyle/>
          <a:p>
            <a:r>
              <a:rPr lang="en-US" dirty="0"/>
              <a:t> 4.Key Abstractions</a:t>
            </a:r>
          </a:p>
        </p:txBody>
      </p:sp>
      <p:sp>
        <p:nvSpPr>
          <p:cNvPr id="3" name="Content Placeholder 2">
            <a:extLst>
              <a:ext uri="{FF2B5EF4-FFF2-40B4-BE49-F238E27FC236}">
                <a16:creationId xmlns:a16="http://schemas.microsoft.com/office/drawing/2014/main" id="{ADE695F4-6524-48B7-9AB8-43F2C29EB955}"/>
              </a:ext>
            </a:extLst>
          </p:cNvPr>
          <p:cNvSpPr>
            <a:spLocks noGrp="1"/>
          </p:cNvSpPr>
          <p:nvPr>
            <p:ph idx="1"/>
          </p:nvPr>
        </p:nvSpPr>
        <p:spPr/>
        <p:txBody>
          <a:bodyPr/>
          <a:lstStyle/>
          <a:p>
            <a:r>
              <a:rPr lang="en-US" dirty="0"/>
              <a:t>Passenger</a:t>
            </a:r>
          </a:p>
          <a:p>
            <a:r>
              <a:rPr lang="en-US" dirty="0"/>
              <a:t>Airline </a:t>
            </a:r>
          </a:p>
          <a:p>
            <a:r>
              <a:rPr lang="en-US" dirty="0"/>
              <a:t>Airplane</a:t>
            </a:r>
          </a:p>
          <a:p>
            <a:r>
              <a:rPr lang="en-US" dirty="0"/>
              <a:t>Booking</a:t>
            </a:r>
          </a:p>
          <a:p>
            <a:r>
              <a:rPr lang="en-US" dirty="0"/>
              <a:t>Airport</a:t>
            </a:r>
          </a:p>
          <a:p>
            <a:r>
              <a:rPr lang="en-US" dirty="0"/>
              <a:t>Flight</a:t>
            </a:r>
          </a:p>
          <a:p>
            <a:r>
              <a:rPr lang="en-US" dirty="0"/>
              <a:t>Admin</a:t>
            </a:r>
          </a:p>
          <a:p>
            <a:pPr marL="0" indent="0">
              <a:buNone/>
            </a:pPr>
            <a:endParaRPr lang="en-US" dirty="0"/>
          </a:p>
          <a:p>
            <a:endParaRPr lang="en-US" dirty="0"/>
          </a:p>
        </p:txBody>
      </p:sp>
    </p:spTree>
    <p:extLst>
      <p:ext uri="{BB962C8B-B14F-4D97-AF65-F5344CB8AC3E}">
        <p14:creationId xmlns:p14="http://schemas.microsoft.com/office/powerpoint/2010/main" val="94015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1B6F4-3522-4813-AF3C-8E2D2EC04360}"/>
              </a:ext>
            </a:extLst>
          </p:cNvPr>
          <p:cNvSpPr txBox="1"/>
          <p:nvPr/>
        </p:nvSpPr>
        <p:spPr>
          <a:xfrm>
            <a:off x="2780522" y="93305"/>
            <a:ext cx="1804084" cy="369332"/>
          </a:xfrm>
          <a:prstGeom prst="rect">
            <a:avLst/>
          </a:prstGeom>
          <a:noFill/>
        </p:spPr>
        <p:txBody>
          <a:bodyPr wrap="none" rtlCol="0">
            <a:spAutoFit/>
          </a:bodyPr>
          <a:lstStyle/>
          <a:p>
            <a:r>
              <a:rPr lang="en-US" dirty="0"/>
              <a:t>5.VOPC Diagram</a:t>
            </a:r>
          </a:p>
        </p:txBody>
      </p:sp>
      <p:pic>
        <p:nvPicPr>
          <p:cNvPr id="4" name="Picture 3">
            <a:extLst>
              <a:ext uri="{FF2B5EF4-FFF2-40B4-BE49-F238E27FC236}">
                <a16:creationId xmlns:a16="http://schemas.microsoft.com/office/drawing/2014/main" id="{772E56EC-86FC-4A3C-8294-89734FB9ADE9}"/>
              </a:ext>
            </a:extLst>
          </p:cNvPr>
          <p:cNvPicPr>
            <a:picLocks noChangeAspect="1"/>
          </p:cNvPicPr>
          <p:nvPr/>
        </p:nvPicPr>
        <p:blipFill>
          <a:blip r:embed="rId2"/>
          <a:stretch>
            <a:fillRect/>
          </a:stretch>
        </p:blipFill>
        <p:spPr>
          <a:xfrm>
            <a:off x="1477384" y="462637"/>
            <a:ext cx="8970532" cy="6086475"/>
          </a:xfrm>
          <a:prstGeom prst="rect">
            <a:avLst/>
          </a:prstGeom>
        </p:spPr>
      </p:pic>
    </p:spTree>
    <p:extLst>
      <p:ext uri="{BB962C8B-B14F-4D97-AF65-F5344CB8AC3E}">
        <p14:creationId xmlns:p14="http://schemas.microsoft.com/office/powerpoint/2010/main" val="35265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34FD1-EF72-480B-8246-7211F29FCBDF}"/>
              </a:ext>
            </a:extLst>
          </p:cNvPr>
          <p:cNvPicPr>
            <a:picLocks noChangeAspect="1"/>
          </p:cNvPicPr>
          <p:nvPr/>
        </p:nvPicPr>
        <p:blipFill>
          <a:blip r:embed="rId2"/>
          <a:stretch>
            <a:fillRect/>
          </a:stretch>
        </p:blipFill>
        <p:spPr>
          <a:xfrm>
            <a:off x="653584" y="420751"/>
            <a:ext cx="9712036" cy="6544036"/>
          </a:xfrm>
          <a:prstGeom prst="rect">
            <a:avLst/>
          </a:prstGeom>
        </p:spPr>
      </p:pic>
      <p:sp>
        <p:nvSpPr>
          <p:cNvPr id="3" name="TextBox 2">
            <a:extLst>
              <a:ext uri="{FF2B5EF4-FFF2-40B4-BE49-F238E27FC236}">
                <a16:creationId xmlns:a16="http://schemas.microsoft.com/office/drawing/2014/main" id="{B9BB0503-61A4-440C-8338-E9617F943FDE}"/>
              </a:ext>
            </a:extLst>
          </p:cNvPr>
          <p:cNvSpPr txBox="1"/>
          <p:nvPr/>
        </p:nvSpPr>
        <p:spPr>
          <a:xfrm>
            <a:off x="1925515" y="51419"/>
            <a:ext cx="2284600" cy="646331"/>
          </a:xfrm>
          <a:prstGeom prst="rect">
            <a:avLst/>
          </a:prstGeom>
          <a:noFill/>
        </p:spPr>
        <p:txBody>
          <a:bodyPr wrap="none" rtlCol="0">
            <a:spAutoFit/>
          </a:bodyPr>
          <a:lstStyle/>
          <a:p>
            <a:r>
              <a:rPr lang="en-US" dirty="0"/>
              <a:t>6.Use case description</a:t>
            </a:r>
          </a:p>
          <a:p>
            <a:endParaRPr lang="en-US" dirty="0"/>
          </a:p>
        </p:txBody>
      </p:sp>
    </p:spTree>
    <p:extLst>
      <p:ext uri="{BB962C8B-B14F-4D97-AF65-F5344CB8AC3E}">
        <p14:creationId xmlns:p14="http://schemas.microsoft.com/office/powerpoint/2010/main" val="38450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B6090-874B-4948-AB81-9A64CD238418}"/>
              </a:ext>
            </a:extLst>
          </p:cNvPr>
          <p:cNvSpPr txBox="1"/>
          <p:nvPr/>
        </p:nvSpPr>
        <p:spPr>
          <a:xfrm>
            <a:off x="2550845" y="123630"/>
            <a:ext cx="2087431" cy="369332"/>
          </a:xfrm>
          <a:prstGeom prst="rect">
            <a:avLst/>
          </a:prstGeom>
          <a:noFill/>
        </p:spPr>
        <p:txBody>
          <a:bodyPr wrap="none" rtlCol="0">
            <a:spAutoFit/>
          </a:bodyPr>
          <a:lstStyle/>
          <a:p>
            <a:r>
              <a:rPr lang="en-US" dirty="0"/>
              <a:t>7.Sequence Diagram</a:t>
            </a:r>
          </a:p>
        </p:txBody>
      </p:sp>
      <p:pic>
        <p:nvPicPr>
          <p:cNvPr id="7" name="Picture 6">
            <a:extLst>
              <a:ext uri="{FF2B5EF4-FFF2-40B4-BE49-F238E27FC236}">
                <a16:creationId xmlns:a16="http://schemas.microsoft.com/office/drawing/2014/main" id="{FAB31264-FD57-48B8-A89E-63CB709CDB40}"/>
              </a:ext>
            </a:extLst>
          </p:cNvPr>
          <p:cNvPicPr>
            <a:picLocks noChangeAspect="1"/>
          </p:cNvPicPr>
          <p:nvPr/>
        </p:nvPicPr>
        <p:blipFill>
          <a:blip r:embed="rId2"/>
          <a:stretch>
            <a:fillRect/>
          </a:stretch>
        </p:blipFill>
        <p:spPr>
          <a:xfrm>
            <a:off x="1921784" y="420254"/>
            <a:ext cx="8348432" cy="5837381"/>
          </a:xfrm>
          <a:prstGeom prst="rect">
            <a:avLst/>
          </a:prstGeom>
        </p:spPr>
      </p:pic>
    </p:spTree>
    <p:extLst>
      <p:ext uri="{BB962C8B-B14F-4D97-AF65-F5344CB8AC3E}">
        <p14:creationId xmlns:p14="http://schemas.microsoft.com/office/powerpoint/2010/main" val="1178560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652</TotalTime>
  <Words>142</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Gill Sans MT</vt:lpstr>
      <vt:lpstr>Imprint MT Shadow</vt:lpstr>
      <vt:lpstr>Times New Roman</vt:lpstr>
      <vt:lpstr>Wingdings</vt:lpstr>
      <vt:lpstr>Gallery</vt:lpstr>
      <vt:lpstr>Team Members   1. Dawit Anbessie ………………….610521  2. Henok Damtew ………………...985772  3. Gizaw Dulecha ………………..108882  4. Zelalem Gelgelo ………………109695      </vt:lpstr>
      <vt:lpstr>Contents</vt:lpstr>
      <vt:lpstr>Introduction</vt:lpstr>
      <vt:lpstr>PowerPoint Presentation</vt:lpstr>
      <vt:lpstr>PowerPoint Presentation</vt:lpstr>
      <vt:lpstr> 4.Key Abstractions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1.Dawit Anbessie 2.Henok 3.Gizaw Dulecha 4.Zelalem Gelgelo</dc:title>
  <dc:creator>zelalem gelgelo</dc:creator>
  <cp:lastModifiedBy>zelalem gelgelo</cp:lastModifiedBy>
  <cp:revision>45</cp:revision>
  <dcterms:created xsi:type="dcterms:W3CDTF">2019-10-01T04:13:04Z</dcterms:created>
  <dcterms:modified xsi:type="dcterms:W3CDTF">2019-10-05T13:49:27Z</dcterms:modified>
</cp:coreProperties>
</file>