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9" r:id="rId6"/>
    <p:sldId id="264" r:id="rId7"/>
    <p:sldId id="268" r:id="rId8"/>
    <p:sldId id="27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3"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Use case description</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6E29BB-3880-486D-BE1E-1C416425CAD0}"/>
              </a:ext>
            </a:extLst>
          </p:cNvPr>
          <p:cNvPicPr>
            <a:picLocks noChangeAspect="1"/>
          </p:cNvPicPr>
          <p:nvPr/>
        </p:nvPicPr>
        <p:blipFill>
          <a:blip r:embed="rId2"/>
          <a:stretch>
            <a:fillRect/>
          </a:stretch>
        </p:blipFill>
        <p:spPr>
          <a:xfrm>
            <a:off x="3029527" y="443344"/>
            <a:ext cx="6645564" cy="5708073"/>
          </a:xfrm>
          <a:prstGeom prst="rect">
            <a:avLst/>
          </a:prstGeom>
        </p:spPr>
      </p:pic>
      <p:sp>
        <p:nvSpPr>
          <p:cNvPr id="5" name="TextBox 4">
            <a:extLst>
              <a:ext uri="{FF2B5EF4-FFF2-40B4-BE49-F238E27FC236}">
                <a16:creationId xmlns:a16="http://schemas.microsoft.com/office/drawing/2014/main" id="{1087BFE4-E54F-46D3-BCB3-860BB145C5E2}"/>
              </a:ext>
            </a:extLst>
          </p:cNvPr>
          <p:cNvSpPr txBox="1"/>
          <p:nvPr/>
        </p:nvSpPr>
        <p:spPr>
          <a:xfrm>
            <a:off x="4059382" y="74012"/>
            <a:ext cx="3484224" cy="369332"/>
          </a:xfrm>
          <a:prstGeom prst="rect">
            <a:avLst/>
          </a:prstGeom>
          <a:noFill/>
        </p:spPr>
        <p:txBody>
          <a:bodyPr wrap="none" rtlCol="0">
            <a:spAutoFit/>
          </a:bodyPr>
          <a:lstStyle/>
          <a:p>
            <a:r>
              <a:rPr lang="en-US" dirty="0"/>
              <a:t>3.</a:t>
            </a:r>
            <a:r>
              <a:rPr lang="en-US" b="1" dirty="0"/>
              <a:t>System architecture diagram</a:t>
            </a:r>
            <a:endParaRPr lang="en-US" dirty="0"/>
          </a:p>
        </p:txBody>
      </p:sp>
    </p:spTree>
    <p:extLst>
      <p:ext uri="{BB962C8B-B14F-4D97-AF65-F5344CB8AC3E}">
        <p14:creationId xmlns:p14="http://schemas.microsoft.com/office/powerpoint/2010/main" val="38793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4.Key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5.VOPC Diagram</a:t>
            </a:r>
          </a:p>
        </p:txBody>
      </p:sp>
      <p:pic>
        <p:nvPicPr>
          <p:cNvPr id="3" name="Picture 2">
            <a:extLst>
              <a:ext uri="{FF2B5EF4-FFF2-40B4-BE49-F238E27FC236}">
                <a16:creationId xmlns:a16="http://schemas.microsoft.com/office/drawing/2014/main" id="{685E1518-A921-4210-8C79-8F4DE662BF8D}"/>
              </a:ext>
            </a:extLst>
          </p:cNvPr>
          <p:cNvPicPr>
            <a:picLocks noChangeAspect="1"/>
          </p:cNvPicPr>
          <p:nvPr/>
        </p:nvPicPr>
        <p:blipFill>
          <a:blip r:embed="rId2"/>
          <a:stretch>
            <a:fillRect/>
          </a:stretch>
        </p:blipFill>
        <p:spPr>
          <a:xfrm>
            <a:off x="1374807" y="634482"/>
            <a:ext cx="8105095" cy="4879909"/>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34FD1-EF72-480B-8246-7211F29FCBDF}"/>
              </a:ext>
            </a:extLst>
          </p:cNvPr>
          <p:cNvPicPr>
            <a:picLocks noChangeAspect="1"/>
          </p:cNvPicPr>
          <p:nvPr/>
        </p:nvPicPr>
        <p:blipFill>
          <a:blip r:embed="rId2"/>
          <a:stretch>
            <a:fillRect/>
          </a:stretch>
        </p:blipFill>
        <p:spPr>
          <a:xfrm>
            <a:off x="653584" y="420751"/>
            <a:ext cx="9712036" cy="6544036"/>
          </a:xfrm>
          <a:prstGeom prst="rect">
            <a:avLst/>
          </a:prstGeom>
        </p:spPr>
      </p:pic>
      <p:sp>
        <p:nvSpPr>
          <p:cNvPr id="3" name="TextBox 2">
            <a:extLst>
              <a:ext uri="{FF2B5EF4-FFF2-40B4-BE49-F238E27FC236}">
                <a16:creationId xmlns:a16="http://schemas.microsoft.com/office/drawing/2014/main" id="{B9BB0503-61A4-440C-8338-E9617F943FDE}"/>
              </a:ext>
            </a:extLst>
          </p:cNvPr>
          <p:cNvSpPr txBox="1"/>
          <p:nvPr/>
        </p:nvSpPr>
        <p:spPr>
          <a:xfrm>
            <a:off x="1925515" y="51419"/>
            <a:ext cx="2284600" cy="646331"/>
          </a:xfrm>
          <a:prstGeom prst="rect">
            <a:avLst/>
          </a:prstGeom>
          <a:noFill/>
        </p:spPr>
        <p:txBody>
          <a:bodyPr wrap="none" rtlCol="0">
            <a:spAutoFit/>
          </a:bodyPr>
          <a:lstStyle/>
          <a:p>
            <a:r>
              <a:rPr lang="en-US" dirty="0"/>
              <a:t>6.Use case description</a:t>
            </a:r>
          </a:p>
          <a:p>
            <a:endParaRPr lang="en-US" dirty="0"/>
          </a:p>
        </p:txBody>
      </p:sp>
    </p:spTree>
    <p:extLst>
      <p:ext uri="{BB962C8B-B14F-4D97-AF65-F5344CB8AC3E}">
        <p14:creationId xmlns:p14="http://schemas.microsoft.com/office/powerpoint/2010/main" val="38450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dirty="0"/>
              <a:t>7.Sequence Diagram</a:t>
            </a:r>
          </a:p>
        </p:txBody>
      </p:sp>
      <p:pic>
        <p:nvPicPr>
          <p:cNvPr id="4" name="Picture 3">
            <a:extLst>
              <a:ext uri="{FF2B5EF4-FFF2-40B4-BE49-F238E27FC236}">
                <a16:creationId xmlns:a16="http://schemas.microsoft.com/office/drawing/2014/main" id="{C7B32042-A112-43F3-AA7A-A766FECA56F0}"/>
              </a:ext>
            </a:extLst>
          </p:cNvPr>
          <p:cNvPicPr>
            <a:picLocks noChangeAspect="1"/>
          </p:cNvPicPr>
          <p:nvPr/>
        </p:nvPicPr>
        <p:blipFill>
          <a:blip r:embed="rId2"/>
          <a:stretch>
            <a:fillRect/>
          </a:stretch>
        </p:blipFill>
        <p:spPr>
          <a:xfrm>
            <a:off x="1162300" y="492962"/>
            <a:ext cx="8560198" cy="5618589"/>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631</TotalTime>
  <Words>142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 4.Key Abstractions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39</cp:revision>
  <dcterms:created xsi:type="dcterms:W3CDTF">2019-10-01T04:13:04Z</dcterms:created>
  <dcterms:modified xsi:type="dcterms:W3CDTF">2019-10-05T03:57:51Z</dcterms:modified>
</cp:coreProperties>
</file>