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60B56E4-0B89-4877-A6F1-8A384ED09464}" v="32" dt="2025-03-19T04:53:05.8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 fe" userId="f4a6b2659d6194a9" providerId="LiveId" clId="{0F6D2834-9080-4E8B-943A-0FF1C819D28F}"/>
    <pc:docChg chg="addSld">
      <pc:chgData name="pan fe" userId="f4a6b2659d6194a9" providerId="LiveId" clId="{0F6D2834-9080-4E8B-943A-0FF1C819D28F}" dt="2025-03-19T04:52:05.529" v="0" actId="680"/>
      <pc:docMkLst>
        <pc:docMk/>
      </pc:docMkLst>
      <pc:sldChg chg="new">
        <pc:chgData name="pan fe" userId="f4a6b2659d6194a9" providerId="LiveId" clId="{0F6D2834-9080-4E8B-943A-0FF1C819D28F}" dt="2025-03-19T04:52:05.529" v="0" actId="680"/>
        <pc:sldMkLst>
          <pc:docMk/>
          <pc:sldMk cId="3714795666" sldId="256"/>
        </pc:sldMkLst>
      </pc:sldChg>
    </pc:docChg>
  </pc:docChgLst>
  <pc:docChgLst>
    <pc:chgData name="게스트 사용자" providerId="Windows Live" clId="Web-{C60B56E4-0B89-4877-A6F1-8A384ED09464}"/>
    <pc:docChg chg="modSld">
      <pc:chgData name="게스트 사용자" userId="" providerId="Windows Live" clId="Web-{C60B56E4-0B89-4877-A6F1-8A384ED09464}" dt="2025-03-19T04:53:05.877" v="31" actId="20577"/>
      <pc:docMkLst>
        <pc:docMk/>
      </pc:docMkLst>
      <pc:sldChg chg="modSp">
        <pc:chgData name="게스트 사용자" userId="" providerId="Windows Live" clId="Web-{C60B56E4-0B89-4877-A6F1-8A384ED09464}" dt="2025-03-19T04:53:05.877" v="31" actId="20577"/>
        <pc:sldMkLst>
          <pc:docMk/>
          <pc:sldMk cId="3714795666" sldId="256"/>
        </pc:sldMkLst>
        <pc:spChg chg="mod">
          <ac:chgData name="게스트 사용자" userId="" providerId="Windows Live" clId="Web-{C60B56E4-0B89-4877-A6F1-8A384ED09464}" dt="2025-03-19T04:53:05.877" v="31" actId="20577"/>
          <ac:spMkLst>
            <pc:docMk/>
            <pc:sldMk cId="3714795666" sldId="256"/>
            <ac:spMk id="2" creationId="{EDB0EDA2-C374-9D8C-A374-7D7D3829DF4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C409F-99BA-5AA4-7664-31D4954010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947B4E-E8D7-9AC0-40E8-C4088408C8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D97D1B-2E8A-51F7-CBFF-D25EC33E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F0C92E0-71EB-70B2-354B-6AF3351A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6F8D936-4BCF-8067-A768-48968BB2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27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60702-873F-5AC9-1B49-2E6DE440A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D601F-1FEF-A75A-9D22-E662DFEE6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086C5B-10F2-A9A2-75A8-180512F82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939241-8574-E957-CBCA-1FDA77772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7F949F-7A99-8B13-50EE-48BFD2138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1285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DAFF84-3AB8-C260-AAFA-4731A513B7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762B81-D6F1-26FD-2753-B46F8BAAB2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6ABD97-8B0C-947E-2361-E95D9723E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E88FAF-D75C-4454-B39D-9CEB79225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2F73DE3-4F9E-63E8-C7D7-92D9F3F6B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298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5DF14-AAAD-9FC0-87DC-29C1EFC3F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F18FD1-7D3C-7E46-0C2E-13D0F4F7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0C180-A10B-CD3D-3487-D775EB29B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752924B-ED91-ED65-5C32-5954D8E3D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6A0DEA-C778-EB82-AA58-6C911543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34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A9816F-8FBC-3DBB-1AFC-9E101D06F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0F787-43A0-168A-C46B-0C75ED537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36B5EC-BCFC-CBCD-A204-64A1A07A5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93452-C8B6-8E6D-FE16-A1AD12B15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DB2B54-A7B5-D969-A9A7-E9BA3248A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466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1EBB3B-DD19-C303-E08E-28D1A02BD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DE7106-7D2C-DB49-7965-5640683F42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E8408F-8AA7-92E6-99D5-1F26C2A08B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6448A5-D630-4F84-FBAE-17616F0E0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BF835B-CDA8-0D9F-17AF-689F7D126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954C43F-56CD-3CC9-E9AE-0496DC957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142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979DDF-0404-535B-8D6E-4BECA92E5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5D8E35-FCB5-EE68-BB42-6379124361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8278B-3A89-3E4C-3D90-D3C0564A8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56C55C0-7B9C-9EA9-9E44-35423482F4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C457E4F-8991-C106-447D-3DB8C5F94B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5928B2-F258-6DAB-C9BD-749DC453B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146FCE8-7546-AEAA-CE6F-CEBC31FB7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2167C3E-C80C-1E04-596A-3D4B8B517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1707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DA82EE-905D-5372-8278-C58AB2AF5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17CB5A3-07C8-0155-DE4A-000D75279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6199EA3-90F9-4044-D676-841605E4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E48615-3F4E-42B9-E231-979D64B0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077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E07D3F6-F01D-2211-1FDE-3E6341A44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A768424-B47F-27B4-91A4-891FCF0CA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B5046F-10BB-EE20-8750-8383FEF3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16022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4664B-2146-A1BC-29CD-5CEAA9F7D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5371B2-A571-841C-956D-EC0EFC020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E51A5C-8738-7872-FBAD-CC7A31C3CF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9AEFF16-BD78-FC55-77FC-EE85D79CC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9877073-AFF6-DAAE-4548-CDDF0E22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F451F27-29B9-F107-3FA6-18B1EEEFD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1638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93162D0-B190-9418-95D7-1E93B2272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A0A7286-9EAF-B3BA-B608-A9DBA2F161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F5FD1D-8BF1-4076-77F0-B6F8563CFA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D615B2-337F-9833-1FB0-799CFAD6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BAD9D-F534-0FD1-45B2-02C80BE40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9BE042-BEFC-E33F-C736-6477D7269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182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1F847B2-DC8E-0BC1-69AB-890A1CD5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3A9AA0-3B28-C53C-0A19-6AF2655FD4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C695EE-754D-E0CF-C31F-F4D8CAA451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491230-BFF4-41C9-AC01-256949DD4508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DCC018-C3E7-9B51-C782-148B6CE6CC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223BA1-EF41-360B-F999-917D3E70B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4282E-F550-4CDB-B366-E66CE42FCC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1822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0EDA2-C374-9D8C-A374-7D7D3829DF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>
              <a:ea typeface="맑은 고딕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B32ACC4-0FAB-D41F-9BDB-F1F56BC75B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47956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pan fe</dc:creator>
  <cp:revision>1</cp:revision>
  <dcterms:created xsi:type="dcterms:W3CDTF">2025-03-19T04:52:03Z</dcterms:created>
  <dcterms:modified xsi:type="dcterms:W3CDTF">2025-03-19T04:53:26Z</dcterms:modified>
</cp:coreProperties>
</file>