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81" r:id="rId11"/>
    <p:sldId id="261" r:id="rId12"/>
    <p:sldId id="266" r:id="rId13"/>
    <p:sldId id="267" r:id="rId14"/>
    <p:sldId id="280" r:id="rId15"/>
    <p:sldId id="260" r:id="rId16"/>
    <p:sldId id="262" r:id="rId17"/>
    <p:sldId id="263" r:id="rId18"/>
    <p:sldId id="264" r:id="rId19"/>
    <p:sldId id="290" r:id="rId20"/>
    <p:sldId id="291" r:id="rId21"/>
    <p:sldId id="292" r:id="rId22"/>
    <p:sldId id="270" r:id="rId23"/>
    <p:sldId id="271" r:id="rId24"/>
    <p:sldId id="272" r:id="rId25"/>
    <p:sldId id="274" r:id="rId26"/>
    <p:sldId id="273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D615E-D13D-4B2E-8A10-23C910AFB55C}" v="549" dt="2025-03-19T12:24:40.841"/>
    <p1510:client id="{0F6D2834-9080-4E8B-943A-0FF1C819D28F}" v="405" dt="2025-03-20T02:11:15.769"/>
    <p1510:client id="{2305B7FF-4A3B-4BCA-B639-042F889B6F4B}" v="1355" dt="2025-03-20T02:21:15.573"/>
    <p1510:client id="{544B63C2-4AE8-4E8F-839A-896DC48D5ACA}" v="1286" dt="2025-03-19T05:14:27.068"/>
    <p1510:client id="{6A116C53-5E6F-420C-8A42-0F04753902AD}" v="170" dt="2025-03-19T05:36:38.234"/>
    <p1510:client id="{A35312F5-67E6-4A6C-A526-8D6D51FF1FDB}" v="1659" dt="2025-03-19T19:19:52.217"/>
    <p1510:client id="{B4A9BD6F-1EA5-4FDD-834C-F691F1CD520A}" v="2650" dt="2025-03-19T05:38:19.179"/>
    <p1510:client id="{C60B56E4-0B89-4877-A6F1-8A384ED09464}" v="1875" dt="2025-03-19T08:25:05.261"/>
    <p1510:client id="{EDCC35AD-C100-41BD-A592-C532D33FA138}" v="249" dt="2025-03-19T08:18:13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544B63C2-4AE8-4E8F-839A-896DC48D5ACA}"/>
    <pc:docChg chg="addSld modSld">
      <pc:chgData name="게스트 사용자" userId="" providerId="Windows Live" clId="Web-{544B63C2-4AE8-4E8F-839A-896DC48D5ACA}" dt="2025-03-19T05:14:27.068" v="603"/>
      <pc:docMkLst>
        <pc:docMk/>
      </pc:docMkLst>
      <pc:sldChg chg="addSp delSp modSp new">
        <pc:chgData name="게스트 사용자" userId="" providerId="Windows Live" clId="Web-{544B63C2-4AE8-4E8F-839A-896DC48D5ACA}" dt="2025-03-19T05:14:27.068" v="603"/>
        <pc:sldMkLst>
          <pc:docMk/>
          <pc:sldMk cId="629091850" sldId="257"/>
        </pc:sldMkLst>
        <pc:spChg chg="mod">
          <ac:chgData name="게스트 사용자" userId="" providerId="Windows Live" clId="Web-{544B63C2-4AE8-4E8F-839A-896DC48D5ACA}" dt="2025-03-19T05:14:09.520" v="36" actId="20577"/>
          <ac:spMkLst>
            <pc:docMk/>
            <pc:sldMk cId="629091850" sldId="257"/>
            <ac:spMk id="2" creationId="{87D33F8A-C076-12AE-0869-2CCA724478A4}"/>
          </ac:spMkLst>
        </pc:spChg>
        <pc:spChg chg="add del mod">
          <ac:chgData name="게스트 사용자" userId="" providerId="Windows Live" clId="Web-{544B63C2-4AE8-4E8F-839A-896DC48D5ACA}" dt="2025-03-19T05:00:28.597" v="12"/>
          <ac:spMkLst>
            <pc:docMk/>
            <pc:sldMk cId="629091850" sldId="257"/>
            <ac:spMk id="3" creationId="{81DB31D1-9A76-30C6-99A7-15481A9113F1}"/>
          </ac:spMkLst>
        </pc:spChg>
        <pc:spChg chg="add del mod">
          <ac:chgData name="게스트 사용자" userId="" providerId="Windows Live" clId="Web-{544B63C2-4AE8-4E8F-839A-896DC48D5ACA}" dt="2025-03-19T05:00:26.128" v="10"/>
          <ac:spMkLst>
            <pc:docMk/>
            <pc:sldMk cId="629091850" sldId="257"/>
            <ac:spMk id="6" creationId="{1A27B3C4-C1DA-E638-A112-4F92859031C2}"/>
          </ac:spMkLst>
        </pc:spChg>
        <pc:spChg chg="add del mod">
          <ac:chgData name="게스트 사용자" userId="" providerId="Windows Live" clId="Web-{544B63C2-4AE8-4E8F-839A-896DC48D5ACA}" dt="2025-03-19T05:02:47.459" v="16"/>
          <ac:spMkLst>
            <pc:docMk/>
            <pc:sldMk cId="629091850" sldId="257"/>
            <ac:spMk id="12" creationId="{2B715F4E-51DA-FC29-6A82-C3AE8850B248}"/>
          </ac:spMkLst>
        </pc:spChg>
        <pc:spChg chg="add del mod">
          <ac:chgData name="게스트 사용자" userId="" providerId="Windows Live" clId="Web-{544B63C2-4AE8-4E8F-839A-896DC48D5ACA}" dt="2025-03-19T05:07:40.434" v="25"/>
          <ac:spMkLst>
            <pc:docMk/>
            <pc:sldMk cId="629091850" sldId="257"/>
            <ac:spMk id="16" creationId="{23F39A93-7976-1304-DAF9-D73166B3CF53}"/>
          </ac:spMkLst>
        </pc:spChg>
        <pc:spChg chg="add del mod">
          <ac:chgData name="게스트 사용자" userId="" providerId="Windows Live" clId="Web-{544B63C2-4AE8-4E8F-839A-896DC48D5ACA}" dt="2025-03-19T05:12:53.722" v="29"/>
          <ac:spMkLst>
            <pc:docMk/>
            <pc:sldMk cId="629091850" sldId="257"/>
            <ac:spMk id="20" creationId="{DA05B4F0-A87A-1728-D3C3-5D865C098D74}"/>
          </ac:spMkLst>
        </pc:spChg>
        <pc:graphicFrameChg chg="add del mod ord modGraphic">
          <ac:chgData name="게스트 사용자" userId="" providerId="Windows Live" clId="Web-{544B63C2-4AE8-4E8F-839A-896DC48D5ACA}" dt="2025-03-19T04:59:31.799" v="7"/>
          <ac:graphicFrameMkLst>
            <pc:docMk/>
            <pc:sldMk cId="629091850" sldId="257"/>
            <ac:graphicFrameMk id="8" creationId="{0B4CA955-C5E3-8BEC-D9B8-15DD1CD340EF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4:59:51.065" v="9"/>
          <ac:graphicFrameMkLst>
            <pc:docMk/>
            <pc:sldMk cId="629091850" sldId="257"/>
            <ac:graphicFrameMk id="10" creationId="{751577FD-E407-64DE-4010-1FA1BE00FFFC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07:38.606" v="24"/>
          <ac:graphicFrameMkLst>
            <pc:docMk/>
            <pc:sldMk cId="629091850" sldId="257"/>
            <ac:graphicFrameMk id="14" creationId="{1A0CA3C3-ABDC-996D-64C0-7D1D67CBF094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07:49.481" v="26"/>
          <ac:graphicFrameMkLst>
            <pc:docMk/>
            <pc:sldMk cId="629091850" sldId="257"/>
            <ac:graphicFrameMk id="18" creationId="{F9A71C58-C04E-577A-4556-C999C843DC39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12:22.987" v="28"/>
          <ac:graphicFrameMkLst>
            <pc:docMk/>
            <pc:sldMk cId="629091850" sldId="257"/>
            <ac:graphicFrameMk id="22" creationId="{FC6211BD-7E74-1AC7-1E1F-1581CB7D7471}"/>
          </ac:graphicFrameMkLst>
        </pc:graphicFrameChg>
        <pc:graphicFrameChg chg="add mod ord modGraphic">
          <ac:chgData name="게스트 사용자" userId="" providerId="Windows Live" clId="Web-{544B63C2-4AE8-4E8F-839A-896DC48D5ACA}" dt="2025-03-19T05:14:27.068" v="603"/>
          <ac:graphicFrameMkLst>
            <pc:docMk/>
            <pc:sldMk cId="629091850" sldId="257"/>
            <ac:graphicFrameMk id="24" creationId="{AFE7EB93-C757-8939-CA18-9A00CEC45763}"/>
          </ac:graphicFrameMkLst>
        </pc:graphicFrameChg>
        <pc:picChg chg="add del mod ord">
          <ac:chgData name="게스트 사용자" userId="" providerId="Windows Live" clId="Web-{544B63C2-4AE8-4E8F-839A-896DC48D5ACA}" dt="2025-03-19T05:02:46.287" v="15"/>
          <ac:picMkLst>
            <pc:docMk/>
            <pc:sldMk cId="629091850" sldId="257"/>
            <ac:picMk id="4" creationId="{3A4DC59B-4867-6D59-2776-46B21AB6B79A}"/>
          </ac:picMkLst>
        </pc:picChg>
      </pc:sldChg>
    </pc:docChg>
  </pc:docChgLst>
  <pc:docChgLst>
    <pc:chgData name="게스트 사용자" providerId="Windows Live" clId="Web-{A35312F5-67E6-4A6C-A526-8D6D51FF1FDB}"/>
    <pc:docChg chg="addSld delSld modSld sldOrd">
      <pc:chgData name="게스트 사용자" userId="" providerId="Windows Live" clId="Web-{A35312F5-67E6-4A6C-A526-8D6D51FF1FDB}" dt="2025-03-19T19:19:42.482" v="1505" actId="20577"/>
      <pc:docMkLst>
        <pc:docMk/>
      </pc:docMkLst>
      <pc:sldChg chg="del">
        <pc:chgData name="게스트 사용자" userId="" providerId="Windows Live" clId="Web-{A35312F5-67E6-4A6C-A526-8D6D51FF1FDB}" dt="2025-03-19T18:02:12.802" v="219"/>
        <pc:sldMkLst>
          <pc:docMk/>
          <pc:sldMk cId="3714795666" sldId="256"/>
        </pc:sldMkLst>
      </pc:sldChg>
      <pc:sldChg chg="del">
        <pc:chgData name="게스트 사용자" userId="" providerId="Windows Live" clId="Web-{A35312F5-67E6-4A6C-A526-8D6D51FF1FDB}" dt="2025-03-19T18:02:18.318" v="220"/>
        <pc:sldMkLst>
          <pc:docMk/>
          <pc:sldMk cId="1721308772" sldId="259"/>
        </pc:sldMkLst>
      </pc:sldChg>
      <pc:sldChg chg="modSp">
        <pc:chgData name="게스트 사용자" userId="" providerId="Windows Live" clId="Web-{A35312F5-67E6-4A6C-A526-8D6D51FF1FDB}" dt="2025-03-19T18:19:24.304" v="537" actId="1076"/>
        <pc:sldMkLst>
          <pc:docMk/>
          <pc:sldMk cId="2781788022" sldId="261"/>
        </pc:sldMkLst>
        <pc:picChg chg="mod">
          <ac:chgData name="게스트 사용자" userId="" providerId="Windows Live" clId="Web-{A35312F5-67E6-4A6C-A526-8D6D51FF1FDB}" dt="2025-03-19T18:19:24.304" v="537" actId="1076"/>
          <ac:picMkLst>
            <pc:docMk/>
            <pc:sldMk cId="2781788022" sldId="261"/>
            <ac:picMk id="21" creationId="{8D627B2B-68A8-68F0-CA0A-D3958CD61DA4}"/>
          </ac:picMkLst>
        </pc:picChg>
      </pc:sldChg>
      <pc:sldChg chg="ord">
        <pc:chgData name="게스트 사용자" userId="" providerId="Windows Live" clId="Web-{A35312F5-67E6-4A6C-A526-8D6D51FF1FDB}" dt="2025-03-19T10:58:41.335" v="0"/>
        <pc:sldMkLst>
          <pc:docMk/>
          <pc:sldMk cId="0" sldId="273"/>
        </pc:sldMkLst>
      </pc:sldChg>
      <pc:sldChg chg="delSp modSp add replId">
        <pc:chgData name="게스트 사용자" userId="" providerId="Windows Live" clId="Web-{A35312F5-67E6-4A6C-A526-8D6D51FF1FDB}" dt="2025-03-19T18:58:10.847" v="1339" actId="20577"/>
        <pc:sldMkLst>
          <pc:docMk/>
          <pc:sldMk cId="1622215456" sldId="279"/>
        </pc:sldMkLst>
        <pc:spChg chg="mod">
          <ac:chgData name="게스트 사용자" userId="" providerId="Windows Live" clId="Web-{A35312F5-67E6-4A6C-A526-8D6D51FF1FDB}" dt="2025-03-19T17:53:51.536" v="44" actId="20577"/>
          <ac:spMkLst>
            <pc:docMk/>
            <pc:sldMk cId="1622215456" sldId="279"/>
            <ac:spMk id="8" creationId="{1C7EC68F-E3E8-E748-5276-B243AA0478D7}"/>
          </ac:spMkLst>
        </pc:spChg>
        <pc:spChg chg="mod">
          <ac:chgData name="게스트 사용자" userId="" providerId="Windows Live" clId="Web-{A35312F5-67E6-4A6C-A526-8D6D51FF1FDB}" dt="2025-03-19T18:58:10.847" v="1339" actId="20577"/>
          <ac:spMkLst>
            <pc:docMk/>
            <pc:sldMk cId="1622215456" sldId="279"/>
            <ac:spMk id="9" creationId="{A75C93E5-51D9-08B3-2A48-4F990BE7FDF4}"/>
          </ac:spMkLst>
        </pc:spChg>
        <pc:spChg chg="mod">
          <ac:chgData name="게스트 사용자" userId="" providerId="Windows Live" clId="Web-{A35312F5-67E6-4A6C-A526-8D6D51FF1FDB}" dt="2025-03-19T11:04:34.926" v="23" actId="20577"/>
          <ac:spMkLst>
            <pc:docMk/>
            <pc:sldMk cId="1622215456" sldId="279"/>
            <ac:spMk id="10" creationId="{367CDB8D-53BC-9C10-52D2-2EC747C74E61}"/>
          </ac:spMkLst>
        </pc:spChg>
        <pc:spChg chg="mod">
          <ac:chgData name="게스트 사용자" userId="" providerId="Windows Live" clId="Web-{A35312F5-67E6-4A6C-A526-8D6D51FF1FDB}" dt="2025-03-19T17:55:27.758" v="123" actId="20577"/>
          <ac:spMkLst>
            <pc:docMk/>
            <pc:sldMk cId="1622215456" sldId="279"/>
            <ac:spMk id="11" creationId="{273C7DF8-97B1-9243-8D51-5CE0BBF2A5E9}"/>
          </ac:spMkLst>
        </pc:spChg>
        <pc:spChg chg="mod">
          <ac:chgData name="게스트 사용자" userId="" providerId="Windows Live" clId="Web-{A35312F5-67E6-4A6C-A526-8D6D51FF1FDB}" dt="2025-03-19T11:05:12.849" v="33" actId="20577"/>
          <ac:spMkLst>
            <pc:docMk/>
            <pc:sldMk cId="1622215456" sldId="279"/>
            <ac:spMk id="12" creationId="{87114E9F-AE6E-18DF-A9EE-7624735C49BE}"/>
          </ac:spMkLst>
        </pc:spChg>
        <pc:spChg chg="mod">
          <ac:chgData name="게스트 사용자" userId="" providerId="Windows Live" clId="Web-{A35312F5-67E6-4A6C-A526-8D6D51FF1FDB}" dt="2025-03-19T17:55:48.759" v="126" actId="20577"/>
          <ac:spMkLst>
            <pc:docMk/>
            <pc:sldMk cId="1622215456" sldId="279"/>
            <ac:spMk id="13" creationId="{587FF184-FA14-76A7-A91F-7CF3A3748A61}"/>
          </ac:spMkLst>
        </pc:spChg>
        <pc:spChg chg="mod">
          <ac:chgData name="게스트 사용자" userId="" providerId="Windows Live" clId="Web-{A35312F5-67E6-4A6C-A526-8D6D51FF1FDB}" dt="2025-03-19T11:05:00.911" v="30" actId="20577"/>
          <ac:spMkLst>
            <pc:docMk/>
            <pc:sldMk cId="1622215456" sldId="279"/>
            <ac:spMk id="14" creationId="{BEF6A247-6521-7774-9E0D-132A63B81081}"/>
          </ac:spMkLst>
        </pc:spChg>
        <pc:spChg chg="del mod">
          <ac:chgData name="게스트 사용자" userId="" providerId="Windows Live" clId="Web-{A35312F5-67E6-4A6C-A526-8D6D51FF1FDB}" dt="2025-03-19T11:05:21.084" v="35"/>
          <ac:spMkLst>
            <pc:docMk/>
            <pc:sldMk cId="1622215456" sldId="279"/>
            <ac:spMk id="15" creationId="{AB169E67-A467-7298-1DD5-D427B9FDE001}"/>
          </ac:spMkLst>
        </pc:spChg>
        <pc:spChg chg="del">
          <ac:chgData name="게스트 사용자" userId="" providerId="Windows Live" clId="Web-{A35312F5-67E6-4A6C-A526-8D6D51FF1FDB}" dt="2025-03-19T11:05:26.943" v="36"/>
          <ac:spMkLst>
            <pc:docMk/>
            <pc:sldMk cId="1622215456" sldId="279"/>
            <ac:spMk id="16" creationId="{F6F65AF4-C64A-331E-97E9-4964F9A6B8D0}"/>
          </ac:spMkLst>
        </pc:spChg>
        <pc:spChg chg="del">
          <ac:chgData name="게스트 사용자" userId="" providerId="Windows Live" clId="Web-{A35312F5-67E6-4A6C-A526-8D6D51FF1FDB}" dt="2025-03-19T11:05:29.272" v="37"/>
          <ac:spMkLst>
            <pc:docMk/>
            <pc:sldMk cId="1622215456" sldId="279"/>
            <ac:spMk id="17" creationId="{25768552-8FE5-3F2C-8632-EBD661D2B20F}"/>
          </ac:spMkLst>
        </pc:spChg>
      </pc:sldChg>
      <pc:sldChg chg="modSp">
        <pc:chgData name="게스트 사용자" userId="" providerId="Windows Live" clId="Web-{A35312F5-67E6-4A6C-A526-8D6D51FF1FDB}" dt="2025-03-19T18:02:35.959" v="222" actId="20577"/>
        <pc:sldMkLst>
          <pc:docMk/>
          <pc:sldMk cId="90068589" sldId="281"/>
        </pc:sldMkLst>
        <pc:spChg chg="mod">
          <ac:chgData name="게스트 사용자" userId="" providerId="Windows Live" clId="Web-{A35312F5-67E6-4A6C-A526-8D6D51FF1FDB}" dt="2025-03-19T18:02:35.959" v="222" actId="20577"/>
          <ac:spMkLst>
            <pc:docMk/>
            <pc:sldMk cId="90068589" sldId="281"/>
            <ac:spMk id="26" creationId="{B74E8881-423E-5161-1641-D7781A753C74}"/>
          </ac:spMkLst>
        </pc:spChg>
      </pc:sldChg>
      <pc:sldChg chg="addSp delSp modSp add replId">
        <pc:chgData name="게스트 사용자" userId="" providerId="Windows Live" clId="Web-{A35312F5-67E6-4A6C-A526-8D6D51FF1FDB}" dt="2025-03-19T18:00:27.580" v="218" actId="20577"/>
        <pc:sldMkLst>
          <pc:docMk/>
          <pc:sldMk cId="500792082" sldId="282"/>
        </pc:sldMkLst>
        <pc:spChg chg="mod">
          <ac:chgData name="게스트 사용자" userId="" providerId="Windows Live" clId="Web-{A35312F5-67E6-4A6C-A526-8D6D51FF1FDB}" dt="2025-03-19T17:57:08.715" v="151" actId="20577"/>
          <ac:spMkLst>
            <pc:docMk/>
            <pc:sldMk cId="500792082" sldId="282"/>
            <ac:spMk id="7" creationId="{78F5878C-074C-A771-A43F-BB690BA11981}"/>
          </ac:spMkLst>
        </pc:spChg>
        <pc:spChg chg="add del mod">
          <ac:chgData name="게스트 사용자" userId="" providerId="Windows Live" clId="Web-{A35312F5-67E6-4A6C-A526-8D6D51FF1FDB}" dt="2025-03-19T17:57:59.138" v="158" actId="20577"/>
          <ac:spMkLst>
            <pc:docMk/>
            <pc:sldMk cId="500792082" sldId="282"/>
            <ac:spMk id="8" creationId="{3F899A0F-413C-CEF8-33A4-66D6BCD30A97}"/>
          </ac:spMkLst>
        </pc:spChg>
        <pc:spChg chg="del mod">
          <ac:chgData name="게스트 사용자" userId="" providerId="Windows Live" clId="Web-{A35312F5-67E6-4A6C-A526-8D6D51FF1FDB}" dt="2025-03-19T17:58:13.904" v="162"/>
          <ac:spMkLst>
            <pc:docMk/>
            <pc:sldMk cId="500792082" sldId="282"/>
            <ac:spMk id="9" creationId="{73EBF948-76F6-0C16-570D-20E3966678A1}"/>
          </ac:spMkLst>
        </pc:spChg>
        <pc:spChg chg="add mod">
          <ac:chgData name="게스트 사용자" userId="" providerId="Windows Live" clId="Web-{A35312F5-67E6-4A6C-A526-8D6D51FF1FDB}" dt="2025-03-19T18:00:27.580" v="218" actId="20577"/>
          <ac:spMkLst>
            <pc:docMk/>
            <pc:sldMk cId="500792082" sldId="282"/>
            <ac:spMk id="10" creationId="{98D71C50-69A3-0804-229A-9EF12AE41C32}"/>
          </ac:spMkLst>
        </pc:spChg>
        <pc:picChg chg="del">
          <ac:chgData name="게스트 사용자" userId="" providerId="Windows Live" clId="Web-{A35312F5-67E6-4A6C-A526-8D6D51FF1FDB}" dt="2025-03-19T17:58:06.326" v="159"/>
          <ac:picMkLst>
            <pc:docMk/>
            <pc:sldMk cId="500792082" sldId="282"/>
            <ac:picMk id="4" creationId="{30C151C5-73AF-0C02-84B9-9DCEE4731E2D}"/>
          </ac:picMkLst>
        </pc:picChg>
      </pc:sldChg>
      <pc:sldChg chg="addSp modSp add replId">
        <pc:chgData name="게스트 사용자" userId="" providerId="Windows Live" clId="Web-{A35312F5-67E6-4A6C-A526-8D6D51FF1FDB}" dt="2025-03-19T18:29:13.573" v="638" actId="20577"/>
        <pc:sldMkLst>
          <pc:docMk/>
          <pc:sldMk cId="3123978853" sldId="283"/>
        </pc:sldMkLst>
        <pc:spChg chg="mod">
          <ac:chgData name="게스트 사용자" userId="" providerId="Windows Live" clId="Web-{A35312F5-67E6-4A6C-A526-8D6D51FF1FDB}" dt="2025-03-19T18:28:21.477" v="626" actId="20577"/>
          <ac:spMkLst>
            <pc:docMk/>
            <pc:sldMk cId="3123978853" sldId="283"/>
            <ac:spMk id="7" creationId="{36CE19E4-04AA-ADB9-94F0-218F35F8539A}"/>
          </ac:spMkLst>
        </pc:spChg>
        <pc:spChg chg="mod">
          <ac:chgData name="게스트 사용자" userId="" providerId="Windows Live" clId="Web-{A35312F5-67E6-4A6C-A526-8D6D51FF1FDB}" dt="2025-03-19T18:29:13.573" v="638" actId="20577"/>
          <ac:spMkLst>
            <pc:docMk/>
            <pc:sldMk cId="3123978853" sldId="283"/>
            <ac:spMk id="8" creationId="{10E48665-52C5-1AAF-24CC-3DCB3072D13E}"/>
          </ac:spMkLst>
        </pc:spChg>
        <pc:spChg chg="mod">
          <ac:chgData name="게스트 사용자" userId="" providerId="Windows Live" clId="Web-{A35312F5-67E6-4A6C-A526-8D6D51FF1FDB}" dt="2025-03-19T18:28:25.040" v="628" actId="20577"/>
          <ac:spMkLst>
            <pc:docMk/>
            <pc:sldMk cId="3123978853" sldId="283"/>
            <ac:spMk id="9" creationId="{DE8F2294-82A7-CA58-DF8B-35DBBAF938ED}"/>
          </ac:spMkLst>
        </pc:spChg>
        <pc:spChg chg="mod">
          <ac:chgData name="게스트 사용자" userId="" providerId="Windows Live" clId="Web-{A35312F5-67E6-4A6C-A526-8D6D51FF1FDB}" dt="2025-03-19T18:28:52.853" v="635" actId="20577"/>
          <ac:spMkLst>
            <pc:docMk/>
            <pc:sldMk cId="3123978853" sldId="283"/>
            <ac:spMk id="10" creationId="{176386C1-29F5-8794-6A24-E702134DCA17}"/>
          </ac:spMkLst>
        </pc:spChg>
        <pc:spChg chg="mod">
          <ac:chgData name="게스트 사용자" userId="" providerId="Windows Live" clId="Web-{A35312F5-67E6-4A6C-A526-8D6D51FF1FDB}" dt="2025-03-19T18:08:22.658" v="294" actId="20577"/>
          <ac:spMkLst>
            <pc:docMk/>
            <pc:sldMk cId="3123978853" sldId="283"/>
            <ac:spMk id="11" creationId="{80429868-7481-4C6F-1D84-EB177547CD07}"/>
          </ac:spMkLst>
        </pc:spChg>
        <pc:spChg chg="add mod">
          <ac:chgData name="게스트 사용자" userId="" providerId="Windows Live" clId="Web-{A35312F5-67E6-4A6C-A526-8D6D51FF1FDB}" dt="2025-03-19T18:09:07.769" v="315" actId="1076"/>
          <ac:spMkLst>
            <pc:docMk/>
            <pc:sldMk cId="3123978853" sldId="283"/>
            <ac:spMk id="12" creationId="{0F416814-B323-FEFD-89F4-5F73C0E1B028}"/>
          </ac:spMkLst>
        </pc:spChg>
      </pc:sldChg>
      <pc:sldChg chg="modSp add replId">
        <pc:chgData name="게스트 사용자" userId="" providerId="Windows Live" clId="Web-{A35312F5-67E6-4A6C-A526-8D6D51FF1FDB}" dt="2025-03-19T19:01:54.338" v="1378" actId="20577"/>
        <pc:sldMkLst>
          <pc:docMk/>
          <pc:sldMk cId="4028831451" sldId="284"/>
        </pc:sldMkLst>
        <pc:spChg chg="mod">
          <ac:chgData name="게스트 사용자" userId="" providerId="Windows Live" clId="Web-{A35312F5-67E6-4A6C-A526-8D6D51FF1FDB}" dt="2025-03-19T18:04:35.338" v="226" actId="20577"/>
          <ac:spMkLst>
            <pc:docMk/>
            <pc:sldMk cId="4028831451" sldId="284"/>
            <ac:spMk id="7" creationId="{B333DF39-A306-DB73-2FD2-B26051C216AA}"/>
          </ac:spMkLst>
        </pc:spChg>
        <pc:spChg chg="mod">
          <ac:chgData name="게스트 사용자" userId="" providerId="Windows Live" clId="Web-{A35312F5-67E6-4A6C-A526-8D6D51FF1FDB}" dt="2025-03-19T19:01:54.338" v="1378" actId="20577"/>
          <ac:spMkLst>
            <pc:docMk/>
            <pc:sldMk cId="4028831451" sldId="284"/>
            <ac:spMk id="8" creationId="{52E57264-8018-59D1-3545-34F843337023}"/>
          </ac:spMkLst>
        </pc:spChg>
      </pc:sldChg>
      <pc:sldChg chg="addSp delSp modSp add replId">
        <pc:chgData name="게스트 사용자" userId="" providerId="Windows Live" clId="Web-{A35312F5-67E6-4A6C-A526-8D6D51FF1FDB}" dt="2025-03-19T18:40:18.360" v="704" actId="1076"/>
        <pc:sldMkLst>
          <pc:docMk/>
          <pc:sldMk cId="1869256408" sldId="285"/>
        </pc:sldMkLst>
        <pc:spChg chg="del">
          <ac:chgData name="게스트 사용자" userId="" providerId="Windows Live" clId="Web-{A35312F5-67E6-4A6C-A526-8D6D51FF1FDB}" dt="2025-03-19T18:19:47.242" v="540"/>
          <ac:spMkLst>
            <pc:docMk/>
            <pc:sldMk cId="1869256408" sldId="285"/>
            <ac:spMk id="7" creationId="{67A93178-3EC2-EC10-65CD-FE244D102D88}"/>
          </ac:spMkLst>
        </pc:spChg>
        <pc:spChg chg="del">
          <ac:chgData name="게스트 사용자" userId="" providerId="Windows Live" clId="Web-{A35312F5-67E6-4A6C-A526-8D6D51FF1FDB}" dt="2025-03-19T18:19:42.930" v="539"/>
          <ac:spMkLst>
            <pc:docMk/>
            <pc:sldMk cId="1869256408" sldId="285"/>
            <ac:spMk id="8" creationId="{DEC20A59-9AC7-6BEF-FCAE-53A09AE28204}"/>
          </ac:spMkLst>
        </pc:spChg>
        <pc:spChg chg="del">
          <ac:chgData name="게스트 사용자" userId="" providerId="Windows Live" clId="Web-{A35312F5-67E6-4A6C-A526-8D6D51FF1FDB}" dt="2025-03-19T18:20:31.931" v="545"/>
          <ac:spMkLst>
            <pc:docMk/>
            <pc:sldMk cId="1869256408" sldId="285"/>
            <ac:spMk id="9" creationId="{BD5C44ED-59C5-AE06-8DC0-B84558F454ED}"/>
          </ac:spMkLst>
        </pc:spChg>
        <pc:spChg chg="del">
          <ac:chgData name="게스트 사용자" userId="" providerId="Windows Live" clId="Web-{A35312F5-67E6-4A6C-A526-8D6D51FF1FDB}" dt="2025-03-19T18:20:28.619" v="544"/>
          <ac:spMkLst>
            <pc:docMk/>
            <pc:sldMk cId="1869256408" sldId="285"/>
            <ac:spMk id="10" creationId="{CC7C7ED4-511F-9DC0-A28C-D27BD5BC5EAD}"/>
          </ac:spMkLst>
        </pc:spChg>
        <pc:spChg chg="mod">
          <ac:chgData name="게스트 사용자" userId="" providerId="Windows Live" clId="Web-{A35312F5-67E6-4A6C-A526-8D6D51FF1FDB}" dt="2025-03-19T18:19:00.616" v="535" actId="20577"/>
          <ac:spMkLst>
            <pc:docMk/>
            <pc:sldMk cId="1869256408" sldId="285"/>
            <ac:spMk id="11" creationId="{BE95D06A-1D4B-0710-FBE9-42DC99C031F8}"/>
          </ac:spMkLst>
        </pc:spChg>
        <pc:spChg chg="mod">
          <ac:chgData name="게스트 사용자" userId="" providerId="Windows Live" clId="Web-{A35312F5-67E6-4A6C-A526-8D6D51FF1FDB}" dt="2025-03-19T18:18:17.927" v="508" actId="20577"/>
          <ac:spMkLst>
            <pc:docMk/>
            <pc:sldMk cId="1869256408" sldId="285"/>
            <ac:spMk id="12" creationId="{F9C23858-7219-C163-6F00-CA696449FE4D}"/>
          </ac:spMkLst>
        </pc:spChg>
        <pc:spChg chg="add mod topLvl">
          <ac:chgData name="게스트 사용자" userId="" providerId="Windows Live" clId="Web-{A35312F5-67E6-4A6C-A526-8D6D51FF1FDB}" dt="2025-03-19T18:39:14.592" v="669" actId="1076"/>
          <ac:spMkLst>
            <pc:docMk/>
            <pc:sldMk cId="1869256408" sldId="285"/>
            <ac:spMk id="25" creationId="{47A8D51A-492F-8BDF-7453-01C7FFBC2CAA}"/>
          </ac:spMkLst>
        </pc:spChg>
        <pc:spChg chg="add mod">
          <ac:chgData name="게스트 사용자" userId="" providerId="Windows Live" clId="Web-{A35312F5-67E6-4A6C-A526-8D6D51FF1FDB}" dt="2025-03-19T18:40:18.360" v="704" actId="1076"/>
          <ac:spMkLst>
            <pc:docMk/>
            <pc:sldMk cId="1869256408" sldId="285"/>
            <ac:spMk id="28" creationId="{256709EE-66AD-3DFE-CD07-62BBAA054F1A}"/>
          </ac:spMkLst>
        </pc:spChg>
        <pc:grpChg chg="add del mod">
          <ac:chgData name="게스트 사용자" userId="" providerId="Windows Live" clId="Web-{A35312F5-67E6-4A6C-A526-8D6D51FF1FDB}" dt="2025-03-19T18:21:43.793" v="552"/>
          <ac:grpSpMkLst>
            <pc:docMk/>
            <pc:sldMk cId="1869256408" sldId="285"/>
            <ac:grpSpMk id="19" creationId="{7B0E164E-D147-19A0-E0D4-DBBDB819A6CE}"/>
          </ac:grpSpMkLst>
        </pc:grpChg>
        <pc:grpChg chg="add del mod">
          <ac:chgData name="게스트 사용자" userId="" providerId="Windows Live" clId="Web-{A35312F5-67E6-4A6C-A526-8D6D51FF1FDB}" dt="2025-03-19T18:38:52.107" v="663"/>
          <ac:grpSpMkLst>
            <pc:docMk/>
            <pc:sldMk cId="1869256408" sldId="285"/>
            <ac:grpSpMk id="26" creationId="{DDD2F1E8-FE89-E1E1-A93A-A069EDD51616}"/>
          </ac:grpSpMkLst>
        </pc:grpChg>
        <pc:picChg chg="mod">
          <ac:chgData name="게스트 사용자" userId="" providerId="Windows Live" clId="Web-{A35312F5-67E6-4A6C-A526-8D6D51FF1FDB}" dt="2025-03-19T18:30:20.591" v="644" actId="1076"/>
          <ac:picMkLst>
            <pc:docMk/>
            <pc:sldMk cId="1869256408" sldId="285"/>
            <ac:picMk id="2" creationId="{F85D9010-F41E-8F79-7189-13FCA27BA585}"/>
          </ac:picMkLst>
        </pc:picChg>
        <pc:picChg chg="del">
          <ac:chgData name="게스트 사용자" userId="" providerId="Windows Live" clId="Web-{A35312F5-67E6-4A6C-A526-8D6D51FF1FDB}" dt="2025-03-19T18:19:39.711" v="538"/>
          <ac:picMkLst>
            <pc:docMk/>
            <pc:sldMk cId="1869256408" sldId="285"/>
            <ac:picMk id="3" creationId="{DE0EA603-75C2-B378-6156-AA95F7BCBC70}"/>
          </ac:picMkLst>
        </pc:picChg>
        <pc:picChg chg="del">
          <ac:chgData name="게스트 사용자" userId="" providerId="Windows Live" clId="Web-{A35312F5-67E6-4A6C-A526-8D6D51FF1FDB}" dt="2025-03-19T18:20:24.790" v="543"/>
          <ac:picMkLst>
            <pc:docMk/>
            <pc:sldMk cId="1869256408" sldId="285"/>
            <ac:picMk id="4" creationId="{AF8829E7-E7D6-22E8-AAE3-4761DE335795}"/>
          </ac:picMkLst>
        </pc:picChg>
        <pc:picChg chg="add mod modCrop">
          <ac:chgData name="게스트 사용자" userId="" providerId="Windows Live" clId="Web-{A35312F5-67E6-4A6C-A526-8D6D51FF1FDB}" dt="2025-03-19T18:24:25.767" v="567" actId="1076"/>
          <ac:picMkLst>
            <pc:docMk/>
            <pc:sldMk cId="1869256408" sldId="285"/>
            <ac:picMk id="14" creationId="{B3A69E70-7123-D475-47A4-383D7D63100A}"/>
          </ac:picMkLst>
        </pc:picChg>
        <pc:picChg chg="add del mod topLvl">
          <ac:chgData name="게스트 사용자" userId="" providerId="Windows Live" clId="Web-{A35312F5-67E6-4A6C-A526-8D6D51FF1FDB}" dt="2025-03-19T18:22:31.763" v="557"/>
          <ac:picMkLst>
            <pc:docMk/>
            <pc:sldMk cId="1869256408" sldId="285"/>
            <ac:picMk id="16" creationId="{40592AFD-197E-37E6-671F-BD2379007CFC}"/>
          </ac:picMkLst>
        </pc:picChg>
        <pc:picChg chg="add del topLvl">
          <ac:chgData name="게스트 사용자" userId="" providerId="Windows Live" clId="Web-{A35312F5-67E6-4A6C-A526-8D6D51FF1FDB}" dt="2025-03-19T18:21:43.793" v="552"/>
          <ac:picMkLst>
            <pc:docMk/>
            <pc:sldMk cId="1869256408" sldId="285"/>
            <ac:picMk id="18" creationId="{0A730800-5240-3393-F362-DF83F68F10B7}"/>
          </ac:picMkLst>
        </pc:picChg>
        <pc:picChg chg="add del mod">
          <ac:chgData name="게스트 사용자" userId="" providerId="Windows Live" clId="Web-{A35312F5-67E6-4A6C-A526-8D6D51FF1FDB}" dt="2025-03-19T18:23:52.922" v="564"/>
          <ac:picMkLst>
            <pc:docMk/>
            <pc:sldMk cId="1869256408" sldId="285"/>
            <ac:picMk id="21" creationId="{71AEA478-2C68-6BC6-6D22-8252FBD972D4}"/>
          </ac:picMkLst>
        </pc:picChg>
        <pc:picChg chg="add mod topLvl">
          <ac:chgData name="게스트 사용자" userId="" providerId="Windows Live" clId="Web-{A35312F5-67E6-4A6C-A526-8D6D51FF1FDB}" dt="2025-03-19T18:39:31.514" v="671" actId="14100"/>
          <ac:picMkLst>
            <pc:docMk/>
            <pc:sldMk cId="1869256408" sldId="285"/>
            <ac:picMk id="23" creationId="{0C1C316F-33BD-8C08-B298-93FC4BDD5314}"/>
          </ac:picMkLst>
        </pc:picChg>
        <pc:picChg chg="add mod">
          <ac:chgData name="게스트 사용자" userId="" providerId="Windows Live" clId="Web-{A35312F5-67E6-4A6C-A526-8D6D51FF1FDB}" dt="2025-03-19T18:39:45.015" v="674" actId="1076"/>
          <ac:picMkLst>
            <pc:docMk/>
            <pc:sldMk cId="1869256408" sldId="285"/>
            <ac:picMk id="27" creationId="{8776BF0A-3484-2D5C-E3DA-F5743E2C2B95}"/>
          </ac:picMkLst>
        </pc:picChg>
      </pc:sldChg>
      <pc:sldChg chg="addSp delSp modSp add ord replId">
        <pc:chgData name="게스트 사용자" userId="" providerId="Windows Live" clId="Web-{A35312F5-67E6-4A6C-A526-8D6D51FF1FDB}" dt="2025-03-19T18:43:17.647" v="770" actId="1076"/>
        <pc:sldMkLst>
          <pc:docMk/>
          <pc:sldMk cId="3512348081" sldId="286"/>
        </pc:sldMkLst>
        <pc:spChg chg="mod">
          <ac:chgData name="게스트 사용자" userId="" providerId="Windows Live" clId="Web-{A35312F5-67E6-4A6C-A526-8D6D51FF1FDB}" dt="2025-03-19T18:42:58.474" v="768" actId="14100"/>
          <ac:spMkLst>
            <pc:docMk/>
            <pc:sldMk cId="3512348081" sldId="286"/>
            <ac:spMk id="7" creationId="{7CB7E0FB-FFA3-480D-8BF5-9F1EBA1F6471}"/>
          </ac:spMkLst>
        </pc:spChg>
        <pc:spChg chg="del mod">
          <ac:chgData name="게스트 사용자" userId="" providerId="Windows Live" clId="Web-{A35312F5-67E6-4A6C-A526-8D6D51FF1FDB}" dt="2025-03-19T18:41:25.159" v="732"/>
          <ac:spMkLst>
            <pc:docMk/>
            <pc:sldMk cId="3512348081" sldId="286"/>
            <ac:spMk id="8" creationId="{F0653C0A-B2C5-613F-D1BA-DB4A1D65E0C3}"/>
          </ac:spMkLst>
        </pc:spChg>
        <pc:spChg chg="mod">
          <ac:chgData name="게스트 사용자" userId="" providerId="Windows Live" clId="Web-{A35312F5-67E6-4A6C-A526-8D6D51FF1FDB}" dt="2025-03-19T18:42:53.740" v="767" actId="1076"/>
          <ac:spMkLst>
            <pc:docMk/>
            <pc:sldMk cId="3512348081" sldId="286"/>
            <ac:spMk id="9" creationId="{E27D7D52-BC4B-5637-4729-5F90B31C734A}"/>
          </ac:spMkLst>
        </pc:spChg>
        <pc:spChg chg="del">
          <ac:chgData name="게스트 사용자" userId="" providerId="Windows Live" clId="Web-{A35312F5-67E6-4A6C-A526-8D6D51FF1FDB}" dt="2025-03-19T18:42:39.583" v="764"/>
          <ac:spMkLst>
            <pc:docMk/>
            <pc:sldMk cId="3512348081" sldId="286"/>
            <ac:spMk id="10" creationId="{4EE110B3-1D34-EA12-FC8A-917282EC6C7D}"/>
          </ac:spMkLst>
        </pc:spChg>
        <pc:spChg chg="mod">
          <ac:chgData name="게스트 사용자" userId="" providerId="Windows Live" clId="Web-{A35312F5-67E6-4A6C-A526-8D6D51FF1FDB}" dt="2025-03-19T18:38:15.340" v="662" actId="20577"/>
          <ac:spMkLst>
            <pc:docMk/>
            <pc:sldMk cId="3512348081" sldId="286"/>
            <ac:spMk id="11" creationId="{486C9D5D-A7E2-EE7C-CA46-8F879583A24D}"/>
          </ac:spMkLst>
        </pc:spChg>
        <pc:spChg chg="mod">
          <ac:chgData name="게스트 사용자" userId="" providerId="Windows Live" clId="Web-{A35312F5-67E6-4A6C-A526-8D6D51FF1FDB}" dt="2025-03-19T18:33:22.878" v="654" actId="20577"/>
          <ac:spMkLst>
            <pc:docMk/>
            <pc:sldMk cId="3512348081" sldId="286"/>
            <ac:spMk id="12" creationId="{4B94B6E2-23B6-18F0-F5BB-3D6B4A4EF565}"/>
          </ac:spMkLst>
        </pc:spChg>
        <pc:picChg chg="mod">
          <ac:chgData name="게스트 사용자" userId="" providerId="Windows Live" clId="Web-{A35312F5-67E6-4A6C-A526-8D6D51FF1FDB}" dt="2025-03-19T18:42:15.988" v="760" actId="1076"/>
          <ac:picMkLst>
            <pc:docMk/>
            <pc:sldMk cId="3512348081" sldId="286"/>
            <ac:picMk id="4" creationId="{1EA86402-49D7-5000-B633-60D6FF3623C0}"/>
          </ac:picMkLst>
        </pc:picChg>
        <pc:picChg chg="add mod">
          <ac:chgData name="게스트 사용자" userId="" providerId="Windows Live" clId="Web-{A35312F5-67E6-4A6C-A526-8D6D51FF1FDB}" dt="2025-03-19T18:42:36.676" v="763" actId="1076"/>
          <ac:picMkLst>
            <pc:docMk/>
            <pc:sldMk cId="3512348081" sldId="286"/>
            <ac:picMk id="14" creationId="{4B2BB5D8-8076-A25A-AA7B-CB01B5DD4E61}"/>
          </ac:picMkLst>
        </pc:picChg>
        <pc:picChg chg="add mod">
          <ac:chgData name="게스트 사용자" userId="" providerId="Windows Live" clId="Web-{A35312F5-67E6-4A6C-A526-8D6D51FF1FDB}" dt="2025-03-19T18:43:17.647" v="770" actId="1076"/>
          <ac:picMkLst>
            <pc:docMk/>
            <pc:sldMk cId="3512348081" sldId="286"/>
            <ac:picMk id="16" creationId="{483C2C96-9666-2BEB-4412-2E43931D93E7}"/>
          </ac:picMkLst>
        </pc:picChg>
      </pc:sldChg>
      <pc:sldChg chg="delSp modSp add replId">
        <pc:chgData name="게스트 사용자" userId="" providerId="Windows Live" clId="Web-{A35312F5-67E6-4A6C-A526-8D6D51FF1FDB}" dt="2025-03-19T19:19:42.482" v="1505" actId="20577"/>
        <pc:sldMkLst>
          <pc:docMk/>
          <pc:sldMk cId="2559830101" sldId="287"/>
        </pc:sldMkLst>
        <pc:spChg chg="mod">
          <ac:chgData name="게스트 사용자" userId="" providerId="Windows Live" clId="Web-{A35312F5-67E6-4A6C-A526-8D6D51FF1FDB}" dt="2025-03-19T19:19:30.950" v="1502" actId="20577"/>
          <ac:spMkLst>
            <pc:docMk/>
            <pc:sldMk cId="2559830101" sldId="287"/>
            <ac:spMk id="9" creationId="{E7D573D7-59F9-5A49-CBF5-681A5409B178}"/>
          </ac:spMkLst>
        </pc:spChg>
        <pc:spChg chg="mod">
          <ac:chgData name="게스트 사용자" userId="" providerId="Windows Live" clId="Web-{A35312F5-67E6-4A6C-A526-8D6D51FF1FDB}" dt="2025-03-19T18:51:17.381" v="982" actId="20577"/>
          <ac:spMkLst>
            <pc:docMk/>
            <pc:sldMk cId="2559830101" sldId="287"/>
            <ac:spMk id="10" creationId="{80947157-68B4-ED17-25B3-F84D88F8FD47}"/>
          </ac:spMkLst>
        </pc:spChg>
        <pc:spChg chg="mod">
          <ac:chgData name="게스트 사용자" userId="" providerId="Windows Live" clId="Web-{A35312F5-67E6-4A6C-A526-8D6D51FF1FDB}" dt="2025-03-19T18:57:51.424" v="1335" actId="20577"/>
          <ac:spMkLst>
            <pc:docMk/>
            <pc:sldMk cId="2559830101" sldId="287"/>
            <ac:spMk id="11" creationId="{73835239-55B1-0E19-3771-969AFD855796}"/>
          </ac:spMkLst>
        </pc:spChg>
        <pc:spChg chg="mod">
          <ac:chgData name="게스트 사용자" userId="" providerId="Windows Live" clId="Web-{A35312F5-67E6-4A6C-A526-8D6D51FF1FDB}" dt="2025-03-19T19:19:35.153" v="1503" actId="20577"/>
          <ac:spMkLst>
            <pc:docMk/>
            <pc:sldMk cId="2559830101" sldId="287"/>
            <ac:spMk id="12" creationId="{55885116-09D2-FF64-409E-FC0A5B0E3A55}"/>
          </ac:spMkLst>
        </pc:spChg>
        <pc:spChg chg="mod">
          <ac:chgData name="게스트 사용자" userId="" providerId="Windows Live" clId="Web-{A35312F5-67E6-4A6C-A526-8D6D51FF1FDB}" dt="2025-03-19T18:52:58.368" v="1083" actId="20577"/>
          <ac:spMkLst>
            <pc:docMk/>
            <pc:sldMk cId="2559830101" sldId="287"/>
            <ac:spMk id="13" creationId="{C51C16D1-5AD0-9322-C37A-1B24599E71BF}"/>
          </ac:spMkLst>
        </pc:spChg>
        <pc:spChg chg="mod">
          <ac:chgData name="게스트 사용자" userId="" providerId="Windows Live" clId="Web-{A35312F5-67E6-4A6C-A526-8D6D51FF1FDB}" dt="2025-03-19T19:19:38.825" v="1504" actId="20577"/>
          <ac:spMkLst>
            <pc:docMk/>
            <pc:sldMk cId="2559830101" sldId="287"/>
            <ac:spMk id="14" creationId="{28DD4F05-D1B8-A2DE-211E-663F5DB35F7C}"/>
          </ac:spMkLst>
        </pc:spChg>
        <pc:spChg chg="mod">
          <ac:chgData name="게스트 사용자" userId="" providerId="Windows Live" clId="Web-{A35312F5-67E6-4A6C-A526-8D6D51FF1FDB}" dt="2025-03-19T18:53:58.526" v="1186" actId="20577"/>
          <ac:spMkLst>
            <pc:docMk/>
            <pc:sldMk cId="2559830101" sldId="287"/>
            <ac:spMk id="15" creationId="{4F8E6D03-3FA8-5BB3-DA1F-18F7F04DD489}"/>
          </ac:spMkLst>
        </pc:spChg>
        <pc:spChg chg="mod">
          <ac:chgData name="게스트 사용자" userId="" providerId="Windows Live" clId="Web-{A35312F5-67E6-4A6C-A526-8D6D51FF1FDB}" dt="2025-03-19T19:19:42.482" v="1505" actId="20577"/>
          <ac:spMkLst>
            <pc:docMk/>
            <pc:sldMk cId="2559830101" sldId="287"/>
            <ac:spMk id="16" creationId="{46310265-8AF5-0415-132D-B0AEF0BC298C}"/>
          </ac:spMkLst>
        </pc:spChg>
        <pc:spChg chg="mod">
          <ac:chgData name="게스트 사용자" userId="" providerId="Windows Live" clId="Web-{A35312F5-67E6-4A6C-A526-8D6D51FF1FDB}" dt="2025-03-19T18:55:18.888" v="1332" actId="20577"/>
          <ac:spMkLst>
            <pc:docMk/>
            <pc:sldMk cId="2559830101" sldId="287"/>
            <ac:spMk id="17" creationId="{0BA90DE0-0E31-26F4-1DD8-97A2056C8C9A}"/>
          </ac:spMkLst>
        </pc:spChg>
        <pc:spChg chg="del">
          <ac:chgData name="게스트 사용자" userId="" providerId="Windows Live" clId="Web-{A35312F5-67E6-4A6C-A526-8D6D51FF1FDB}" dt="2025-03-19T18:49:39.752" v="820"/>
          <ac:spMkLst>
            <pc:docMk/>
            <pc:sldMk cId="2559830101" sldId="287"/>
            <ac:spMk id="18" creationId="{8C04CD29-37D6-4F4C-E272-22884702AB00}"/>
          </ac:spMkLst>
        </pc:spChg>
        <pc:spChg chg="del">
          <ac:chgData name="게스트 사용자" userId="" providerId="Windows Live" clId="Web-{A35312F5-67E6-4A6C-A526-8D6D51FF1FDB}" dt="2025-03-19T18:49:41.909" v="821"/>
          <ac:spMkLst>
            <pc:docMk/>
            <pc:sldMk cId="2559830101" sldId="287"/>
            <ac:spMk id="19" creationId="{80621425-247C-CAA5-8EF3-69CB235DD13B}"/>
          </ac:spMkLst>
        </pc:spChg>
        <pc:spChg chg="del">
          <ac:chgData name="게스트 사용자" userId="" providerId="Windows Live" clId="Web-{A35312F5-67E6-4A6C-A526-8D6D51FF1FDB}" dt="2025-03-19T18:49:46.690" v="823"/>
          <ac:spMkLst>
            <pc:docMk/>
            <pc:sldMk cId="2559830101" sldId="287"/>
            <ac:spMk id="20" creationId="{056108C5-6990-765A-4D7A-E62B04A0DF3D}"/>
          </ac:spMkLst>
        </pc:spChg>
        <pc:spChg chg="del">
          <ac:chgData name="게스트 사용자" userId="" providerId="Windows Live" clId="Web-{A35312F5-67E6-4A6C-A526-8D6D51FF1FDB}" dt="2025-03-19T18:49:44.768" v="822"/>
          <ac:spMkLst>
            <pc:docMk/>
            <pc:sldMk cId="2559830101" sldId="287"/>
            <ac:spMk id="21" creationId="{F1C09592-8182-FF85-19BA-620F67937DA5}"/>
          </ac:spMkLst>
        </pc:spChg>
      </pc:sldChg>
      <pc:sldChg chg="modSp add replId">
        <pc:chgData name="게스트 사용자" userId="" providerId="Windows Live" clId="Web-{A35312F5-67E6-4A6C-A526-8D6D51FF1FDB}" dt="2025-03-19T19:01:25.728" v="1376" actId="20577"/>
        <pc:sldMkLst>
          <pc:docMk/>
          <pc:sldMk cId="1478613868" sldId="288"/>
        </pc:sldMkLst>
        <pc:spChg chg="mod">
          <ac:chgData name="게스트 사용자" userId="" providerId="Windows Live" clId="Web-{A35312F5-67E6-4A6C-A526-8D6D51FF1FDB}" dt="2025-03-19T19:00:33.633" v="1354" actId="20577"/>
          <ac:spMkLst>
            <pc:docMk/>
            <pc:sldMk cId="1478613868" sldId="288"/>
            <ac:spMk id="7" creationId="{2B530DA0-2F27-C7E5-F056-C56A3C3EB608}"/>
          </ac:spMkLst>
        </pc:spChg>
        <pc:spChg chg="mod">
          <ac:chgData name="게스트 사용자" userId="" providerId="Windows Live" clId="Web-{A35312F5-67E6-4A6C-A526-8D6D51FF1FDB}" dt="2025-03-19T19:01:25.728" v="1376" actId="20577"/>
          <ac:spMkLst>
            <pc:docMk/>
            <pc:sldMk cId="1478613868" sldId="288"/>
            <ac:spMk id="8" creationId="{8B179E83-64EE-1836-6975-39222D6FCBF9}"/>
          </ac:spMkLst>
        </pc:spChg>
      </pc:sldChg>
      <pc:sldChg chg="addSp delSp modSp add replId">
        <pc:chgData name="게스트 사용자" userId="" providerId="Windows Live" clId="Web-{A35312F5-67E6-4A6C-A526-8D6D51FF1FDB}" dt="2025-03-19T19:18:11.948" v="1501" actId="1076"/>
        <pc:sldMkLst>
          <pc:docMk/>
          <pc:sldMk cId="2100986161" sldId="289"/>
        </pc:sldMkLst>
        <pc:spChg chg="del">
          <ac:chgData name="게스트 사용자" userId="" providerId="Windows Live" clId="Web-{A35312F5-67E6-4A6C-A526-8D6D51FF1FDB}" dt="2025-03-19T19:03:04.809" v="1382"/>
          <ac:spMkLst>
            <pc:docMk/>
            <pc:sldMk cId="2100986161" sldId="289"/>
            <ac:spMk id="6" creationId="{4024F35F-D413-5830-CC72-6BCA4E0C57EF}"/>
          </ac:spMkLst>
        </pc:spChg>
        <pc:spChg chg="mod">
          <ac:chgData name="게스트 사용자" userId="" providerId="Windows Live" clId="Web-{A35312F5-67E6-4A6C-A526-8D6D51FF1FDB}" dt="2025-03-19T19:02:49.950" v="1381" actId="20577"/>
          <ac:spMkLst>
            <pc:docMk/>
            <pc:sldMk cId="2100986161" sldId="289"/>
            <ac:spMk id="7" creationId="{32FA297F-EBFE-79FA-5A52-11B10821DF68}"/>
          </ac:spMkLst>
        </pc:spChg>
        <pc:spChg chg="add del mod">
          <ac:chgData name="게스트 사용자" userId="" providerId="Windows Live" clId="Web-{A35312F5-67E6-4A6C-A526-8D6D51FF1FDB}" dt="2025-03-19T19:07:19.286" v="1413"/>
          <ac:spMkLst>
            <pc:docMk/>
            <pc:sldMk cId="2100986161" sldId="289"/>
            <ac:spMk id="8" creationId="{32A542D4-A4E2-B379-C0D0-A511D5F8B69C}"/>
          </ac:spMkLst>
        </pc:spChg>
        <pc:spChg chg="add del mod">
          <ac:chgData name="게스트 사용자" userId="" providerId="Windows Live" clId="Web-{A35312F5-67E6-4A6C-A526-8D6D51FF1FDB}" dt="2025-03-19T19:07:20.646" v="1414"/>
          <ac:spMkLst>
            <pc:docMk/>
            <pc:sldMk cId="2100986161" sldId="289"/>
            <ac:spMk id="9" creationId="{F4C283A9-7B14-4EAF-F15D-5FDCF8A492C4}"/>
          </ac:spMkLst>
        </pc:spChg>
        <pc:spChg chg="add del mod">
          <ac:chgData name="게스트 사용자" userId="" providerId="Windows Live" clId="Web-{A35312F5-67E6-4A6C-A526-8D6D51FF1FDB}" dt="2025-03-19T19:07:17.599" v="1412"/>
          <ac:spMkLst>
            <pc:docMk/>
            <pc:sldMk cId="2100986161" sldId="289"/>
            <ac:spMk id="10" creationId="{FAE59CA5-510B-208F-275F-B7F0772612C0}"/>
          </ac:spMkLst>
        </pc:spChg>
        <pc:spChg chg="add del mod">
          <ac:chgData name="게스트 사용자" userId="" providerId="Windows Live" clId="Web-{A35312F5-67E6-4A6C-A526-8D6D51FF1FDB}" dt="2025-03-19T19:07:16.458" v="1411"/>
          <ac:spMkLst>
            <pc:docMk/>
            <pc:sldMk cId="2100986161" sldId="289"/>
            <ac:spMk id="11" creationId="{5C1494B7-2859-35E0-FB90-C7E538DFFDFB}"/>
          </ac:spMkLst>
        </pc:spChg>
        <pc:spChg chg="add del mod">
          <ac:chgData name="게스트 사용자" userId="" providerId="Windows Live" clId="Web-{A35312F5-67E6-4A6C-A526-8D6D51FF1FDB}" dt="2025-03-19T19:07:39.521" v="1417"/>
          <ac:spMkLst>
            <pc:docMk/>
            <pc:sldMk cId="2100986161" sldId="289"/>
            <ac:spMk id="12" creationId="{2EB30F98-4014-FD57-DED5-D5FFD687BF94}"/>
          </ac:spMkLst>
        </pc:spChg>
        <pc:spChg chg="add mod">
          <ac:chgData name="게스트 사용자" userId="" providerId="Windows Live" clId="Web-{A35312F5-67E6-4A6C-A526-8D6D51FF1FDB}" dt="2025-03-19T19:11:39.779" v="1460" actId="20577"/>
          <ac:spMkLst>
            <pc:docMk/>
            <pc:sldMk cId="2100986161" sldId="289"/>
            <ac:spMk id="13" creationId="{33F94DA4-56EE-1503-A3C5-5A3B9EA6E197}"/>
          </ac:spMkLst>
        </pc:spChg>
        <pc:spChg chg="add mod">
          <ac:chgData name="게스트 사용자" userId="" providerId="Windows Live" clId="Web-{A35312F5-67E6-4A6C-A526-8D6D51FF1FDB}" dt="2025-03-19T19:11:32.935" v="1456" actId="20577"/>
          <ac:spMkLst>
            <pc:docMk/>
            <pc:sldMk cId="2100986161" sldId="289"/>
            <ac:spMk id="14" creationId="{C826C07C-4873-3AA2-9965-C08678B2957D}"/>
          </ac:spMkLst>
        </pc:spChg>
        <pc:spChg chg="add mod">
          <ac:chgData name="게스트 사용자" userId="" providerId="Windows Live" clId="Web-{A35312F5-67E6-4A6C-A526-8D6D51FF1FDB}" dt="2025-03-19T19:12:30.484" v="1464" actId="20577"/>
          <ac:spMkLst>
            <pc:docMk/>
            <pc:sldMk cId="2100986161" sldId="289"/>
            <ac:spMk id="15" creationId="{5FBD9967-036F-D60E-8B2D-2D990E8A6454}"/>
          </ac:spMkLst>
        </pc:spChg>
        <pc:spChg chg="add mod">
          <ac:chgData name="게스트 사용자" userId="" providerId="Windows Live" clId="Web-{A35312F5-67E6-4A6C-A526-8D6D51FF1FDB}" dt="2025-03-19T19:13:18.454" v="1473" actId="1076"/>
          <ac:spMkLst>
            <pc:docMk/>
            <pc:sldMk cId="2100986161" sldId="289"/>
            <ac:spMk id="17" creationId="{7FECB807-B208-3FED-51CB-82568EBD1B6F}"/>
          </ac:spMkLst>
        </pc:spChg>
        <pc:spChg chg="add mod">
          <ac:chgData name="게스트 사용자" userId="" providerId="Windows Live" clId="Web-{A35312F5-67E6-4A6C-A526-8D6D51FF1FDB}" dt="2025-03-19T19:15:55.475" v="1488" actId="1076"/>
          <ac:spMkLst>
            <pc:docMk/>
            <pc:sldMk cId="2100986161" sldId="289"/>
            <ac:spMk id="19" creationId="{3F1AAB44-524E-9D9F-1AAC-D5FAB61BC3BE}"/>
          </ac:spMkLst>
        </pc:spChg>
        <pc:spChg chg="add mod">
          <ac:chgData name="게스트 사용자" userId="" providerId="Windows Live" clId="Web-{A35312F5-67E6-4A6C-A526-8D6D51FF1FDB}" dt="2025-03-19T19:18:11.948" v="1501" actId="1076"/>
          <ac:spMkLst>
            <pc:docMk/>
            <pc:sldMk cId="2100986161" sldId="289"/>
            <ac:spMk id="22" creationId="{147B5EA5-ADAE-1965-53BD-A034FD9610F5}"/>
          </ac:spMkLst>
        </pc:spChg>
        <pc:picChg chg="mod">
          <ac:chgData name="게스트 사용자" userId="" providerId="Windows Live" clId="Web-{A35312F5-67E6-4A6C-A526-8D6D51FF1FDB}" dt="2025-03-19T19:15:46.677" v="1487" actId="1076"/>
          <ac:picMkLst>
            <pc:docMk/>
            <pc:sldMk cId="2100986161" sldId="289"/>
            <ac:picMk id="3" creationId="{7952DDCF-2B54-BBFD-9F3A-5BCD9BB566CF}"/>
          </ac:picMkLst>
        </pc:picChg>
        <pc:picChg chg="add mod">
          <ac:chgData name="게스트 사용자" userId="" providerId="Windows Live" clId="Web-{A35312F5-67E6-4A6C-A526-8D6D51FF1FDB}" dt="2025-03-19T19:12:53.734" v="1467" actId="1076"/>
          <ac:picMkLst>
            <pc:docMk/>
            <pc:sldMk cId="2100986161" sldId="289"/>
            <ac:picMk id="16" creationId="{245C86E2-E60C-7B9E-FCD3-E942AA0B09A6}"/>
          </ac:picMkLst>
        </pc:picChg>
        <pc:picChg chg="add mod">
          <ac:chgData name="게스트 사용자" userId="" providerId="Windows Live" clId="Web-{A35312F5-67E6-4A6C-A526-8D6D51FF1FDB}" dt="2025-03-19T19:14:55.488" v="1475" actId="1076"/>
          <ac:picMkLst>
            <pc:docMk/>
            <pc:sldMk cId="2100986161" sldId="289"/>
            <ac:picMk id="18" creationId="{80D3FC03-56BC-1BBD-43BA-91824BAB89AB}"/>
          </ac:picMkLst>
        </pc:picChg>
        <pc:picChg chg="add mod">
          <ac:chgData name="게스트 사용자" userId="" providerId="Windows Live" clId="Web-{A35312F5-67E6-4A6C-A526-8D6D51FF1FDB}" dt="2025-03-19T19:16:36.210" v="1490" actId="1076"/>
          <ac:picMkLst>
            <pc:docMk/>
            <pc:sldMk cId="2100986161" sldId="289"/>
            <ac:picMk id="20" creationId="{DF6889F6-2B3F-CDE3-C7F0-4D32DF8703C9}"/>
          </ac:picMkLst>
        </pc:picChg>
        <pc:picChg chg="add del">
          <ac:chgData name="게스트 사용자" userId="" providerId="Windows Live" clId="Web-{A35312F5-67E6-4A6C-A526-8D6D51FF1FDB}" dt="2025-03-19T19:17:37.853" v="1492"/>
          <ac:picMkLst>
            <pc:docMk/>
            <pc:sldMk cId="2100986161" sldId="289"/>
            <ac:picMk id="21" creationId="{32F42FAC-21B0-A377-1815-9F9A3606E71E}"/>
          </ac:picMkLst>
        </pc:picChg>
      </pc:sldChg>
    </pc:docChg>
  </pc:docChgLst>
  <pc:docChgLst>
    <pc:chgData name="pan fe" userId="f4a6b2659d6194a9" providerId="LiveId" clId="{0F6D2834-9080-4E8B-943A-0FF1C819D28F}"/>
    <pc:docChg chg="undo custSel addSld modSld">
      <pc:chgData name="pan fe" userId="f4a6b2659d6194a9" providerId="LiveId" clId="{0F6D2834-9080-4E8B-943A-0FF1C819D28F}" dt="2025-03-20T02:11:15.769" v="410" actId="22"/>
      <pc:docMkLst>
        <pc:docMk/>
      </pc:docMkLst>
      <pc:sldChg chg="modSp new mod">
        <pc:chgData name="pan fe" userId="f4a6b2659d6194a9" providerId="LiveId" clId="{0F6D2834-9080-4E8B-943A-0FF1C819D28F}" dt="2025-03-19T05:01:16.740" v="79" actId="20577"/>
        <pc:sldMkLst>
          <pc:docMk/>
          <pc:sldMk cId="3714795666" sldId="256"/>
        </pc:sldMkLst>
        <pc:spChg chg="mod">
          <ac:chgData name="pan fe" userId="f4a6b2659d6194a9" providerId="LiveId" clId="{0F6D2834-9080-4E8B-943A-0FF1C819D28F}" dt="2025-03-19T05:01:06.967" v="53"/>
          <ac:spMkLst>
            <pc:docMk/>
            <pc:sldMk cId="3714795666" sldId="256"/>
            <ac:spMk id="2" creationId="{EDB0EDA2-C374-9D8C-A374-7D7D3829DF49}"/>
          </ac:spMkLst>
        </pc:spChg>
        <pc:spChg chg="mod">
          <ac:chgData name="pan fe" userId="f4a6b2659d6194a9" providerId="LiveId" clId="{0F6D2834-9080-4E8B-943A-0FF1C819D28F}" dt="2025-03-19T05:01:16.740" v="79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modSp new mod">
        <pc:chgData name="pan fe" userId="f4a6b2659d6194a9" providerId="LiveId" clId="{0F6D2834-9080-4E8B-943A-0FF1C819D28F}" dt="2025-03-19T05:07:19.522" v="106" actId="20577"/>
        <pc:sldMkLst>
          <pc:docMk/>
          <pc:sldMk cId="1721308772" sldId="259"/>
        </pc:sldMkLst>
        <pc:spChg chg="mod">
          <ac:chgData name="pan fe" userId="f4a6b2659d6194a9" providerId="LiveId" clId="{0F6D2834-9080-4E8B-943A-0FF1C819D28F}" dt="2025-03-19T05:06:25.098" v="86"/>
          <ac:spMkLst>
            <pc:docMk/>
            <pc:sldMk cId="1721308772" sldId="259"/>
            <ac:spMk id="2" creationId="{443B48B9-07EB-CDDF-D9CB-6DB986F87A62}"/>
          </ac:spMkLst>
        </pc:spChg>
        <pc:spChg chg="mod">
          <ac:chgData name="pan fe" userId="f4a6b2659d6194a9" providerId="LiveId" clId="{0F6D2834-9080-4E8B-943A-0FF1C819D28F}" dt="2025-03-19T05:07:19.522" v="106" actId="20577"/>
          <ac:spMkLst>
            <pc:docMk/>
            <pc:sldMk cId="1721308772" sldId="259"/>
            <ac:spMk id="3" creationId="{A61E159C-4999-22FF-5946-0076323C5BFF}"/>
          </ac:spMkLst>
        </pc:spChg>
      </pc:sldChg>
      <pc:sldChg chg="modSp new mod">
        <pc:chgData name="pan fe" userId="f4a6b2659d6194a9" providerId="LiveId" clId="{0F6D2834-9080-4E8B-943A-0FF1C819D28F}" dt="2025-03-19T05:11:26.171" v="115" actId="20577"/>
        <pc:sldMkLst>
          <pc:docMk/>
          <pc:sldMk cId="3815691662" sldId="260"/>
        </pc:sldMkLst>
        <pc:spChg chg="mod">
          <ac:chgData name="pan fe" userId="f4a6b2659d6194a9" providerId="LiveId" clId="{0F6D2834-9080-4E8B-943A-0FF1C819D28F}" dt="2025-03-19T05:07:38.856" v="109" actId="20577"/>
          <ac:spMkLst>
            <pc:docMk/>
            <pc:sldMk cId="3815691662" sldId="260"/>
            <ac:spMk id="2" creationId="{05291B52-41FF-4AC9-F44B-39B9CCEFDE7A}"/>
          </ac:spMkLst>
        </pc:spChg>
        <pc:spChg chg="mod">
          <ac:chgData name="pan fe" userId="f4a6b2659d6194a9" providerId="LiveId" clId="{0F6D2834-9080-4E8B-943A-0FF1C819D28F}" dt="2025-03-19T05:11:26.171" v="115" actId="20577"/>
          <ac:spMkLst>
            <pc:docMk/>
            <pc:sldMk cId="3815691662" sldId="260"/>
            <ac:spMk id="3" creationId="{779DE9DF-66A4-5811-7835-0B716AE50D71}"/>
          </ac:spMkLst>
        </pc:spChg>
      </pc:sldChg>
      <pc:sldChg chg="addSp modSp new mod">
        <pc:chgData name="pan fe" userId="f4a6b2659d6194a9" providerId="LiveId" clId="{0F6D2834-9080-4E8B-943A-0FF1C819D28F}" dt="2025-03-19T05:32:36.983" v="395" actId="20577"/>
        <pc:sldMkLst>
          <pc:docMk/>
          <pc:sldMk cId="1450406881" sldId="262"/>
        </pc:sldMkLst>
        <pc:spChg chg="mod">
          <ac:chgData name="pan fe" userId="f4a6b2659d6194a9" providerId="LiveId" clId="{0F6D2834-9080-4E8B-943A-0FF1C819D28F}" dt="2025-03-19T05:11:40.443" v="120" actId="20577"/>
          <ac:spMkLst>
            <pc:docMk/>
            <pc:sldMk cId="1450406881" sldId="262"/>
            <ac:spMk id="2" creationId="{E37B3EE1-31AC-F8F0-2626-DCE77AFEC62B}"/>
          </ac:spMkLst>
        </pc:spChg>
        <pc:spChg chg="mod">
          <ac:chgData name="pan fe" userId="f4a6b2659d6194a9" providerId="LiveId" clId="{0F6D2834-9080-4E8B-943A-0FF1C819D28F}" dt="2025-03-19T05:32:36.983" v="395" actId="20577"/>
          <ac:spMkLst>
            <pc:docMk/>
            <pc:sldMk cId="1450406881" sldId="262"/>
            <ac:spMk id="3" creationId="{C9191BC5-F1CF-4204-3165-9602B401E157}"/>
          </ac:spMkLst>
        </pc:spChg>
        <pc:graphicFrameChg chg="add mod">
          <ac:chgData name="pan fe" userId="f4a6b2659d6194a9" providerId="LiveId" clId="{0F6D2834-9080-4E8B-943A-0FF1C819D28F}" dt="2025-03-19T05:27:51.793" v="349"/>
          <ac:graphicFrameMkLst>
            <pc:docMk/>
            <pc:sldMk cId="1450406881" sldId="262"/>
            <ac:graphicFrameMk id="4" creationId="{95E05514-E72B-6DF6-ECEE-15FEEE938A71}"/>
          </ac:graphicFrameMkLst>
        </pc:graphicFrameChg>
      </pc:sldChg>
      <pc:sldChg chg="addSp delSp modSp new mod">
        <pc:chgData name="pan fe" userId="f4a6b2659d6194a9" providerId="LiveId" clId="{0F6D2834-9080-4E8B-943A-0FF1C819D28F}" dt="2025-03-20T02:11:15.769" v="410" actId="22"/>
        <pc:sldMkLst>
          <pc:docMk/>
          <pc:sldMk cId="4111165593" sldId="263"/>
        </pc:sldMkLst>
        <pc:spChg chg="mod">
          <ac:chgData name="pan fe" userId="f4a6b2659d6194a9" providerId="LiveId" clId="{0F6D2834-9080-4E8B-943A-0FF1C819D28F}" dt="2025-03-19T05:12:11.567" v="171" actId="20577"/>
          <ac:spMkLst>
            <pc:docMk/>
            <pc:sldMk cId="4111165593" sldId="263"/>
            <ac:spMk id="2" creationId="{A6928085-0E37-419B-8876-73BA1D2862A8}"/>
          </ac:spMkLst>
        </pc:spChg>
        <pc:spChg chg="del mod">
          <ac:chgData name="pan fe" userId="f4a6b2659d6194a9" providerId="LiveId" clId="{0F6D2834-9080-4E8B-943A-0FF1C819D28F}" dt="2025-03-20T02:11:15.769" v="410" actId="22"/>
          <ac:spMkLst>
            <pc:docMk/>
            <pc:sldMk cId="4111165593" sldId="263"/>
            <ac:spMk id="3" creationId="{07826676-4981-4FF6-B1FE-49404C62DF75}"/>
          </ac:spMkLst>
        </pc:spChg>
        <pc:picChg chg="add mod ord">
          <ac:chgData name="pan fe" userId="f4a6b2659d6194a9" providerId="LiveId" clId="{0F6D2834-9080-4E8B-943A-0FF1C819D28F}" dt="2025-03-20T02:11:15.769" v="410" actId="22"/>
          <ac:picMkLst>
            <pc:docMk/>
            <pc:sldMk cId="4111165593" sldId="263"/>
            <ac:picMk id="5" creationId="{8E199617-9361-A22F-51A1-4E093CA378B1}"/>
          </ac:picMkLst>
        </pc:picChg>
      </pc:sldChg>
      <pc:sldChg chg="modSp new mod">
        <pc:chgData name="pan fe" userId="f4a6b2659d6194a9" providerId="LiveId" clId="{0F6D2834-9080-4E8B-943A-0FF1C819D28F}" dt="2025-03-19T05:12:22.740" v="192"/>
        <pc:sldMkLst>
          <pc:docMk/>
          <pc:sldMk cId="2664511213" sldId="264"/>
        </pc:sldMkLst>
        <pc:spChg chg="mod">
          <ac:chgData name="pan fe" userId="f4a6b2659d6194a9" providerId="LiveId" clId="{0F6D2834-9080-4E8B-943A-0FF1C819D28F}" dt="2025-03-19T05:12:22.740" v="192"/>
          <ac:spMkLst>
            <pc:docMk/>
            <pc:sldMk cId="2664511213" sldId="264"/>
            <ac:spMk id="2" creationId="{9B8FEF69-7C1C-3AC8-2FEF-DD2B4098E8CA}"/>
          </ac:spMkLst>
        </pc:spChg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0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1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2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3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4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5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6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7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8"/>
        </pc:sldMkLst>
      </pc:sldChg>
    </pc:docChg>
  </pc:docChgLst>
  <pc:docChgLst>
    <pc:chgData name="게스트 사용자" providerId="Windows Live" clId="Web-{2305B7FF-4A3B-4BCA-B639-042F889B6F4B}"/>
    <pc:docChg chg="addSld delSld modSld sldOrd">
      <pc:chgData name="게스트 사용자" userId="" providerId="Windows Live" clId="Web-{2305B7FF-4A3B-4BCA-B639-042F889B6F4B}" dt="2025-03-20T02:21:15.573" v="674" actId="20577"/>
      <pc:docMkLst>
        <pc:docMk/>
      </pc:docMkLst>
      <pc:sldChg chg="del">
        <pc:chgData name="게스트 사용자" userId="" providerId="Windows Live" clId="Web-{2305B7FF-4A3B-4BCA-B639-042F889B6F4B}" dt="2025-03-20T02:13:44.872" v="375"/>
        <pc:sldMkLst>
          <pc:docMk/>
          <pc:sldMk cId="629091850" sldId="257"/>
        </pc:sldMkLst>
      </pc:sldChg>
      <pc:sldChg chg="del">
        <pc:chgData name="게스트 사용자" userId="" providerId="Windows Live" clId="Web-{2305B7FF-4A3B-4BCA-B639-042F889B6F4B}" dt="2025-03-20T02:10:23.601" v="329"/>
        <pc:sldMkLst>
          <pc:docMk/>
          <pc:sldMk cId="3678983918" sldId="265"/>
        </pc:sldMkLst>
      </pc:sldChg>
      <pc:sldChg chg="addSp delSp modSp del ord">
        <pc:chgData name="게스트 사용자" userId="" providerId="Windows Live" clId="Web-{2305B7FF-4A3B-4BCA-B639-042F889B6F4B}" dt="2025-03-20T02:20:30.713" v="647"/>
        <pc:sldMkLst>
          <pc:docMk/>
          <pc:sldMk cId="1628508491" sldId="269"/>
        </pc:sldMkLst>
        <pc:spChg chg="del">
          <ac:chgData name="게스트 사용자" userId="" providerId="Windows Live" clId="Web-{2305B7FF-4A3B-4BCA-B639-042F889B6F4B}" dt="2025-03-20T02:14:20.639" v="376"/>
          <ac:spMkLst>
            <pc:docMk/>
            <pc:sldMk cId="1628508491" sldId="269"/>
            <ac:spMk id="3" creationId="{7EFCB04C-8C97-DA81-0D45-B3BDC37CEBC5}"/>
          </ac:spMkLst>
        </pc:spChg>
        <pc:spChg chg="add mod">
          <ac:chgData name="게스트 사용자" userId="" providerId="Windows Live" clId="Web-{2305B7FF-4A3B-4BCA-B639-042F889B6F4B}" dt="2025-03-20T02:20:23.822" v="645"/>
          <ac:spMkLst>
            <pc:docMk/>
            <pc:sldMk cId="1628508491" sldId="269"/>
            <ac:spMk id="6" creationId="{3AC9DBF4-CD02-8B0E-81D7-C405F9E2BEA3}"/>
          </ac:spMkLst>
        </pc:spChg>
        <pc:graphicFrameChg chg="add del mod ord modGraphic">
          <ac:chgData name="게스트 사용자" userId="" providerId="Windows Live" clId="Web-{2305B7FF-4A3B-4BCA-B639-042F889B6F4B}" dt="2025-03-20T02:20:23.822" v="645"/>
          <ac:graphicFrameMkLst>
            <pc:docMk/>
            <pc:sldMk cId="1628508491" sldId="269"/>
            <ac:graphicFrameMk id="4" creationId="{17E64476-B8FE-673E-7153-0D542C831832}"/>
          </ac:graphicFrameMkLst>
        </pc:graphicFrameChg>
      </pc:sldChg>
      <pc:sldChg chg="addSp delSp modSp add replId">
        <pc:chgData name="게스트 사용자" userId="" providerId="Windows Live" clId="Web-{2305B7FF-4A3B-4BCA-B639-042F889B6F4B}" dt="2025-03-20T02:18:14.630" v="618" actId="20577"/>
        <pc:sldMkLst>
          <pc:docMk/>
          <pc:sldMk cId="2158525" sldId="290"/>
        </pc:sldMkLst>
        <pc:spChg chg="del mod">
          <ac:chgData name="게스트 사용자" userId="" providerId="Windows Live" clId="Web-{2305B7FF-4A3B-4BCA-B639-042F889B6F4B}" dt="2025-03-20T01:49:34.938" v="49"/>
          <ac:spMkLst>
            <pc:docMk/>
            <pc:sldMk cId="2158525" sldId="290"/>
            <ac:spMk id="7" creationId="{EA521936-3B06-B8F4-33F6-F954C8845CA5}"/>
          </ac:spMkLst>
        </pc:spChg>
        <pc:spChg chg="del mod">
          <ac:chgData name="게스트 사용자" userId="" providerId="Windows Live" clId="Web-{2305B7FF-4A3B-4BCA-B639-042F889B6F4B}" dt="2025-03-20T01:49:22.469" v="43"/>
          <ac:spMkLst>
            <pc:docMk/>
            <pc:sldMk cId="2158525" sldId="290"/>
            <ac:spMk id="8" creationId="{4231219E-C1CE-D219-0111-982E4782105E}"/>
          </ac:spMkLst>
        </pc:spChg>
        <pc:spChg chg="del mod">
          <ac:chgData name="게스트 사용자" userId="" providerId="Windows Live" clId="Web-{2305B7FF-4A3B-4BCA-B639-042F889B6F4B}" dt="2025-03-20T01:48:44.796" v="28"/>
          <ac:spMkLst>
            <pc:docMk/>
            <pc:sldMk cId="2158525" sldId="290"/>
            <ac:spMk id="9" creationId="{88317A5F-89E8-670E-253F-943555E6B4CA}"/>
          </ac:spMkLst>
        </pc:spChg>
        <pc:spChg chg="del mod">
          <ac:chgData name="게스트 사용자" userId="" providerId="Windows Live" clId="Web-{2305B7FF-4A3B-4BCA-B639-042F889B6F4B}" dt="2025-03-20T01:48:46.233" v="29"/>
          <ac:spMkLst>
            <pc:docMk/>
            <pc:sldMk cId="2158525" sldId="290"/>
            <ac:spMk id="10" creationId="{D6B7A74F-07CC-F720-3220-C13A0F5EA35B}"/>
          </ac:spMkLst>
        </pc:spChg>
        <pc:spChg chg="mod">
          <ac:chgData name="게스트 사용자" userId="" providerId="Windows Live" clId="Web-{2305B7FF-4A3B-4BCA-B639-042F889B6F4B}" dt="2025-03-20T02:18:14.630" v="618" actId="20577"/>
          <ac:spMkLst>
            <pc:docMk/>
            <pc:sldMk cId="2158525" sldId="290"/>
            <ac:spMk id="11" creationId="{8FE75CA0-D4A6-5B1A-A4FC-C4C50784E5D9}"/>
          </ac:spMkLst>
        </pc:spChg>
        <pc:spChg chg="mod">
          <ac:chgData name="게스트 사용자" userId="" providerId="Windows Live" clId="Web-{2305B7FF-4A3B-4BCA-B639-042F889B6F4B}" dt="2025-03-20T01:47:17.387" v="12" actId="20577"/>
          <ac:spMkLst>
            <pc:docMk/>
            <pc:sldMk cId="2158525" sldId="290"/>
            <ac:spMk id="12" creationId="{80FCE6EC-DFEA-A910-2679-C270E9DC0B31}"/>
          </ac:spMkLst>
        </pc:spChg>
        <pc:spChg chg="add del mod">
          <ac:chgData name="게스트 사용자" userId="" providerId="Windows Live" clId="Web-{2305B7FF-4A3B-4BCA-B639-042F889B6F4B}" dt="2025-03-20T01:54:10.337" v="111"/>
          <ac:spMkLst>
            <pc:docMk/>
            <pc:sldMk cId="2158525" sldId="290"/>
            <ac:spMk id="16" creationId="{004A7B5E-D9D8-852D-9CF5-EA8986AAF9D7}"/>
          </ac:spMkLst>
        </pc:spChg>
        <pc:spChg chg="add del">
          <ac:chgData name="게스트 사용자" userId="" providerId="Windows Live" clId="Web-{2305B7FF-4A3B-4BCA-B639-042F889B6F4B}" dt="2025-03-20T01:53:48.586" v="84"/>
          <ac:spMkLst>
            <pc:docMk/>
            <pc:sldMk cId="2158525" sldId="290"/>
            <ac:spMk id="17" creationId="{C4F6075A-E696-12FB-B7FB-27AE82A4FF71}"/>
          </ac:spMkLst>
        </pc:spChg>
        <pc:spChg chg="add del">
          <ac:chgData name="게스트 사용자" userId="" providerId="Windows Live" clId="Web-{2305B7FF-4A3B-4BCA-B639-042F889B6F4B}" dt="2025-03-20T01:53:47.242" v="83"/>
          <ac:spMkLst>
            <pc:docMk/>
            <pc:sldMk cId="2158525" sldId="290"/>
            <ac:spMk id="18" creationId="{77D60533-E556-6CD2-21B2-66E43B2D8D7B}"/>
          </ac:spMkLst>
        </pc:spChg>
        <pc:spChg chg="add del mod">
          <ac:chgData name="게스트 사용자" userId="" providerId="Windows Live" clId="Web-{2305B7FF-4A3B-4BCA-B639-042F889B6F4B}" dt="2025-03-20T01:53:45.586" v="82"/>
          <ac:spMkLst>
            <pc:docMk/>
            <pc:sldMk cId="2158525" sldId="290"/>
            <ac:spMk id="19" creationId="{10D7167B-69B1-31ED-23F4-A203247C8C90}"/>
          </ac:spMkLst>
        </pc:spChg>
        <pc:spChg chg="add del mod">
          <ac:chgData name="게스트 사용자" userId="" providerId="Windows Live" clId="Web-{2305B7FF-4A3B-4BCA-B639-042F889B6F4B}" dt="2025-03-20T01:54:09.243" v="110"/>
          <ac:spMkLst>
            <pc:docMk/>
            <pc:sldMk cId="2158525" sldId="290"/>
            <ac:spMk id="20" creationId="{385E9E12-AE3D-5382-2D1A-955C8C3054E3}"/>
          </ac:spMkLst>
        </pc:spChg>
        <pc:spChg chg="add del mod">
          <ac:chgData name="게스트 사용자" userId="" providerId="Windows Live" clId="Web-{2305B7FF-4A3B-4BCA-B639-042F889B6F4B}" dt="2025-03-20T01:58:34.376" v="119"/>
          <ac:spMkLst>
            <pc:docMk/>
            <pc:sldMk cId="2158525" sldId="290"/>
            <ac:spMk id="21" creationId="{102A5C5D-226D-8B69-6162-B0A8B493C3D5}"/>
          </ac:spMkLst>
        </pc:spChg>
        <pc:spChg chg="add del">
          <ac:chgData name="게스트 사용자" userId="" providerId="Windows Live" clId="Web-{2305B7FF-4A3B-4BCA-B639-042F889B6F4B}" dt="2025-03-20T01:59:33.550" v="127"/>
          <ac:spMkLst>
            <pc:docMk/>
            <pc:sldMk cId="2158525" sldId="290"/>
            <ac:spMk id="23" creationId="{ECF5255E-E577-F3C0-124C-16CC45FC6B78}"/>
          </ac:spMkLst>
        </pc:spChg>
        <pc:spChg chg="add del">
          <ac:chgData name="게스트 사용자" userId="" providerId="Windows Live" clId="Web-{2305B7FF-4A3B-4BCA-B639-042F889B6F4B}" dt="2025-03-20T01:59:33.206" v="126"/>
          <ac:spMkLst>
            <pc:docMk/>
            <pc:sldMk cId="2158525" sldId="290"/>
            <ac:spMk id="24" creationId="{84FB36C8-8DBB-2B85-D0F4-B28A07AEA280}"/>
          </ac:spMkLst>
        </pc:spChg>
        <pc:spChg chg="add mod">
          <ac:chgData name="게스트 사용자" userId="" providerId="Windows Live" clId="Web-{2305B7FF-4A3B-4BCA-B639-042F889B6F4B}" dt="2025-03-20T02:10:11.116" v="315" actId="1076"/>
          <ac:spMkLst>
            <pc:docMk/>
            <pc:sldMk cId="2158525" sldId="290"/>
            <ac:spMk id="25" creationId="{769E9278-02C7-2EAA-E0A8-4F2BA736294F}"/>
          </ac:spMkLst>
        </pc:spChg>
        <pc:spChg chg="add mod">
          <ac:chgData name="게스트 사용자" userId="" providerId="Windows Live" clId="Web-{2305B7FF-4A3B-4BCA-B639-042F889B6F4B}" dt="2025-03-20T02:10:11.131" v="316" actId="1076"/>
          <ac:spMkLst>
            <pc:docMk/>
            <pc:sldMk cId="2158525" sldId="290"/>
            <ac:spMk id="26" creationId="{C54AB69E-1C54-EA8B-31FC-D1237195A1A1}"/>
          </ac:spMkLst>
        </pc:spChg>
        <pc:spChg chg="add mod">
          <ac:chgData name="게스트 사용자" userId="" providerId="Windows Live" clId="Web-{2305B7FF-4A3B-4BCA-B639-042F889B6F4B}" dt="2025-03-20T02:10:11.178" v="318" actId="1076"/>
          <ac:spMkLst>
            <pc:docMk/>
            <pc:sldMk cId="2158525" sldId="290"/>
            <ac:spMk id="28" creationId="{EC169A8D-1C5C-D263-873E-C6D89F267EEC}"/>
          </ac:spMkLst>
        </pc:spChg>
        <pc:spChg chg="add mod">
          <ac:chgData name="게스트 사용자" userId="" providerId="Windows Live" clId="Web-{2305B7FF-4A3B-4BCA-B639-042F889B6F4B}" dt="2025-03-20T02:10:11.194" v="319" actId="1076"/>
          <ac:spMkLst>
            <pc:docMk/>
            <pc:sldMk cId="2158525" sldId="290"/>
            <ac:spMk id="29" creationId="{5C4610EB-FA58-A391-CA5A-69BDAEE92985}"/>
          </ac:spMkLst>
        </pc:spChg>
        <pc:spChg chg="add del">
          <ac:chgData name="게스트 사용자" userId="" providerId="Windows Live" clId="Web-{2305B7FF-4A3B-4BCA-B639-042F889B6F4B}" dt="2025-03-20T02:02:00.476" v="207"/>
          <ac:spMkLst>
            <pc:docMk/>
            <pc:sldMk cId="2158525" sldId="290"/>
            <ac:spMk id="31" creationId="{B62D640F-0C4A-6559-0023-DDA274F449E1}"/>
          </ac:spMkLst>
        </pc:spChg>
        <pc:spChg chg="add del">
          <ac:chgData name="게스트 사용자" userId="" providerId="Windows Live" clId="Web-{2305B7FF-4A3B-4BCA-B639-042F889B6F4B}" dt="2025-03-20T02:02:00.476" v="206"/>
          <ac:spMkLst>
            <pc:docMk/>
            <pc:sldMk cId="2158525" sldId="290"/>
            <ac:spMk id="32" creationId="{87DD7D8F-0477-F198-93AF-04DEDF418CF9}"/>
          </ac:spMkLst>
        </pc:spChg>
        <pc:spChg chg="add del mod">
          <ac:chgData name="게스트 사용자" userId="" providerId="Windows Live" clId="Web-{2305B7FF-4A3B-4BCA-B639-042F889B6F4B}" dt="2025-03-20T02:01:59.148" v="204"/>
          <ac:spMkLst>
            <pc:docMk/>
            <pc:sldMk cId="2158525" sldId="290"/>
            <ac:spMk id="34" creationId="{417D531B-028F-6C5C-C4BE-FD560EB011C7}"/>
          </ac:spMkLst>
        </pc:spChg>
        <pc:spChg chg="add del mod">
          <ac:chgData name="게스트 사용자" userId="" providerId="Windows Live" clId="Web-{2305B7FF-4A3B-4BCA-B639-042F889B6F4B}" dt="2025-03-20T02:01:59.148" v="203"/>
          <ac:spMkLst>
            <pc:docMk/>
            <pc:sldMk cId="2158525" sldId="290"/>
            <ac:spMk id="35" creationId="{27ABE642-E917-6A81-F979-0F0B14B44F33}"/>
          </ac:spMkLst>
        </pc:spChg>
        <pc:spChg chg="add mod">
          <ac:chgData name="게스트 사용자" userId="" providerId="Windows Live" clId="Web-{2305B7FF-4A3B-4BCA-B639-042F889B6F4B}" dt="2025-03-20T02:10:11.225" v="321" actId="1076"/>
          <ac:spMkLst>
            <pc:docMk/>
            <pc:sldMk cId="2158525" sldId="290"/>
            <ac:spMk id="37" creationId="{DF3E65CE-6419-467A-C69E-0085BAD2784E}"/>
          </ac:spMkLst>
        </pc:spChg>
        <pc:spChg chg="add mod">
          <ac:chgData name="게스트 사용자" userId="" providerId="Windows Live" clId="Web-{2305B7FF-4A3B-4BCA-B639-042F889B6F4B}" dt="2025-03-20T02:10:11.256" v="322" actId="1076"/>
          <ac:spMkLst>
            <pc:docMk/>
            <pc:sldMk cId="2158525" sldId="290"/>
            <ac:spMk id="38" creationId="{741114DF-4F37-F1D2-25BD-4437F74A0EA5}"/>
          </ac:spMkLst>
        </pc:spChg>
        <pc:spChg chg="add mod">
          <ac:chgData name="게스트 사용자" userId="" providerId="Windows Live" clId="Web-{2305B7FF-4A3B-4BCA-B639-042F889B6F4B}" dt="2025-03-20T02:10:11.319" v="324" actId="1076"/>
          <ac:spMkLst>
            <pc:docMk/>
            <pc:sldMk cId="2158525" sldId="290"/>
            <ac:spMk id="40" creationId="{D816C22B-9593-43A1-E2F7-676491D358EF}"/>
          </ac:spMkLst>
        </pc:spChg>
        <pc:spChg chg="add mod">
          <ac:chgData name="게스트 사용자" userId="" providerId="Windows Live" clId="Web-{2305B7FF-4A3B-4BCA-B639-042F889B6F4B}" dt="2025-03-20T02:10:11.335" v="325" actId="1076"/>
          <ac:spMkLst>
            <pc:docMk/>
            <pc:sldMk cId="2158525" sldId="290"/>
            <ac:spMk id="41" creationId="{1A9FB79A-DD39-43D4-B539-5A29EF734051}"/>
          </ac:spMkLst>
        </pc:spChg>
        <pc:picChg chg="mod">
          <ac:chgData name="게스트 사용자" userId="" providerId="Windows Live" clId="Web-{2305B7FF-4A3B-4BCA-B639-042F889B6F4B}" dt="2025-03-20T01:54:06.368" v="98" actId="1076"/>
          <ac:picMkLst>
            <pc:docMk/>
            <pc:sldMk cId="2158525" sldId="290"/>
            <ac:picMk id="3" creationId="{069F49AE-5DCB-33DF-68E9-6CBEDE798928}"/>
          </ac:picMkLst>
        </pc:picChg>
        <pc:picChg chg="del">
          <ac:chgData name="게스트 사용자" userId="" providerId="Windows Live" clId="Web-{2305B7FF-4A3B-4BCA-B639-042F889B6F4B}" dt="2025-03-20T01:48:39.670" v="24"/>
          <ac:picMkLst>
            <pc:docMk/>
            <pc:sldMk cId="2158525" sldId="290"/>
            <ac:picMk id="4" creationId="{04C8CF26-6253-9805-BB4F-C03D23D3EC15}"/>
          </ac:picMkLst>
        </pc:picChg>
        <pc:picChg chg="add del mod modCrop">
          <ac:chgData name="게스트 사용자" userId="" providerId="Windows Live" clId="Web-{2305B7FF-4A3B-4BCA-B639-042F889B6F4B}" dt="2025-03-20T01:50:14.626" v="53"/>
          <ac:picMkLst>
            <pc:docMk/>
            <pc:sldMk cId="2158525" sldId="290"/>
            <ac:picMk id="13" creationId="{F74A960E-8E92-B260-CDB6-6148C2E4E508}"/>
          </ac:picMkLst>
        </pc:picChg>
        <pc:picChg chg="add del mod">
          <ac:chgData name="게스트 사용자" userId="" providerId="Windows Live" clId="Web-{2305B7FF-4A3B-4BCA-B639-042F889B6F4B}" dt="2025-03-20T01:50:28.252" v="56"/>
          <ac:picMkLst>
            <pc:docMk/>
            <pc:sldMk cId="2158525" sldId="290"/>
            <ac:picMk id="14" creationId="{696C6A75-8BDB-C8A1-AE8C-52FEEC6AF1B6}"/>
          </ac:picMkLst>
        </pc:picChg>
        <pc:picChg chg="add del mod">
          <ac:chgData name="게스트 사용자" userId="" providerId="Windows Live" clId="Web-{2305B7FF-4A3B-4BCA-B639-042F889B6F4B}" dt="2025-03-20T01:52:36.084" v="61"/>
          <ac:picMkLst>
            <pc:docMk/>
            <pc:sldMk cId="2158525" sldId="290"/>
            <ac:picMk id="15" creationId="{380821D4-70F8-AEAB-0221-BD71AA767F57}"/>
          </ac:picMkLst>
        </pc:picChg>
        <pc:picChg chg="add del mod">
          <ac:chgData name="게스트 사용자" userId="" providerId="Windows Live" clId="Web-{2305B7FF-4A3B-4BCA-B639-042F889B6F4B}" dt="2025-03-20T01:59:15.049" v="123"/>
          <ac:picMkLst>
            <pc:docMk/>
            <pc:sldMk cId="2158525" sldId="290"/>
            <ac:picMk id="22" creationId="{66A19586-291B-AB2A-1D57-CBB79D46673D}"/>
          </ac:picMkLst>
        </pc:picChg>
        <pc:picChg chg="add mod">
          <ac:chgData name="게스트 사용자" userId="" providerId="Windows Live" clId="Web-{2305B7FF-4A3B-4BCA-B639-042F889B6F4B}" dt="2025-03-20T02:10:11.147" v="317" actId="1076"/>
          <ac:picMkLst>
            <pc:docMk/>
            <pc:sldMk cId="2158525" sldId="290"/>
            <ac:picMk id="27" creationId="{CF22289F-2D4A-E91A-0C62-55AE5ABA38F5}"/>
          </ac:picMkLst>
        </pc:picChg>
        <pc:picChg chg="add mod">
          <ac:chgData name="게스트 사용자" userId="" providerId="Windows Live" clId="Web-{2305B7FF-4A3B-4BCA-B639-042F889B6F4B}" dt="2025-03-20T02:10:11.210" v="320" actId="1076"/>
          <ac:picMkLst>
            <pc:docMk/>
            <pc:sldMk cId="2158525" sldId="290"/>
            <ac:picMk id="30" creationId="{15B56064-83A1-1EE5-CED7-B51DF9FDAE18}"/>
          </ac:picMkLst>
        </pc:picChg>
        <pc:picChg chg="add del">
          <ac:chgData name="게스트 사용자" userId="" providerId="Windows Live" clId="Web-{2305B7FF-4A3B-4BCA-B639-042F889B6F4B}" dt="2025-03-20T02:02:00.476" v="205"/>
          <ac:picMkLst>
            <pc:docMk/>
            <pc:sldMk cId="2158525" sldId="290"/>
            <ac:picMk id="33" creationId="{12A2EF03-BA5A-DCDE-9216-1A1A809234CE}"/>
          </ac:picMkLst>
        </pc:picChg>
        <pc:picChg chg="add del mod">
          <ac:chgData name="게스트 사용자" userId="" providerId="Windows Live" clId="Web-{2305B7FF-4A3B-4BCA-B639-042F889B6F4B}" dt="2025-03-20T02:01:59.148" v="202"/>
          <ac:picMkLst>
            <pc:docMk/>
            <pc:sldMk cId="2158525" sldId="290"/>
            <ac:picMk id="36" creationId="{750BF252-6F47-11DB-6861-24FAF6019298}"/>
          </ac:picMkLst>
        </pc:picChg>
        <pc:picChg chg="add mod">
          <ac:chgData name="게스트 사용자" userId="" providerId="Windows Live" clId="Web-{2305B7FF-4A3B-4BCA-B639-042F889B6F4B}" dt="2025-03-20T02:10:11.288" v="323" actId="1076"/>
          <ac:picMkLst>
            <pc:docMk/>
            <pc:sldMk cId="2158525" sldId="290"/>
            <ac:picMk id="39" creationId="{6E374867-DB43-47B9-8DCA-D3559E0A7A42}"/>
          </ac:picMkLst>
        </pc:picChg>
        <pc:picChg chg="add mod">
          <ac:chgData name="게스트 사용자" userId="" providerId="Windows Live" clId="Web-{2305B7FF-4A3B-4BCA-B639-042F889B6F4B}" dt="2025-03-20T02:10:11.350" v="326" actId="1076"/>
          <ac:picMkLst>
            <pc:docMk/>
            <pc:sldMk cId="2158525" sldId="290"/>
            <ac:picMk id="42" creationId="{B15FB818-9E06-E669-AC30-BEF10E8BA577}"/>
          </ac:picMkLst>
        </pc:picChg>
        <pc:picChg chg="add mod">
          <ac:chgData name="게스트 사용자" userId="" providerId="Windows Live" clId="Web-{2305B7FF-4A3B-4BCA-B639-042F889B6F4B}" dt="2025-03-20T02:10:11.366" v="327" actId="1076"/>
          <ac:picMkLst>
            <pc:docMk/>
            <pc:sldMk cId="2158525" sldId="290"/>
            <ac:picMk id="43" creationId="{2F9E25D6-E893-BF44-064B-70CFC662488D}"/>
          </ac:picMkLst>
        </pc:picChg>
        <pc:picChg chg="add mod">
          <ac:chgData name="게스트 사용자" userId="" providerId="Windows Live" clId="Web-{2305B7FF-4A3B-4BCA-B639-042F889B6F4B}" dt="2025-03-20T02:10:11.381" v="328" actId="1076"/>
          <ac:picMkLst>
            <pc:docMk/>
            <pc:sldMk cId="2158525" sldId="290"/>
            <ac:picMk id="44" creationId="{C988DA1B-2C33-7AE9-3FEB-641640610F1B}"/>
          </ac:picMkLst>
        </pc:picChg>
      </pc:sldChg>
      <pc:sldChg chg="addSp delSp modSp add replId">
        <pc:chgData name="게스트 사용자" userId="" providerId="Windows Live" clId="Web-{2305B7FF-4A3B-4BCA-B639-042F889B6F4B}" dt="2025-03-20T02:19:18.976" v="629" actId="20577"/>
        <pc:sldMkLst>
          <pc:docMk/>
          <pc:sldMk cId="1082730299" sldId="291"/>
        </pc:sldMkLst>
        <pc:spChg chg="mod">
          <ac:chgData name="게스트 사용자" userId="" providerId="Windows Live" clId="Web-{2305B7FF-4A3B-4BCA-B639-042F889B6F4B}" dt="2025-03-20T02:18:25.021" v="621" actId="14100"/>
          <ac:spMkLst>
            <pc:docMk/>
            <pc:sldMk cId="1082730299" sldId="291"/>
            <ac:spMk id="7" creationId="{90A3B03F-E7C6-3AA3-6D40-0135A039AC06}"/>
          </ac:spMkLst>
        </pc:spChg>
        <pc:spChg chg="add mod">
          <ac:chgData name="게스트 사용자" userId="" providerId="Windows Live" clId="Web-{2305B7FF-4A3B-4BCA-B639-042F889B6F4B}" dt="2025-03-20T02:19:18.976" v="629" actId="20577"/>
          <ac:spMkLst>
            <pc:docMk/>
            <pc:sldMk cId="1082730299" sldId="291"/>
            <ac:spMk id="10" creationId="{AF74F9E4-45F7-9AA0-56B6-55DCE827D554}"/>
          </ac:spMkLst>
        </pc:spChg>
        <pc:spChg chg="del">
          <ac:chgData name="게스트 사용자" userId="" providerId="Windows Live" clId="Web-{2305B7FF-4A3B-4BCA-B639-042F889B6F4B}" dt="2025-03-20T02:11:22.618" v="333"/>
          <ac:spMkLst>
            <pc:docMk/>
            <pc:sldMk cId="1082730299" sldId="291"/>
            <ac:spMk id="13" creationId="{C9FF3E1A-A5EF-1767-FC3C-8563406E31FD}"/>
          </ac:spMkLst>
        </pc:spChg>
        <pc:spChg chg="del mod">
          <ac:chgData name="게스트 사용자" userId="" providerId="Windows Live" clId="Web-{2305B7FF-4A3B-4BCA-B639-042F889B6F4B}" dt="2025-03-20T02:11:27.931" v="337"/>
          <ac:spMkLst>
            <pc:docMk/>
            <pc:sldMk cId="1082730299" sldId="291"/>
            <ac:spMk id="14" creationId="{B4B0D8E6-35B8-DF60-18FC-5B769DC3B2A6}"/>
          </ac:spMkLst>
        </pc:spChg>
        <pc:spChg chg="del">
          <ac:chgData name="게스트 사용자" userId="" providerId="Windows Live" clId="Web-{2305B7FF-4A3B-4BCA-B639-042F889B6F4B}" dt="2025-03-20T02:11:32.259" v="343"/>
          <ac:spMkLst>
            <pc:docMk/>
            <pc:sldMk cId="1082730299" sldId="291"/>
            <ac:spMk id="15" creationId="{9D7A550E-A4C2-9537-5AA0-5862627E7314}"/>
          </ac:spMkLst>
        </pc:spChg>
        <pc:spChg chg="del">
          <ac:chgData name="게스트 사용자" userId="" providerId="Windows Live" clId="Web-{2305B7FF-4A3B-4BCA-B639-042F889B6F4B}" dt="2025-03-20T02:11:22.618" v="331"/>
          <ac:spMkLst>
            <pc:docMk/>
            <pc:sldMk cId="1082730299" sldId="291"/>
            <ac:spMk id="17" creationId="{844D4224-16E9-AFCF-37FB-ABE259A47891}"/>
          </ac:spMkLst>
        </pc:spChg>
        <pc:spChg chg="del mod">
          <ac:chgData name="게스트 사용자" userId="" providerId="Windows Live" clId="Web-{2305B7FF-4A3B-4BCA-B639-042F889B6F4B}" dt="2025-03-20T02:11:30.665" v="341"/>
          <ac:spMkLst>
            <pc:docMk/>
            <pc:sldMk cId="1082730299" sldId="291"/>
            <ac:spMk id="19" creationId="{1970E47E-E4A1-51CD-8263-5E17C7FB7D65}"/>
          </ac:spMkLst>
        </pc:spChg>
        <pc:spChg chg="del mod">
          <ac:chgData name="게스트 사용자" userId="" providerId="Windows Live" clId="Web-{2305B7FF-4A3B-4BCA-B639-042F889B6F4B}" dt="2025-03-20T02:11:34.228" v="346"/>
          <ac:spMkLst>
            <pc:docMk/>
            <pc:sldMk cId="1082730299" sldId="291"/>
            <ac:spMk id="22" creationId="{1D5385B8-9496-7FF0-A474-2D4645218220}"/>
          </ac:spMkLst>
        </pc:spChg>
        <pc:graphicFrameChg chg="add mod modGraphic">
          <ac:chgData name="게스트 사용자" userId="" providerId="Windows Live" clId="Web-{2305B7FF-4A3B-4BCA-B639-042F889B6F4B}" dt="2025-03-20T02:13:22.840" v="374"/>
          <ac:graphicFrameMkLst>
            <pc:docMk/>
            <pc:sldMk cId="1082730299" sldId="291"/>
            <ac:graphicFrameMk id="8" creationId="{219D418F-AC8C-44D7-EE77-93AE601C2AC4}"/>
          </ac:graphicFrameMkLst>
        </pc:graphicFrameChg>
        <pc:picChg chg="add del mod">
          <ac:chgData name="게스트 사용자" userId="" providerId="Windows Live" clId="Web-{2305B7FF-4A3B-4BCA-B639-042F889B6F4B}" dt="2025-03-20T02:12:53.636" v="368" actId="14100"/>
          <ac:picMkLst>
            <pc:docMk/>
            <pc:sldMk cId="1082730299" sldId="291"/>
            <ac:picMk id="3" creationId="{D1ABAE03-FCB7-39B6-1DFF-E0701E769CF1}"/>
          </ac:picMkLst>
        </pc:picChg>
        <pc:picChg chg="mod">
          <ac:chgData name="게스트 사용자" userId="" providerId="Windows Live" clId="Web-{2305B7FF-4A3B-4BCA-B639-042F889B6F4B}" dt="2025-03-20T02:17:35.723" v="599" actId="1076"/>
          <ac:picMkLst>
            <pc:docMk/>
            <pc:sldMk cId="1082730299" sldId="291"/>
            <ac:picMk id="4" creationId="{990B7055-8FBE-83C4-A781-5F89266EB450}"/>
          </ac:picMkLst>
        </pc:picChg>
        <pc:picChg chg="mod">
          <ac:chgData name="게스트 사용자" userId="" providerId="Windows Live" clId="Web-{2305B7FF-4A3B-4BCA-B639-042F889B6F4B}" dt="2025-03-20T02:12:31.198" v="364" actId="1076"/>
          <ac:picMkLst>
            <pc:docMk/>
            <pc:sldMk cId="1082730299" sldId="291"/>
            <ac:picMk id="5" creationId="{66C1756C-D5F8-44C2-1F63-F5BB0FD97E31}"/>
          </ac:picMkLst>
        </pc:picChg>
        <pc:picChg chg="del">
          <ac:chgData name="게스트 사용자" userId="" providerId="Windows Live" clId="Web-{2305B7FF-4A3B-4BCA-B639-042F889B6F4B}" dt="2025-03-20T02:11:22.618" v="332"/>
          <ac:picMkLst>
            <pc:docMk/>
            <pc:sldMk cId="1082730299" sldId="291"/>
            <ac:picMk id="16" creationId="{6740FA1D-3F5F-A3A1-52A4-795E1ACDBFBF}"/>
          </ac:picMkLst>
        </pc:picChg>
        <pc:picChg chg="del">
          <ac:chgData name="게스트 사용자" userId="" providerId="Windows Live" clId="Web-{2305B7FF-4A3B-4BCA-B639-042F889B6F4B}" dt="2025-03-20T02:11:28.587" v="338"/>
          <ac:picMkLst>
            <pc:docMk/>
            <pc:sldMk cId="1082730299" sldId="291"/>
            <ac:picMk id="18" creationId="{E92CE628-4F56-AB5A-D6BF-F70A0891F2C4}"/>
          </ac:picMkLst>
        </pc:picChg>
        <pc:picChg chg="del">
          <ac:chgData name="게스트 사용자" userId="" providerId="Windows Live" clId="Web-{2305B7FF-4A3B-4BCA-B639-042F889B6F4B}" dt="2025-03-20T02:11:31.134" v="342"/>
          <ac:picMkLst>
            <pc:docMk/>
            <pc:sldMk cId="1082730299" sldId="291"/>
            <ac:picMk id="20" creationId="{F113B062-4D1C-5F9F-BC82-484C7ECFBA8F}"/>
          </ac:picMkLst>
        </pc:picChg>
      </pc:sldChg>
      <pc:sldChg chg="addSp delSp modSp add replId">
        <pc:chgData name="게스트 사용자" userId="" providerId="Windows Live" clId="Web-{2305B7FF-4A3B-4BCA-B639-042F889B6F4B}" dt="2025-03-20T02:21:15.573" v="674" actId="20577"/>
        <pc:sldMkLst>
          <pc:docMk/>
          <pc:sldMk cId="484486164" sldId="292"/>
        </pc:sldMkLst>
        <pc:spChg chg="mod">
          <ac:chgData name="게스트 사용자" userId="" providerId="Windows Live" clId="Web-{2305B7FF-4A3B-4BCA-B639-042F889B6F4B}" dt="2025-03-20T02:19:34.352" v="633" actId="14100"/>
          <ac:spMkLst>
            <pc:docMk/>
            <pc:sldMk cId="484486164" sldId="292"/>
            <ac:spMk id="7" creationId="{5C693B89-5414-AE0E-7387-9CBC79152C12}"/>
          </ac:spMkLst>
        </pc:spChg>
        <pc:spChg chg="add mod">
          <ac:chgData name="게스트 사용자" userId="" providerId="Windows Live" clId="Web-{2305B7FF-4A3B-4BCA-B639-042F889B6F4B}" dt="2025-03-20T02:19:04.819" v="627" actId="20577"/>
          <ac:spMkLst>
            <pc:docMk/>
            <pc:sldMk cId="484486164" sldId="292"/>
            <ac:spMk id="9" creationId="{B1300CCE-E53B-1453-81D8-253E2610074D}"/>
          </ac:spMkLst>
        </pc:spChg>
        <pc:spChg chg="add del">
          <ac:chgData name="게스트 사용자" userId="" providerId="Windows Live" clId="Web-{2305B7FF-4A3B-4BCA-B639-042F889B6F4B}" dt="2025-03-20T02:20:16.462" v="643"/>
          <ac:spMkLst>
            <pc:docMk/>
            <pc:sldMk cId="484486164" sldId="292"/>
            <ac:spMk id="12" creationId="{E509CB80-AE65-2C55-5036-AAF19EB2E283}"/>
          </ac:spMkLst>
        </pc:spChg>
        <pc:spChg chg="add del mod">
          <ac:chgData name="게스트 사용자" userId="" providerId="Windows Live" clId="Web-{2305B7FF-4A3B-4BCA-B639-042F889B6F4B}" dt="2025-03-20T02:21:15.573" v="674" actId="20577"/>
          <ac:spMkLst>
            <pc:docMk/>
            <pc:sldMk cId="484486164" sldId="292"/>
            <ac:spMk id="15" creationId="{676A4A26-93F2-7D10-EEF5-69047A76C607}"/>
          </ac:spMkLst>
        </pc:spChg>
        <pc:graphicFrameChg chg="del">
          <ac:chgData name="게스트 사용자" userId="" providerId="Windows Live" clId="Web-{2305B7FF-4A3B-4BCA-B639-042F889B6F4B}" dt="2025-03-20T02:19:34.945" v="634"/>
          <ac:graphicFrameMkLst>
            <pc:docMk/>
            <pc:sldMk cId="484486164" sldId="292"/>
            <ac:graphicFrameMk id="8" creationId="{39463B5B-8D8A-191B-7332-8852B601D1F4}"/>
          </ac:graphicFrameMkLst>
        </pc:graphicFrameChg>
        <pc:graphicFrameChg chg="add del">
          <ac:chgData name="게스트 사용자" userId="" providerId="Windows Live" clId="Web-{2305B7FF-4A3B-4BCA-B639-042F889B6F4B}" dt="2025-03-20T02:20:18.150" v="644"/>
          <ac:graphicFrameMkLst>
            <pc:docMk/>
            <pc:sldMk cId="484486164" sldId="292"/>
            <ac:graphicFrameMk id="11" creationId="{C17D7CE2-0BC0-7979-7AE8-1DE62A777020}"/>
          </ac:graphicFrameMkLst>
        </pc:graphicFrameChg>
        <pc:graphicFrameChg chg="add mod">
          <ac:chgData name="게스트 사용자" userId="" providerId="Windows Live" clId="Web-{2305B7FF-4A3B-4BCA-B639-042F889B6F4B}" dt="2025-03-20T02:20:25.150" v="646"/>
          <ac:graphicFrameMkLst>
            <pc:docMk/>
            <pc:sldMk cId="484486164" sldId="292"/>
            <ac:graphicFrameMk id="14" creationId="{1E2401B6-AE07-96AC-1193-05485698D32E}"/>
          </ac:graphicFrameMkLst>
        </pc:graphicFrameChg>
        <pc:picChg chg="mod modCrop">
          <ac:chgData name="게스트 사용자" userId="" providerId="Windows Live" clId="Web-{2305B7FF-4A3B-4BCA-B639-042F889B6F4B}" dt="2025-03-20T02:20:12.868" v="641"/>
          <ac:picMkLst>
            <pc:docMk/>
            <pc:sldMk cId="484486164" sldId="292"/>
            <ac:picMk id="3" creationId="{73591AC1-7991-A412-EB6B-CB016BA526E8}"/>
          </ac:picMkLst>
        </pc:picChg>
        <pc:picChg chg="add del mod">
          <ac:chgData name="게스트 사용자" userId="" providerId="Windows Live" clId="Web-{2305B7FF-4A3B-4BCA-B639-042F889B6F4B}" dt="2025-03-20T02:21:05.964" v="657"/>
          <ac:picMkLst>
            <pc:docMk/>
            <pc:sldMk cId="484486164" sldId="292"/>
            <ac:picMk id="16" creationId="{72188A7F-02E7-FEDE-1118-45F02FFBF88D}"/>
          </ac:picMkLst>
        </pc:picChg>
      </pc:sldChg>
    </pc:docChg>
  </pc:docChgLst>
  <pc:docChgLst>
    <pc:chgData name="sanha lee" userId="d56cce997ef27637" providerId="Windows Live" clId="Web-{054D615E-D13D-4B2E-8A10-23C910AFB55C}"/>
    <pc:docChg chg="addSld delSld modSld">
      <pc:chgData name="sanha lee" userId="d56cce997ef27637" providerId="Windows Live" clId="Web-{054D615E-D13D-4B2E-8A10-23C910AFB55C}" dt="2025-03-19T12:24:40.841" v="513" actId="14100"/>
      <pc:docMkLst>
        <pc:docMk/>
      </pc:docMkLst>
      <pc:sldChg chg="addSp delSp modSp del">
        <pc:chgData name="sanha lee" userId="d56cce997ef27637" providerId="Windows Live" clId="Web-{054D615E-D13D-4B2E-8A10-23C910AFB55C}" dt="2025-03-19T11:38:05.867" v="248"/>
        <pc:sldMkLst>
          <pc:docMk/>
          <pc:sldMk cId="754972866" sldId="258"/>
        </pc:sldMkLst>
        <pc:spChg chg="del mod">
          <ac:chgData name="sanha lee" userId="d56cce997ef27637" providerId="Windows Live" clId="Web-{054D615E-D13D-4B2E-8A10-23C910AFB55C}" dt="2025-03-19T11:26:59.796" v="74"/>
          <ac:spMkLst>
            <pc:docMk/>
            <pc:sldMk cId="754972866" sldId="258"/>
            <ac:spMk id="2" creationId="{1F83A7E7-7D88-65AC-0C35-E231582284EB}"/>
          </ac:spMkLst>
        </pc:spChg>
        <pc:spChg chg="add mod">
          <ac:chgData name="sanha lee" userId="d56cce997ef27637" providerId="Windows Live" clId="Web-{054D615E-D13D-4B2E-8A10-23C910AFB55C}" dt="2025-03-19T11:26:37.374" v="66" actId="20577"/>
          <ac:spMkLst>
            <pc:docMk/>
            <pc:sldMk cId="754972866" sldId="258"/>
            <ac:spMk id="14" creationId="{F8DB44EC-A601-8D5A-CC89-C9F40054912E}"/>
          </ac:spMkLst>
        </pc:spChg>
        <pc:picChg chg="add">
          <ac:chgData name="sanha lee" userId="d56cce997ef27637" providerId="Windows Live" clId="Web-{054D615E-D13D-4B2E-8A10-23C910AFB55C}" dt="2025-03-19T11:26:26.279" v="48"/>
          <ac:picMkLst>
            <pc:docMk/>
            <pc:sldMk cId="754972866" sldId="258"/>
            <ac:picMk id="10" creationId="{4D6C392A-3921-1003-9383-825E5D162A31}"/>
          </ac:picMkLst>
        </pc:picChg>
        <pc:picChg chg="add">
          <ac:chgData name="sanha lee" userId="d56cce997ef27637" providerId="Windows Live" clId="Web-{054D615E-D13D-4B2E-8A10-23C910AFB55C}" dt="2025-03-19T11:26:26.295" v="49"/>
          <ac:picMkLst>
            <pc:docMk/>
            <pc:sldMk cId="754972866" sldId="258"/>
            <ac:picMk id="12" creationId="{B3E57E5D-7288-4505-FA44-4B63C11ECA15}"/>
          </ac:picMkLst>
        </pc:picChg>
        <pc:picChg chg="add del">
          <ac:chgData name="sanha lee" userId="d56cce997ef27637" providerId="Windows Live" clId="Web-{054D615E-D13D-4B2E-8A10-23C910AFB55C}" dt="2025-03-19T11:29:19.020" v="151"/>
          <ac:picMkLst>
            <pc:docMk/>
            <pc:sldMk cId="754972866" sldId="258"/>
            <ac:picMk id="16" creationId="{2AE98B7C-260D-3A8E-DE92-6B0F3F7FC0AE}"/>
          </ac:picMkLst>
        </pc:picChg>
        <pc:picChg chg="add del">
          <ac:chgData name="sanha lee" userId="d56cce997ef27637" providerId="Windows Live" clId="Web-{054D615E-D13D-4B2E-8A10-23C910AFB55C}" dt="2025-03-19T11:30:44.398" v="153"/>
          <ac:picMkLst>
            <pc:docMk/>
            <pc:sldMk cId="754972866" sldId="258"/>
            <ac:picMk id="18" creationId="{E0CF4978-D2CB-A4CB-D8D2-4EF7D4D6995D}"/>
          </ac:picMkLst>
        </pc:picChg>
      </pc:sldChg>
      <pc:sldChg chg="addSp delSp modSp mod setBg">
        <pc:chgData name="sanha lee" userId="d56cce997ef27637" providerId="Windows Live" clId="Web-{054D615E-D13D-4B2E-8A10-23C910AFB55C}" dt="2025-03-19T12:19:54.534" v="506" actId="14100"/>
        <pc:sldMkLst>
          <pc:docMk/>
          <pc:sldMk cId="2781788022" sldId="261"/>
        </pc:sldMkLst>
        <pc:spChg chg="del mod">
          <ac:chgData name="sanha lee" userId="d56cce997ef27637" providerId="Windows Live" clId="Web-{054D615E-D13D-4B2E-8A10-23C910AFB55C}" dt="2025-03-19T11:27:30.938" v="100"/>
          <ac:spMkLst>
            <pc:docMk/>
            <pc:sldMk cId="2781788022" sldId="261"/>
            <ac:spMk id="2" creationId="{A28BCB0D-64F5-FA7B-FBB5-8AB203A8105D}"/>
          </ac:spMkLst>
        </pc:spChg>
        <pc:spChg chg="mod">
          <ac:chgData name="sanha lee" userId="d56cce997ef27637" providerId="Windows Live" clId="Web-{054D615E-D13D-4B2E-8A10-23C910AFB55C}" dt="2025-03-19T11:40:54.232" v="254" actId="1076"/>
          <ac:spMkLst>
            <pc:docMk/>
            <pc:sldMk cId="2781788022" sldId="261"/>
            <ac:spMk id="3" creationId="{40E73DC1-8B61-45B2-09A5-8249F5BFAB1F}"/>
          </ac:spMkLst>
        </pc:spChg>
        <pc:spChg chg="add mod">
          <ac:chgData name="sanha lee" userId="d56cce997ef27637" providerId="Windows Live" clId="Web-{054D615E-D13D-4B2E-8A10-23C910AFB55C}" dt="2025-03-19T11:27:19.750" v="93" actId="20577"/>
          <ac:spMkLst>
            <pc:docMk/>
            <pc:sldMk cId="2781788022" sldId="261"/>
            <ac:spMk id="10" creationId="{A98C331E-48CA-BA90-21E1-703D8208E16A}"/>
          </ac:spMkLst>
        </pc:spChg>
        <pc:spChg chg="add mod">
          <ac:chgData name="sanha lee" userId="d56cce997ef27637" providerId="Windows Live" clId="Web-{054D615E-D13D-4B2E-8A10-23C910AFB55C}" dt="2025-03-19T11:44:44.725" v="279" actId="20577"/>
          <ac:spMkLst>
            <pc:docMk/>
            <pc:sldMk cId="2781788022" sldId="261"/>
            <ac:spMk id="20" creationId="{46DF4E75-87D0-2C60-0A4E-13E285DD872F}"/>
          </ac:spMkLst>
        </pc:spChg>
        <pc:spChg chg="add del">
          <ac:chgData name="sanha lee" userId="d56cce997ef27637" providerId="Windows Live" clId="Web-{054D615E-D13D-4B2E-8A10-23C910AFB55C}" dt="2025-03-19T11:47:14.621" v="287"/>
          <ac:spMkLst>
            <pc:docMk/>
            <pc:sldMk cId="2781788022" sldId="261"/>
            <ac:spMk id="24" creationId="{4C01E279-9FBE-6456-7873-4815F6F6EC39}"/>
          </ac:spMkLst>
        </pc:spChg>
        <pc:spChg chg="add mod">
          <ac:chgData name="sanha lee" userId="d56cce997ef27637" providerId="Windows Live" clId="Web-{054D615E-D13D-4B2E-8A10-23C910AFB55C}" dt="2025-03-19T11:49:12.312" v="310" actId="20577"/>
          <ac:spMkLst>
            <pc:docMk/>
            <pc:sldMk cId="2781788022" sldId="261"/>
            <ac:spMk id="25" creationId="{72346446-1EC2-B9E4-4026-29EA357D6E27}"/>
          </ac:spMkLst>
        </pc:spChg>
        <pc:picChg chg="del mod">
          <ac:chgData name="sanha lee" userId="d56cce997ef27637" providerId="Windows Live" clId="Web-{054D615E-D13D-4B2E-8A10-23C910AFB55C}" dt="2025-03-19T11:42:35.955" v="259"/>
          <ac:picMkLst>
            <pc:docMk/>
            <pc:sldMk cId="2781788022" sldId="261"/>
            <ac:picMk id="4" creationId="{E0F75E0F-FA74-8517-1554-16EF4028B3ED}"/>
          </ac:picMkLst>
        </pc:picChg>
        <pc:picChg chg="add">
          <ac:chgData name="sanha lee" userId="d56cce997ef27637" providerId="Windows Live" clId="Web-{054D615E-D13D-4B2E-8A10-23C910AFB55C}" dt="2025-03-19T11:27:09.968" v="75"/>
          <ac:picMkLst>
            <pc:docMk/>
            <pc:sldMk cId="2781788022" sldId="261"/>
            <ac:picMk id="6" creationId="{708F3AB2-F035-DC54-37B3-EDD9C83E0012}"/>
          </ac:picMkLst>
        </pc:picChg>
        <pc:picChg chg="add">
          <ac:chgData name="sanha lee" userId="d56cce997ef27637" providerId="Windows Live" clId="Web-{054D615E-D13D-4B2E-8A10-23C910AFB55C}" dt="2025-03-19T11:27:09.984" v="76"/>
          <ac:picMkLst>
            <pc:docMk/>
            <pc:sldMk cId="2781788022" sldId="261"/>
            <ac:picMk id="8" creationId="{7C3AC612-9670-EACC-D98B-C4BE3F80AF5F}"/>
          </ac:picMkLst>
        </pc:picChg>
        <pc:picChg chg="add del">
          <ac:chgData name="sanha lee" userId="d56cce997ef27637" providerId="Windows Live" clId="Web-{054D615E-D13D-4B2E-8A10-23C910AFB55C}" dt="2025-03-19T12:17:07.591" v="495"/>
          <ac:picMkLst>
            <pc:docMk/>
            <pc:sldMk cId="2781788022" sldId="261"/>
            <ac:picMk id="12" creationId="{C45D38AD-6FD0-CADF-C4EB-BB8B4795DBAC}"/>
          </ac:picMkLst>
        </pc:picChg>
        <pc:picChg chg="add mod">
          <ac:chgData name="sanha lee" userId="d56cce997ef27637" providerId="Windows Live" clId="Web-{054D615E-D13D-4B2E-8A10-23C910AFB55C}" dt="2025-03-19T11:40:54.248" v="255" actId="1076"/>
          <ac:picMkLst>
            <pc:docMk/>
            <pc:sldMk cId="2781788022" sldId="261"/>
            <ac:picMk id="14" creationId="{E5CBE3DB-398F-9E8D-D747-85109F91DDBD}"/>
          </ac:picMkLst>
        </pc:picChg>
        <pc:picChg chg="add mod">
          <ac:chgData name="sanha lee" userId="d56cce997ef27637" providerId="Windows Live" clId="Web-{054D615E-D13D-4B2E-8A10-23C910AFB55C}" dt="2025-03-19T11:40:54.263" v="256" actId="1076"/>
          <ac:picMkLst>
            <pc:docMk/>
            <pc:sldMk cId="2781788022" sldId="261"/>
            <ac:picMk id="16" creationId="{2200BB5A-371F-A62F-4053-2C18BB511C7F}"/>
          </ac:picMkLst>
        </pc:picChg>
        <pc:picChg chg="add mod">
          <ac:chgData name="sanha lee" userId="d56cce997ef27637" providerId="Windows Live" clId="Web-{054D615E-D13D-4B2E-8A10-23C910AFB55C}" dt="2025-03-19T11:40:54.263" v="257" actId="1076"/>
          <ac:picMkLst>
            <pc:docMk/>
            <pc:sldMk cId="2781788022" sldId="261"/>
            <ac:picMk id="18" creationId="{64422B23-0C0E-4794-E21B-3470204EB59F}"/>
          </ac:picMkLst>
        </pc:picChg>
        <pc:picChg chg="add mod">
          <ac:chgData name="sanha lee" userId="d56cce997ef27637" providerId="Windows Live" clId="Web-{054D615E-D13D-4B2E-8A10-23C910AFB55C}" dt="2025-03-19T12:19:54.534" v="506" actId="14100"/>
          <ac:picMkLst>
            <pc:docMk/>
            <pc:sldMk cId="2781788022" sldId="261"/>
            <ac:picMk id="21" creationId="{8D627B2B-68A8-68F0-CA0A-D3958CD61DA4}"/>
          </ac:picMkLst>
        </pc:picChg>
        <pc:picChg chg="add mod">
          <ac:chgData name="sanha lee" userId="d56cce997ef27637" providerId="Windows Live" clId="Web-{054D615E-D13D-4B2E-8A10-23C910AFB55C}" dt="2025-03-19T12:19:37.565" v="505" actId="14100"/>
          <ac:picMkLst>
            <pc:docMk/>
            <pc:sldMk cId="2781788022" sldId="261"/>
            <ac:picMk id="23" creationId="{889F5094-D64F-C87B-C188-E9F2923AAA01}"/>
          </ac:picMkLst>
        </pc:picChg>
        <pc:picChg chg="add del">
          <ac:chgData name="sanha lee" userId="d56cce997ef27637" providerId="Windows Live" clId="Web-{054D615E-D13D-4B2E-8A10-23C910AFB55C}" dt="2025-03-19T12:17:23.966" v="497"/>
          <ac:picMkLst>
            <pc:docMk/>
            <pc:sldMk cId="2781788022" sldId="261"/>
            <ac:picMk id="27" creationId="{60B061B4-88EC-DDC7-D95E-F5D70996141A}"/>
          </ac:picMkLst>
        </pc:picChg>
        <pc:picChg chg="add ord">
          <ac:chgData name="sanha lee" userId="d56cce997ef27637" providerId="Windows Live" clId="Web-{054D615E-D13D-4B2E-8A10-23C910AFB55C}" dt="2025-03-19T12:18:03.436" v="500"/>
          <ac:picMkLst>
            <pc:docMk/>
            <pc:sldMk cId="2781788022" sldId="261"/>
            <ac:picMk id="29" creationId="{FF03A7FF-BF58-712C-09C8-27F6F116BD95}"/>
          </ac:picMkLst>
        </pc:picChg>
      </pc:sldChg>
      <pc:sldChg chg="addSp delSp modSp">
        <pc:chgData name="sanha lee" userId="d56cce997ef27637" providerId="Windows Live" clId="Web-{054D615E-D13D-4B2E-8A10-23C910AFB55C}" dt="2025-03-19T12:02:27.153" v="378" actId="14100"/>
        <pc:sldMkLst>
          <pc:docMk/>
          <pc:sldMk cId="1075238480" sldId="266"/>
        </pc:sldMkLst>
        <pc:spChg chg="del mod">
          <ac:chgData name="sanha lee" userId="d56cce997ef27637" providerId="Windows Live" clId="Web-{054D615E-D13D-4B2E-8A10-23C910AFB55C}" dt="2025-03-19T11:28:00.236" v="125"/>
          <ac:spMkLst>
            <pc:docMk/>
            <pc:sldMk cId="1075238480" sldId="266"/>
            <ac:spMk id="2" creationId="{74A6F3C5-D430-721E-471F-AAFC3CE5CF7D}"/>
          </ac:spMkLst>
        </pc:spChg>
        <pc:spChg chg="del mod">
          <ac:chgData name="sanha lee" userId="d56cce997ef27637" providerId="Windows Live" clId="Web-{054D615E-D13D-4B2E-8A10-23C910AFB55C}" dt="2025-03-19T12:01:29.307" v="367"/>
          <ac:spMkLst>
            <pc:docMk/>
            <pc:sldMk cId="1075238480" sldId="266"/>
            <ac:spMk id="4" creationId="{199C173C-E9CD-A3A9-529F-A888EECF4F0C}"/>
          </ac:spMkLst>
        </pc:spChg>
        <pc:spChg chg="del mod">
          <ac:chgData name="sanha lee" userId="d56cce997ef27637" providerId="Windows Live" clId="Web-{054D615E-D13D-4B2E-8A10-23C910AFB55C}" dt="2025-03-19T12:00:36.102" v="360"/>
          <ac:spMkLst>
            <pc:docMk/>
            <pc:sldMk cId="1075238480" sldId="266"/>
            <ac:spMk id="8" creationId="{A7C8DBCF-A0B5-EEEF-9B1C-806E1B9D0C57}"/>
          </ac:spMkLst>
        </pc:spChg>
        <pc:spChg chg="add mod">
          <ac:chgData name="sanha lee" userId="d56cce997ef27637" providerId="Windows Live" clId="Web-{054D615E-D13D-4B2E-8A10-23C910AFB55C}" dt="2025-03-19T11:27:49.454" v="118" actId="20577"/>
          <ac:spMkLst>
            <pc:docMk/>
            <pc:sldMk cId="1075238480" sldId="266"/>
            <ac:spMk id="13" creationId="{2FF9EEC3-300B-8EFD-A261-222162E07757}"/>
          </ac:spMkLst>
        </pc:spChg>
        <pc:spChg chg="add mod">
          <ac:chgData name="sanha lee" userId="d56cce997ef27637" providerId="Windows Live" clId="Web-{054D615E-D13D-4B2E-8A10-23C910AFB55C}" dt="2025-03-19T11:54:02.901" v="335" actId="20577"/>
          <ac:spMkLst>
            <pc:docMk/>
            <pc:sldMk cId="1075238480" sldId="266"/>
            <ac:spMk id="21" creationId="{5A3D866F-B689-1FC9-9D11-3F85AD895D63}"/>
          </ac:spMkLst>
        </pc:spChg>
        <pc:spChg chg="add mod">
          <ac:chgData name="sanha lee" userId="d56cce997ef27637" providerId="Windows Live" clId="Web-{054D615E-D13D-4B2E-8A10-23C910AFB55C}" dt="2025-03-19T12:00:49.150" v="362" actId="1076"/>
          <ac:spMkLst>
            <pc:docMk/>
            <pc:sldMk cId="1075238480" sldId="266"/>
            <ac:spMk id="28" creationId="{6D9893D0-F67E-27CD-7BE1-A7A24EB77731}"/>
          </ac:spMkLst>
        </pc:spChg>
        <pc:spChg chg="add">
          <ac:chgData name="sanha lee" userId="d56cce997ef27637" providerId="Windows Live" clId="Web-{054D615E-D13D-4B2E-8A10-23C910AFB55C}" dt="2025-03-19T12:01:21.510" v="366"/>
          <ac:spMkLst>
            <pc:docMk/>
            <pc:sldMk cId="1075238480" sldId="266"/>
            <ac:spMk id="30" creationId="{16D12E8D-42BD-CBF4-0FC9-068B17AD4E7E}"/>
          </ac:spMkLst>
        </pc:spChg>
        <pc:picChg chg="del mod">
          <ac:chgData name="sanha lee" userId="d56cce997ef27637" providerId="Windows Live" clId="Web-{054D615E-D13D-4B2E-8A10-23C910AFB55C}" dt="2025-03-19T12:01:35.886" v="370"/>
          <ac:picMkLst>
            <pc:docMk/>
            <pc:sldMk cId="1075238480" sldId="266"/>
            <ac:picMk id="5" creationId="{B0C3F896-B94B-C2E6-9555-6FB8A91C53ED}"/>
          </ac:picMkLst>
        </pc:picChg>
        <pc:picChg chg="del mod">
          <ac:chgData name="sanha lee" userId="d56cce997ef27637" providerId="Windows Live" clId="Web-{054D615E-D13D-4B2E-8A10-23C910AFB55C}" dt="2025-03-19T11:59:15.928" v="346"/>
          <ac:picMkLst>
            <pc:docMk/>
            <pc:sldMk cId="1075238480" sldId="266"/>
            <ac:picMk id="7" creationId="{05550CE2-3DC4-ED58-6B22-3AB0CE827FC7}"/>
          </ac:picMkLst>
        </pc:picChg>
        <pc:picChg chg="add">
          <ac:chgData name="sanha lee" userId="d56cce997ef27637" providerId="Windows Live" clId="Web-{054D615E-D13D-4B2E-8A10-23C910AFB55C}" dt="2025-03-19T11:27:40.532" v="101"/>
          <ac:picMkLst>
            <pc:docMk/>
            <pc:sldMk cId="1075238480" sldId="266"/>
            <ac:picMk id="9" creationId="{389A7D17-F746-A1B9-E370-951F5FD329F8}"/>
          </ac:picMkLst>
        </pc:picChg>
        <pc:picChg chg="add">
          <ac:chgData name="sanha lee" userId="d56cce997ef27637" providerId="Windows Live" clId="Web-{054D615E-D13D-4B2E-8A10-23C910AFB55C}" dt="2025-03-19T11:27:40.548" v="102"/>
          <ac:picMkLst>
            <pc:docMk/>
            <pc:sldMk cId="1075238480" sldId="266"/>
            <ac:picMk id="11" creationId="{5B7C49B8-39F8-E8A3-4141-460F9EB4E4BF}"/>
          </ac:picMkLst>
        </pc:picChg>
        <pc:picChg chg="add del">
          <ac:chgData name="sanha lee" userId="d56cce997ef27637" providerId="Windows Live" clId="Web-{054D615E-D13D-4B2E-8A10-23C910AFB55C}" dt="2025-03-19T11:57:09.814" v="336"/>
          <ac:picMkLst>
            <pc:docMk/>
            <pc:sldMk cId="1075238480" sldId="266"/>
            <ac:picMk id="15" creationId="{3C45E6BB-E89B-7108-02C1-0E2FE707AF1E}"/>
          </ac:picMkLst>
        </pc:picChg>
        <pc:picChg chg="add">
          <ac:chgData name="sanha lee" userId="d56cce997ef27637" providerId="Windows Live" clId="Web-{054D615E-D13D-4B2E-8A10-23C910AFB55C}" dt="2025-03-19T11:52:42.726" v="311"/>
          <ac:picMkLst>
            <pc:docMk/>
            <pc:sldMk cId="1075238480" sldId="266"/>
            <ac:picMk id="17" creationId="{468286F3-0DB6-B8B1-C6E2-85F97BB1526D}"/>
          </ac:picMkLst>
        </pc:picChg>
        <pc:picChg chg="add">
          <ac:chgData name="sanha lee" userId="d56cce997ef27637" providerId="Windows Live" clId="Web-{054D615E-D13D-4B2E-8A10-23C910AFB55C}" dt="2025-03-19T11:52:42.742" v="312"/>
          <ac:picMkLst>
            <pc:docMk/>
            <pc:sldMk cId="1075238480" sldId="266"/>
            <ac:picMk id="19" creationId="{AC4502B6-BF3F-B899-DD8B-C2520547D309}"/>
          </ac:picMkLst>
        </pc:picChg>
        <pc:picChg chg="add">
          <ac:chgData name="sanha lee" userId="d56cce997ef27637" providerId="Windows Live" clId="Web-{054D615E-D13D-4B2E-8A10-23C910AFB55C}" dt="2025-03-19T11:58:31.504" v="342"/>
          <ac:picMkLst>
            <pc:docMk/>
            <pc:sldMk cId="1075238480" sldId="266"/>
            <ac:picMk id="23" creationId="{8998FC6B-22A3-40BA-F080-523AB82B9DA8}"/>
          </ac:picMkLst>
        </pc:picChg>
        <pc:picChg chg="add del mod">
          <ac:chgData name="sanha lee" userId="d56cce997ef27637" providerId="Windows Live" clId="Web-{054D615E-D13D-4B2E-8A10-23C910AFB55C}" dt="2025-03-19T12:00:08.461" v="354"/>
          <ac:picMkLst>
            <pc:docMk/>
            <pc:sldMk cId="1075238480" sldId="266"/>
            <ac:picMk id="24" creationId="{21471A96-9C6B-B235-5B21-22648343FF37}"/>
          </ac:picMkLst>
        </pc:picChg>
        <pc:picChg chg="add mod">
          <ac:chgData name="sanha lee" userId="d56cce997ef27637" providerId="Windows Live" clId="Web-{054D615E-D13D-4B2E-8A10-23C910AFB55C}" dt="2025-03-19T12:01:50.871" v="373" actId="1076"/>
          <ac:picMkLst>
            <pc:docMk/>
            <pc:sldMk cId="1075238480" sldId="266"/>
            <ac:picMk id="26" creationId="{59B78462-C327-A1E3-2F4B-96B26D0C8BCC}"/>
          </ac:picMkLst>
        </pc:picChg>
        <pc:picChg chg="add mod">
          <ac:chgData name="sanha lee" userId="d56cce997ef27637" providerId="Windows Live" clId="Web-{054D615E-D13D-4B2E-8A10-23C910AFB55C}" dt="2025-03-19T12:02:12.903" v="377" actId="1076"/>
          <ac:picMkLst>
            <pc:docMk/>
            <pc:sldMk cId="1075238480" sldId="266"/>
            <ac:picMk id="27" creationId="{BAD76432-1021-7B46-6231-1D523A3DE543}"/>
          </ac:picMkLst>
        </pc:picChg>
        <pc:picChg chg="add mod">
          <ac:chgData name="sanha lee" userId="d56cce997ef27637" providerId="Windows Live" clId="Web-{054D615E-D13D-4B2E-8A10-23C910AFB55C}" dt="2025-03-19T12:01:55.058" v="374" actId="1076"/>
          <ac:picMkLst>
            <pc:docMk/>
            <pc:sldMk cId="1075238480" sldId="266"/>
            <ac:picMk id="29" creationId="{164B3DBC-AAB7-7E15-145B-89749472F688}"/>
          </ac:picMkLst>
        </pc:picChg>
        <pc:picChg chg="add mod">
          <ac:chgData name="sanha lee" userId="d56cce997ef27637" providerId="Windows Live" clId="Web-{054D615E-D13D-4B2E-8A10-23C910AFB55C}" dt="2025-03-19T12:02:27.153" v="378" actId="14100"/>
          <ac:picMkLst>
            <pc:docMk/>
            <pc:sldMk cId="1075238480" sldId="266"/>
            <ac:picMk id="31" creationId="{07DD29E2-A91E-5F16-249B-306EAA676239}"/>
          </ac:picMkLst>
        </pc:picChg>
      </pc:sldChg>
      <pc:sldChg chg="addSp delSp modSp">
        <pc:chgData name="sanha lee" userId="d56cce997ef27637" providerId="Windows Live" clId="Web-{054D615E-D13D-4B2E-8A10-23C910AFB55C}" dt="2025-03-19T12:24:40.841" v="513" actId="14100"/>
        <pc:sldMkLst>
          <pc:docMk/>
          <pc:sldMk cId="1825702838" sldId="267"/>
        </pc:sldMkLst>
        <pc:spChg chg="del mod">
          <ac:chgData name="sanha lee" userId="d56cce997ef27637" providerId="Windows Live" clId="Web-{054D615E-D13D-4B2E-8A10-23C910AFB55C}" dt="2025-03-19T11:28:19.002" v="146"/>
          <ac:spMkLst>
            <pc:docMk/>
            <pc:sldMk cId="1825702838" sldId="267"/>
            <ac:spMk id="2" creationId="{331512E5-F15B-D420-E748-540872490D86}"/>
          </ac:spMkLst>
        </pc:spChg>
        <pc:spChg chg="del mod">
          <ac:chgData name="sanha lee" userId="d56cce997ef27637" providerId="Windows Live" clId="Web-{054D615E-D13D-4B2E-8A10-23C910AFB55C}" dt="2025-03-19T12:07:28.383" v="413"/>
          <ac:spMkLst>
            <pc:docMk/>
            <pc:sldMk cId="1825702838" sldId="267"/>
            <ac:spMk id="3" creationId="{2558C3C0-7FD2-0192-D522-F7D090741777}"/>
          </ac:spMkLst>
        </pc:spChg>
        <pc:spChg chg="del mod">
          <ac:chgData name="sanha lee" userId="d56cce997ef27637" providerId="Windows Live" clId="Web-{054D615E-D13D-4B2E-8A10-23C910AFB55C}" dt="2025-03-19T12:07:56.305" v="419"/>
          <ac:spMkLst>
            <pc:docMk/>
            <pc:sldMk cId="1825702838" sldId="267"/>
            <ac:spMk id="4" creationId="{55A743F6-418A-15E3-3385-7BF52A5B8C5E}"/>
          </ac:spMkLst>
        </pc:spChg>
        <pc:spChg chg="del mod">
          <ac:chgData name="sanha lee" userId="d56cce997ef27637" providerId="Windows Live" clId="Web-{054D615E-D13D-4B2E-8A10-23C910AFB55C}" dt="2025-03-19T12:07:56.305" v="418"/>
          <ac:spMkLst>
            <pc:docMk/>
            <pc:sldMk cId="1825702838" sldId="267"/>
            <ac:spMk id="5" creationId="{DF01934F-D9A6-9EDF-DA5B-D2948646EFD7}"/>
          </ac:spMkLst>
        </pc:spChg>
        <pc:spChg chg="del mod">
          <ac:chgData name="sanha lee" userId="d56cce997ef27637" providerId="Windows Live" clId="Web-{054D615E-D13D-4B2E-8A10-23C910AFB55C}" dt="2025-03-19T12:07:56.305" v="417"/>
          <ac:spMkLst>
            <pc:docMk/>
            <pc:sldMk cId="1825702838" sldId="267"/>
            <ac:spMk id="6" creationId="{4EF012BC-F5D0-4436-337E-2E052BC50D32}"/>
          </ac:spMkLst>
        </pc:spChg>
        <pc:spChg chg="del mod">
          <ac:chgData name="sanha lee" userId="d56cce997ef27637" providerId="Windows Live" clId="Web-{054D615E-D13D-4B2E-8A10-23C910AFB55C}" dt="2025-03-19T12:07:56.305" v="416"/>
          <ac:spMkLst>
            <pc:docMk/>
            <pc:sldMk cId="1825702838" sldId="267"/>
            <ac:spMk id="7" creationId="{631D07BF-02C4-95F6-8285-78D1287CEEE8}"/>
          </ac:spMkLst>
        </pc:spChg>
        <pc:spChg chg="del mod">
          <ac:chgData name="sanha lee" userId="d56cce997ef27637" providerId="Windows Live" clId="Web-{054D615E-D13D-4B2E-8A10-23C910AFB55C}" dt="2025-03-19T12:07:56.305" v="415"/>
          <ac:spMkLst>
            <pc:docMk/>
            <pc:sldMk cId="1825702838" sldId="267"/>
            <ac:spMk id="8" creationId="{138DC463-3AFE-F94E-7B3A-A6914BFF5023}"/>
          </ac:spMkLst>
        </pc:spChg>
        <pc:spChg chg="add mod">
          <ac:chgData name="sanha lee" userId="d56cce997ef27637" providerId="Windows Live" clId="Web-{054D615E-D13D-4B2E-8A10-23C910AFB55C}" dt="2025-03-19T11:28:14.330" v="142" actId="20577"/>
          <ac:spMkLst>
            <pc:docMk/>
            <pc:sldMk cId="1825702838" sldId="267"/>
            <ac:spMk id="14" creationId="{2FB461AF-89AB-8679-202D-AB5DCDE51EDB}"/>
          </ac:spMkLst>
        </pc:spChg>
        <pc:spChg chg="add mod">
          <ac:chgData name="sanha lee" userId="d56cce997ef27637" providerId="Windows Live" clId="Web-{054D615E-D13D-4B2E-8A10-23C910AFB55C}" dt="2025-03-19T12:05:38.582" v="405" actId="20577"/>
          <ac:spMkLst>
            <pc:docMk/>
            <pc:sldMk cId="1825702838" sldId="267"/>
            <ac:spMk id="22" creationId="{35ADB180-6C98-E5BF-6AAA-EB016E3A576D}"/>
          </ac:spMkLst>
        </pc:spChg>
        <pc:spChg chg="add del mod">
          <ac:chgData name="sanha lee" userId="d56cce997ef27637" providerId="Windows Live" clId="Web-{054D615E-D13D-4B2E-8A10-23C910AFB55C}" dt="2025-03-19T12:07:36.852" v="414"/>
          <ac:spMkLst>
            <pc:docMk/>
            <pc:sldMk cId="1825702838" sldId="267"/>
            <ac:spMk id="26" creationId="{3426DB14-2F45-C5F0-85A7-DF1188224C6F}"/>
          </ac:spMkLst>
        </pc:spChg>
        <pc:spChg chg="add mod">
          <ac:chgData name="sanha lee" userId="d56cce997ef27637" providerId="Windows Live" clId="Web-{054D615E-D13D-4B2E-8A10-23C910AFB55C}" dt="2025-03-19T12:20:25.254" v="512" actId="1076"/>
          <ac:spMkLst>
            <pc:docMk/>
            <pc:sldMk cId="1825702838" sldId="267"/>
            <ac:spMk id="27" creationId="{55A743F6-418A-15E3-3385-7BF52A5B8C5E}"/>
          </ac:spMkLst>
        </pc:spChg>
        <pc:spChg chg="add mod">
          <ac:chgData name="sanha lee" userId="d56cce997ef27637" providerId="Windows Live" clId="Web-{054D615E-D13D-4B2E-8A10-23C910AFB55C}" dt="2025-03-19T12:20:21.051" v="510" actId="1076"/>
          <ac:spMkLst>
            <pc:docMk/>
            <pc:sldMk cId="1825702838" sldId="267"/>
            <ac:spMk id="28" creationId="{DF01934F-D9A6-9EDF-DA5B-D2948646EFD7}"/>
          </ac:spMkLst>
        </pc:spChg>
        <pc:spChg chg="add mod">
          <ac:chgData name="sanha lee" userId="d56cce997ef27637" providerId="Windows Live" clId="Web-{054D615E-D13D-4B2E-8A10-23C910AFB55C}" dt="2025-03-19T12:20:17.051" v="508" actId="1076"/>
          <ac:spMkLst>
            <pc:docMk/>
            <pc:sldMk cId="1825702838" sldId="267"/>
            <ac:spMk id="29" creationId="{4EF012BC-F5D0-4436-337E-2E052BC50D32}"/>
          </ac:spMkLst>
        </pc:spChg>
        <pc:spChg chg="add mod">
          <ac:chgData name="sanha lee" userId="d56cce997ef27637" providerId="Windows Live" clId="Web-{054D615E-D13D-4B2E-8A10-23C910AFB55C}" dt="2025-03-19T12:20:23.098" v="511" actId="1076"/>
          <ac:spMkLst>
            <pc:docMk/>
            <pc:sldMk cId="1825702838" sldId="267"/>
            <ac:spMk id="30" creationId="{631D07BF-02C4-95F6-8285-78D1287CEEE8}"/>
          </ac:spMkLst>
        </pc:spChg>
        <pc:spChg chg="add del mod">
          <ac:chgData name="sanha lee" userId="d56cce997ef27637" providerId="Windows Live" clId="Web-{054D615E-D13D-4B2E-8A10-23C910AFB55C}" dt="2025-03-19T12:09:03.652" v="428"/>
          <ac:spMkLst>
            <pc:docMk/>
            <pc:sldMk cId="1825702838" sldId="267"/>
            <ac:spMk id="31" creationId="{138DC463-3AFE-F94E-7B3A-A6914BFF5023}"/>
          </ac:spMkLst>
        </pc:spChg>
        <pc:spChg chg="add mod">
          <ac:chgData name="sanha lee" userId="d56cce997ef27637" providerId="Windows Live" clId="Web-{054D615E-D13D-4B2E-8A10-23C910AFB55C}" dt="2025-03-19T12:20:19.269" v="509" actId="1076"/>
          <ac:spMkLst>
            <pc:docMk/>
            <pc:sldMk cId="1825702838" sldId="267"/>
            <ac:spMk id="32" creationId="{65181590-180C-0844-B464-AB2FE1720B43}"/>
          </ac:spMkLst>
        </pc:spChg>
        <pc:picChg chg="add">
          <ac:chgData name="sanha lee" userId="d56cce997ef27637" providerId="Windows Live" clId="Web-{054D615E-D13D-4B2E-8A10-23C910AFB55C}" dt="2025-03-19T11:28:06.845" v="126"/>
          <ac:picMkLst>
            <pc:docMk/>
            <pc:sldMk cId="1825702838" sldId="267"/>
            <ac:picMk id="10" creationId="{B79A5397-84BE-6B30-079C-BD218F2A1F26}"/>
          </ac:picMkLst>
        </pc:picChg>
        <pc:picChg chg="add">
          <ac:chgData name="sanha lee" userId="d56cce997ef27637" providerId="Windows Live" clId="Web-{054D615E-D13D-4B2E-8A10-23C910AFB55C}" dt="2025-03-19T11:28:06.845" v="127"/>
          <ac:picMkLst>
            <pc:docMk/>
            <pc:sldMk cId="1825702838" sldId="267"/>
            <ac:picMk id="12" creationId="{A5528BA3-05FA-1EF0-87D5-54E3AD2ABB82}"/>
          </ac:picMkLst>
        </pc:picChg>
        <pc:picChg chg="add del">
          <ac:chgData name="sanha lee" userId="d56cce997ef27637" providerId="Windows Live" clId="Web-{054D615E-D13D-4B2E-8A10-23C910AFB55C}" dt="2025-03-19T12:18:15.109" v="501"/>
          <ac:picMkLst>
            <pc:docMk/>
            <pc:sldMk cId="1825702838" sldId="267"/>
            <ac:picMk id="16" creationId="{8082DD6C-7C08-5D84-C1C3-A843EA4C4992}"/>
          </ac:picMkLst>
        </pc:picChg>
        <pc:picChg chg="add">
          <ac:chgData name="sanha lee" userId="d56cce997ef27637" providerId="Windows Live" clId="Web-{054D615E-D13D-4B2E-8A10-23C910AFB55C}" dt="2025-03-19T12:05:18.753" v="379"/>
          <ac:picMkLst>
            <pc:docMk/>
            <pc:sldMk cId="1825702838" sldId="267"/>
            <ac:picMk id="18" creationId="{49847B39-888C-B7BC-5F31-BA987CCB9A5B}"/>
          </ac:picMkLst>
        </pc:picChg>
        <pc:picChg chg="add">
          <ac:chgData name="sanha lee" userId="d56cce997ef27637" providerId="Windows Live" clId="Web-{054D615E-D13D-4B2E-8A10-23C910AFB55C}" dt="2025-03-19T12:05:18.784" v="380"/>
          <ac:picMkLst>
            <pc:docMk/>
            <pc:sldMk cId="1825702838" sldId="267"/>
            <ac:picMk id="20" creationId="{AFFEE02D-93AD-D76A-532F-D87501487FBE}"/>
          </ac:picMkLst>
        </pc:picChg>
        <pc:picChg chg="add mod">
          <ac:chgData name="sanha lee" userId="d56cce997ef27637" providerId="Windows Live" clId="Web-{054D615E-D13D-4B2E-8A10-23C910AFB55C}" dt="2025-03-19T12:24:40.841" v="513" actId="14100"/>
          <ac:picMkLst>
            <pc:docMk/>
            <pc:sldMk cId="1825702838" sldId="267"/>
            <ac:picMk id="24" creationId="{6D0D6EC9-7BBB-1675-1098-A08CDC29A3A7}"/>
          </ac:picMkLst>
        </pc:picChg>
        <pc:picChg chg="add ord">
          <ac:chgData name="sanha lee" userId="d56cce997ef27637" providerId="Windows Live" clId="Web-{054D615E-D13D-4B2E-8A10-23C910AFB55C}" dt="2025-03-19T12:18:28.453" v="503"/>
          <ac:picMkLst>
            <pc:docMk/>
            <pc:sldMk cId="1825702838" sldId="267"/>
            <ac:picMk id="34" creationId="{27D89949-D9FC-4F91-DF29-587D2E696C5B}"/>
          </ac:picMkLst>
        </pc:picChg>
      </pc:sldChg>
      <pc:sldChg chg="del">
        <pc:chgData name="sanha lee" userId="d56cce997ef27637" providerId="Windows Live" clId="Web-{054D615E-D13D-4B2E-8A10-23C910AFB55C}" dt="2025-03-19T11:25:38.559" v="47"/>
        <pc:sldMkLst>
          <pc:docMk/>
          <pc:sldMk cId="3057597889" sldId="268"/>
        </pc:sldMkLst>
      </pc:sldChg>
      <pc:sldChg chg="addSp delSp modSp add">
        <pc:chgData name="sanha lee" userId="d56cce997ef27637" providerId="Windows Live" clId="Web-{054D615E-D13D-4B2E-8A10-23C910AFB55C}" dt="2025-03-19T11:24:49.167" v="46" actId="20577"/>
        <pc:sldMkLst>
          <pc:docMk/>
          <pc:sldMk cId="1782846848" sldId="280"/>
        </pc:sldMkLst>
        <pc:spChg chg="del mod">
          <ac:chgData name="sanha lee" userId="d56cce997ef27637" providerId="Windows Live" clId="Web-{054D615E-D13D-4B2E-8A10-23C910AFB55C}" dt="2025-03-19T11:24:23.963" v="40"/>
          <ac:spMkLst>
            <pc:docMk/>
            <pc:sldMk cId="1782846848" sldId="280"/>
            <ac:spMk id="10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19:54.156" v="19" actId="20577"/>
          <ac:spMkLst>
            <pc:docMk/>
            <pc:sldMk cId="1782846848" sldId="280"/>
            <ac:spMk id="11" creationId="{00000000-0000-0000-0000-000000000000}"/>
          </ac:spMkLst>
        </pc:spChg>
        <pc:spChg chg="del mod">
          <ac:chgData name="sanha lee" userId="d56cce997ef27637" providerId="Windows Live" clId="Web-{054D615E-D13D-4B2E-8A10-23C910AFB55C}" dt="2025-03-19T11:22:14.927" v="32"/>
          <ac:spMkLst>
            <pc:docMk/>
            <pc:sldMk cId="1782846848" sldId="280"/>
            <ac:spMk id="12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21:00.518" v="25" actId="20577"/>
          <ac:spMkLst>
            <pc:docMk/>
            <pc:sldMk cId="1782846848" sldId="280"/>
            <ac:spMk id="13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22:14.192" v="31" actId="20577"/>
          <ac:spMkLst>
            <pc:docMk/>
            <pc:sldMk cId="1782846848" sldId="280"/>
            <ac:spMk id="14" creationId="{00000000-0000-0000-0000-000000000000}"/>
          </ac:spMkLst>
        </pc:spChg>
        <pc:spChg chg="del mod">
          <ac:chgData name="sanha lee" userId="d56cce997ef27637" providerId="Windows Live" clId="Web-{054D615E-D13D-4B2E-8A10-23C910AFB55C}" dt="2025-03-19T11:21:17.284" v="27"/>
          <ac:spMkLst>
            <pc:docMk/>
            <pc:sldMk cId="1782846848" sldId="280"/>
            <ac:spMk id="15" creationId="{00000000-0000-0000-0000-000000000000}"/>
          </ac:spMkLst>
        </pc:spChg>
        <pc:spChg chg="add del">
          <ac:chgData name="sanha lee" userId="d56cce997ef27637" providerId="Windows Live" clId="Web-{054D615E-D13D-4B2E-8A10-23C910AFB55C}" dt="2025-03-19T11:22:37.084" v="34"/>
          <ac:spMkLst>
            <pc:docMk/>
            <pc:sldMk cId="1782846848" sldId="280"/>
            <ac:spMk id="16" creationId="{835D2276-4380-F7D1-47CC-8AEEC630E568}"/>
          </ac:spMkLst>
        </pc:spChg>
        <pc:spChg chg="add mod">
          <ac:chgData name="sanha lee" userId="d56cce997ef27637" providerId="Windows Live" clId="Web-{054D615E-D13D-4B2E-8A10-23C910AFB55C}" dt="2025-03-19T11:23:10.522" v="38" actId="1076"/>
          <ac:spMkLst>
            <pc:docMk/>
            <pc:sldMk cId="1782846848" sldId="280"/>
            <ac:spMk id="17" creationId="{8D95E371-0004-5205-6515-B252F884E01F}"/>
          </ac:spMkLst>
        </pc:spChg>
        <pc:spChg chg="add mod">
          <ac:chgData name="sanha lee" userId="d56cce997ef27637" providerId="Windows Live" clId="Web-{054D615E-D13D-4B2E-8A10-23C910AFB55C}" dt="2025-03-19T11:24:49.167" v="46" actId="20577"/>
          <ac:spMkLst>
            <pc:docMk/>
            <pc:sldMk cId="1782846848" sldId="280"/>
            <ac:spMk id="23" creationId="{E4A065A6-B415-DD5D-A099-05D07CC5C3F3}"/>
          </ac:spMkLst>
        </pc:spChg>
        <pc:picChg chg="del">
          <ac:chgData name="sanha lee" userId="d56cce997ef27637" providerId="Windows Live" clId="Web-{054D615E-D13D-4B2E-8A10-23C910AFB55C}" dt="2025-03-19T11:21:48.770" v="28"/>
          <ac:picMkLst>
            <pc:docMk/>
            <pc:sldMk cId="1782846848" sldId="280"/>
            <ac:picMk id="6" creationId="{00000000-0000-0000-0000-000000000000}"/>
          </ac:picMkLst>
        </pc:picChg>
        <pc:picChg chg="add">
          <ac:chgData name="sanha lee" userId="d56cce997ef27637" providerId="Windows Live" clId="Web-{054D615E-D13D-4B2E-8A10-23C910AFB55C}" dt="2025-03-19T11:24:26.838" v="41"/>
          <ac:picMkLst>
            <pc:docMk/>
            <pc:sldMk cId="1782846848" sldId="280"/>
            <ac:picMk id="19" creationId="{139ED657-35BA-99A5-0D36-081EF62CBE5F}"/>
          </ac:picMkLst>
        </pc:picChg>
        <pc:picChg chg="add">
          <ac:chgData name="sanha lee" userId="d56cce997ef27637" providerId="Windows Live" clId="Web-{054D615E-D13D-4B2E-8A10-23C910AFB55C}" dt="2025-03-19T11:24:26.853" v="42"/>
          <ac:picMkLst>
            <pc:docMk/>
            <pc:sldMk cId="1782846848" sldId="280"/>
            <ac:picMk id="21" creationId="{70C49EB3-6445-8A06-3F60-0AF75F53EA87}"/>
          </ac:picMkLst>
        </pc:picChg>
      </pc:sldChg>
      <pc:sldChg chg="add del replId">
        <pc:chgData name="sanha lee" userId="d56cce997ef27637" providerId="Windows Live" clId="Web-{054D615E-D13D-4B2E-8A10-23C910AFB55C}" dt="2025-03-19T11:18:56.951" v="1"/>
        <pc:sldMkLst>
          <pc:docMk/>
          <pc:sldMk cId="2279939259" sldId="280"/>
        </pc:sldMkLst>
      </pc:sldChg>
      <pc:sldChg chg="addSp delSp modSp add replId">
        <pc:chgData name="sanha lee" userId="d56cce997ef27637" providerId="Windows Live" clId="Web-{054D615E-D13D-4B2E-8A10-23C910AFB55C}" dt="2025-03-19T12:16:24.917" v="494" actId="1076"/>
        <pc:sldMkLst>
          <pc:docMk/>
          <pc:sldMk cId="90068589" sldId="281"/>
        </pc:sldMkLst>
        <pc:spChg chg="del mod">
          <ac:chgData name="sanha lee" userId="d56cce997ef27637" providerId="Windows Live" clId="Web-{054D615E-D13D-4B2E-8A10-23C910AFB55C}" dt="2025-03-19T12:11:33.891" v="450"/>
          <ac:spMkLst>
            <pc:docMk/>
            <pc:sldMk cId="90068589" sldId="281"/>
            <ac:spMk id="7" creationId="{452984AA-21CF-FD44-07A2-FD26AE172051}"/>
          </ac:spMkLst>
        </pc:spChg>
        <pc:spChg chg="del mod">
          <ac:chgData name="sanha lee" userId="d56cce997ef27637" providerId="Windows Live" clId="Web-{054D615E-D13D-4B2E-8A10-23C910AFB55C}" dt="2025-03-19T11:32:14.354" v="183"/>
          <ac:spMkLst>
            <pc:docMk/>
            <pc:sldMk cId="90068589" sldId="281"/>
            <ac:spMk id="8" creationId="{097B1199-B986-27A4-7E82-E593ED425456}"/>
          </ac:spMkLst>
        </pc:spChg>
        <pc:spChg chg="del mod">
          <ac:chgData name="sanha lee" userId="d56cce997ef27637" providerId="Windows Live" clId="Web-{054D615E-D13D-4B2E-8A10-23C910AFB55C}" dt="2025-03-19T11:35:59.878" v="217"/>
          <ac:spMkLst>
            <pc:docMk/>
            <pc:sldMk cId="90068589" sldId="281"/>
            <ac:spMk id="9" creationId="{D8FA787E-942C-C33E-799E-7452C81A259C}"/>
          </ac:spMkLst>
        </pc:spChg>
        <pc:spChg chg="del mod">
          <ac:chgData name="sanha lee" userId="d56cce997ef27637" providerId="Windows Live" clId="Web-{054D615E-D13D-4B2E-8A10-23C910AFB55C}" dt="2025-03-19T11:35:29.377" v="201"/>
          <ac:spMkLst>
            <pc:docMk/>
            <pc:sldMk cId="90068589" sldId="281"/>
            <ac:spMk id="10" creationId="{A714FBFD-9FCA-368B-8501-8718833A7E51}"/>
          </ac:spMkLst>
        </pc:spChg>
        <pc:spChg chg="mod">
          <ac:chgData name="sanha lee" userId="d56cce997ef27637" providerId="Windows Live" clId="Web-{054D615E-D13D-4B2E-8A10-23C910AFB55C}" dt="2025-03-19T11:31:24.134" v="175" actId="20577"/>
          <ac:spMkLst>
            <pc:docMk/>
            <pc:sldMk cId="90068589" sldId="281"/>
            <ac:spMk id="11" creationId="{99089BE8-FD04-1D94-B250-CA2578134D07}"/>
          </ac:spMkLst>
        </pc:spChg>
        <pc:spChg chg="add mod">
          <ac:chgData name="sanha lee" userId="d56cce997ef27637" providerId="Windows Live" clId="Web-{054D615E-D13D-4B2E-8A10-23C910AFB55C}" dt="2025-03-19T12:15:10.696" v="485"/>
          <ac:spMkLst>
            <pc:docMk/>
            <pc:sldMk cId="90068589" sldId="281"/>
            <ac:spMk id="15" creationId="{30E739CA-4D75-72BA-326B-9CD405A6DBD7}"/>
          </ac:spMkLst>
        </pc:spChg>
        <pc:spChg chg="add mod">
          <ac:chgData name="sanha lee" userId="d56cce997ef27637" providerId="Windows Live" clId="Web-{054D615E-D13D-4B2E-8A10-23C910AFB55C}" dt="2025-03-19T12:15:05.602" v="484"/>
          <ac:spMkLst>
            <pc:docMk/>
            <pc:sldMk cId="90068589" sldId="281"/>
            <ac:spMk id="17" creationId="{CB0D2DA7-55BE-3488-2FBC-ABE87EDF7FF6}"/>
          </ac:spMkLst>
        </pc:spChg>
        <pc:spChg chg="add mod">
          <ac:chgData name="sanha lee" userId="d56cce997ef27637" providerId="Windows Live" clId="Web-{054D615E-D13D-4B2E-8A10-23C910AFB55C}" dt="2025-03-19T12:15:01.446" v="483"/>
          <ac:spMkLst>
            <pc:docMk/>
            <pc:sldMk cId="90068589" sldId="281"/>
            <ac:spMk id="19" creationId="{0E357D2B-669E-B009-7A1A-42310ADBDC81}"/>
          </ac:spMkLst>
        </pc:spChg>
        <pc:spChg chg="add del mod">
          <ac:chgData name="sanha lee" userId="d56cce997ef27637" providerId="Windows Live" clId="Web-{054D615E-D13D-4B2E-8A10-23C910AFB55C}" dt="2025-03-19T12:12:22.252" v="476"/>
          <ac:spMkLst>
            <pc:docMk/>
            <pc:sldMk cId="90068589" sldId="281"/>
            <ac:spMk id="20" creationId="{82895546-3511-7A13-D955-56AF4775F9A6}"/>
          </ac:spMkLst>
        </pc:spChg>
        <pc:spChg chg="add mod">
          <ac:chgData name="sanha lee" userId="d56cce997ef27637" providerId="Windows Live" clId="Web-{054D615E-D13D-4B2E-8A10-23C910AFB55C}" dt="2025-03-19T12:11:50.658" v="451" actId="14100"/>
          <ac:spMkLst>
            <pc:docMk/>
            <pc:sldMk cId="90068589" sldId="281"/>
            <ac:spMk id="26" creationId="{B74E8881-423E-5161-1641-D7781A753C74}"/>
          </ac:spMkLst>
        </pc:spChg>
        <pc:spChg chg="add mod">
          <ac:chgData name="sanha lee" userId="d56cce997ef27637" providerId="Windows Live" clId="Web-{054D615E-D13D-4B2E-8A10-23C910AFB55C}" dt="2025-03-19T12:12:20.080" v="475" actId="20577"/>
          <ac:spMkLst>
            <pc:docMk/>
            <pc:sldMk cId="90068589" sldId="281"/>
            <ac:spMk id="29" creationId="{3E9324F9-F3B9-ECAF-7615-4915E676BE95}"/>
          </ac:spMkLst>
        </pc:spChg>
        <pc:picChg chg="mod">
          <ac:chgData name="sanha lee" userId="d56cce997ef27637" providerId="Windows Live" clId="Web-{054D615E-D13D-4B2E-8A10-23C910AFB55C}" dt="2025-03-19T12:11:09.437" v="440" actId="14100"/>
          <ac:picMkLst>
            <pc:docMk/>
            <pc:sldMk cId="90068589" sldId="281"/>
            <ac:picMk id="3" creationId="{33C4B5A4-16D0-0BFD-6F2D-EFE428CAF3E2}"/>
          </ac:picMkLst>
        </pc:picChg>
        <pc:picChg chg="mod">
          <ac:chgData name="sanha lee" userId="d56cce997ef27637" providerId="Windows Live" clId="Web-{054D615E-D13D-4B2E-8A10-23C910AFB55C}" dt="2025-03-19T12:12:26.659" v="477" actId="14100"/>
          <ac:picMkLst>
            <pc:docMk/>
            <pc:sldMk cId="90068589" sldId="281"/>
            <ac:picMk id="4" creationId="{C3D5F85A-DFEC-0D35-FE04-82C78A68E928}"/>
          </ac:picMkLst>
        </pc:picChg>
        <pc:picChg chg="add mod">
          <ac:chgData name="sanha lee" userId="d56cce997ef27637" providerId="Windows Live" clId="Web-{054D615E-D13D-4B2E-8A10-23C910AFB55C}" dt="2025-03-19T12:12:45.691" v="480" actId="14100"/>
          <ac:picMkLst>
            <pc:docMk/>
            <pc:sldMk cId="90068589" sldId="281"/>
            <ac:picMk id="13" creationId="{E30D777B-4CE0-3577-5854-4A2B584D29BA}"/>
          </ac:picMkLst>
        </pc:picChg>
        <pc:picChg chg="add mod">
          <ac:chgData name="sanha lee" userId="d56cce997ef27637" providerId="Windows Live" clId="Web-{054D615E-D13D-4B2E-8A10-23C910AFB55C}" dt="2025-03-19T12:16:12.854" v="492" actId="1076"/>
          <ac:picMkLst>
            <pc:docMk/>
            <pc:sldMk cId="90068589" sldId="281"/>
            <ac:picMk id="22" creationId="{3E16E9F9-DDA6-E775-7383-81B24F2398F8}"/>
          </ac:picMkLst>
        </pc:picChg>
        <pc:picChg chg="add mod">
          <ac:chgData name="sanha lee" userId="d56cce997ef27637" providerId="Windows Live" clId="Web-{054D615E-D13D-4B2E-8A10-23C910AFB55C}" dt="2025-03-19T12:11:19.219" v="442" actId="1076"/>
          <ac:picMkLst>
            <pc:docMk/>
            <pc:sldMk cId="90068589" sldId="281"/>
            <ac:picMk id="24" creationId="{74D6CE45-F7EB-1044-542E-2A387FDF5082}"/>
          </ac:picMkLst>
        </pc:picChg>
        <pc:picChg chg="add mod">
          <ac:chgData name="sanha lee" userId="d56cce997ef27637" providerId="Windows Live" clId="Web-{054D615E-D13D-4B2E-8A10-23C910AFB55C}" dt="2025-03-19T12:16:24.917" v="494" actId="1076"/>
          <ac:picMkLst>
            <pc:docMk/>
            <pc:sldMk cId="90068589" sldId="281"/>
            <ac:picMk id="27" creationId="{920F90E0-F867-8F5D-ED7A-F57B89C38203}"/>
          </ac:picMkLst>
        </pc:picChg>
        <pc:picChg chg="add mod">
          <ac:chgData name="sanha lee" userId="d56cce997ef27637" providerId="Windows Live" clId="Web-{054D615E-D13D-4B2E-8A10-23C910AFB55C}" dt="2025-03-19T12:12:08.033" v="459" actId="1076"/>
          <ac:picMkLst>
            <pc:docMk/>
            <pc:sldMk cId="90068589" sldId="281"/>
            <ac:picMk id="28" creationId="{437E6EE8-533A-4A84-26C5-586FDF8BCA9F}"/>
          </ac:picMkLst>
        </pc:picChg>
      </pc:sldChg>
    </pc:docChg>
  </pc:docChgLst>
  <pc:docChgLst>
    <pc:chgData name="sanha lee" userId="d56cce997ef27637" providerId="Windows Live" clId="Web-{EDCC35AD-C100-41BD-A592-C532D33FA138}"/>
    <pc:docChg chg="addSld modSld">
      <pc:chgData name="sanha lee" userId="d56cce997ef27637" providerId="Windows Live" clId="Web-{EDCC35AD-C100-41BD-A592-C532D33FA138}" dt="2025-03-19T08:18:13.093" v="214" actId="14100"/>
      <pc:docMkLst>
        <pc:docMk/>
      </pc:docMkLst>
      <pc:sldChg chg="modSp">
        <pc:chgData name="sanha lee" userId="d56cce997ef27637" providerId="Windows Live" clId="Web-{EDCC35AD-C100-41BD-A592-C532D33FA138}" dt="2025-03-19T07:55:39.207" v="84" actId="20577"/>
        <pc:sldMkLst>
          <pc:docMk/>
          <pc:sldMk cId="3714795666" sldId="256"/>
        </pc:sldMkLst>
        <pc:spChg chg="mod">
          <ac:chgData name="sanha lee" userId="d56cce997ef27637" providerId="Windows Live" clId="Web-{EDCC35AD-C100-41BD-A592-C532D33FA138}" dt="2025-03-19T07:55:39.207" v="84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addSp modSp">
        <pc:chgData name="sanha lee" userId="d56cce997ef27637" providerId="Windows Live" clId="Web-{EDCC35AD-C100-41BD-A592-C532D33FA138}" dt="2025-03-19T08:18:13.093" v="214" actId="14100"/>
        <pc:sldMkLst>
          <pc:docMk/>
          <pc:sldMk cId="754972866" sldId="258"/>
        </pc:sldMkLst>
        <pc:spChg chg="mod">
          <ac:chgData name="sanha lee" userId="d56cce997ef27637" providerId="Windows Live" clId="Web-{EDCC35AD-C100-41BD-A592-C532D33FA138}" dt="2025-03-19T08:17:43.234" v="207" actId="20577"/>
          <ac:spMkLst>
            <pc:docMk/>
            <pc:sldMk cId="754972866" sldId="258"/>
            <ac:spMk id="3" creationId="{5BE799A8-8908-91A2-221F-79D2CC0DE540}"/>
          </ac:spMkLst>
        </pc:spChg>
        <pc:spChg chg="add mod">
          <ac:chgData name="sanha lee" userId="d56cce997ef27637" providerId="Windows Live" clId="Web-{EDCC35AD-C100-41BD-A592-C532D33FA138}" dt="2025-03-19T08:13:19.731" v="185" actId="20577"/>
          <ac:spMkLst>
            <pc:docMk/>
            <pc:sldMk cId="754972866" sldId="258"/>
            <ac:spMk id="5" creationId="{E56EF0E4-0978-C9E2-0955-C20A1D198478}"/>
          </ac:spMkLst>
        </pc:spChg>
        <pc:spChg chg="add mod">
          <ac:chgData name="sanha lee" userId="d56cce997ef27637" providerId="Windows Live" clId="Web-{EDCC35AD-C100-41BD-A592-C532D33FA138}" dt="2025-03-19T08:14:20.122" v="193" actId="20577"/>
          <ac:spMkLst>
            <pc:docMk/>
            <pc:sldMk cId="754972866" sldId="258"/>
            <ac:spMk id="6" creationId="{69D27B88-0BB6-F2E4-25A7-E91133EA2B77}"/>
          </ac:spMkLst>
        </pc:spChg>
        <pc:spChg chg="add mod">
          <ac:chgData name="sanha lee" userId="d56cce997ef27637" providerId="Windows Live" clId="Web-{EDCC35AD-C100-41BD-A592-C532D33FA138}" dt="2025-03-19T08:14:34.154" v="195" actId="20577"/>
          <ac:spMkLst>
            <pc:docMk/>
            <pc:sldMk cId="754972866" sldId="258"/>
            <ac:spMk id="7" creationId="{F1008038-7362-67FF-397E-C6B6D16DA13C}"/>
          </ac:spMkLst>
        </pc:spChg>
        <pc:spChg chg="add mod">
          <ac:chgData name="sanha lee" userId="d56cce997ef27637" providerId="Windows Live" clId="Web-{EDCC35AD-C100-41BD-A592-C532D33FA138}" dt="2025-03-19T08:18:13.093" v="214" actId="14100"/>
          <ac:spMkLst>
            <pc:docMk/>
            <pc:sldMk cId="754972866" sldId="258"/>
            <ac:spMk id="8" creationId="{8A315E12-AE9D-B50E-9A0F-0B49D65BE6EB}"/>
          </ac:spMkLst>
        </pc:spChg>
        <pc:picChg chg="mod">
          <ac:chgData name="sanha lee" userId="d56cce997ef27637" providerId="Windows Live" clId="Web-{EDCC35AD-C100-41BD-A592-C532D33FA138}" dt="2025-03-19T08:12:18.575" v="181" actId="1076"/>
          <ac:picMkLst>
            <pc:docMk/>
            <pc:sldMk cId="754972866" sldId="258"/>
            <ac:picMk id="4" creationId="{E1655A39-0843-C256-A1C7-24B597C80F0E}"/>
          </ac:picMkLst>
        </pc:picChg>
      </pc:sldChg>
      <pc:sldChg chg="addSp modSp">
        <pc:chgData name="sanha lee" userId="d56cce997ef27637" providerId="Windows Live" clId="Web-{EDCC35AD-C100-41BD-A592-C532D33FA138}" dt="2025-03-19T07:43:33.342" v="26" actId="20577"/>
        <pc:sldMkLst>
          <pc:docMk/>
          <pc:sldMk cId="1075238480" sldId="266"/>
        </pc:sldMkLst>
        <pc:spChg chg="add mod">
          <ac:chgData name="sanha lee" userId="d56cce997ef27637" providerId="Windows Live" clId="Web-{EDCC35AD-C100-41BD-A592-C532D33FA138}" dt="2025-03-19T07:43:33.342" v="26" actId="20577"/>
          <ac:spMkLst>
            <pc:docMk/>
            <pc:sldMk cId="1075238480" sldId="266"/>
            <ac:spMk id="4" creationId="{199C173C-E9CD-A3A9-529F-A888EECF4F0C}"/>
          </ac:spMkLst>
        </pc:spChg>
      </pc:sldChg>
      <pc:sldChg chg="addSp modSp new">
        <pc:chgData name="sanha lee" userId="d56cce997ef27637" providerId="Windows Live" clId="Web-{EDCC35AD-C100-41BD-A592-C532D33FA138}" dt="2025-03-19T08:00:52.335" v="136" actId="20577"/>
        <pc:sldMkLst>
          <pc:docMk/>
          <pc:sldMk cId="1825702838" sldId="267"/>
        </pc:sldMkLst>
        <pc:spChg chg="mod">
          <ac:chgData name="sanha lee" userId="d56cce997ef27637" providerId="Windows Live" clId="Web-{EDCC35AD-C100-41BD-A592-C532D33FA138}" dt="2025-03-19T07:44:44.936" v="31" actId="20577"/>
          <ac:spMkLst>
            <pc:docMk/>
            <pc:sldMk cId="1825702838" sldId="267"/>
            <ac:spMk id="2" creationId="{331512E5-F15B-D420-E748-540872490D86}"/>
          </ac:spMkLst>
        </pc:spChg>
        <pc:spChg chg="mod">
          <ac:chgData name="sanha lee" userId="d56cce997ef27637" providerId="Windows Live" clId="Web-{EDCC35AD-C100-41BD-A592-C532D33FA138}" dt="2025-03-19T08:00:52.335" v="136" actId="20577"/>
          <ac:spMkLst>
            <pc:docMk/>
            <pc:sldMk cId="1825702838" sldId="267"/>
            <ac:spMk id="3" creationId="{2558C3C0-7FD2-0192-D522-F7D090741777}"/>
          </ac:spMkLst>
        </pc:spChg>
        <pc:spChg chg="add mod">
          <ac:chgData name="sanha lee" userId="d56cce997ef27637" providerId="Windows Live" clId="Web-{EDCC35AD-C100-41BD-A592-C532D33FA138}" dt="2025-03-19T07:55:25.707" v="74" actId="14100"/>
          <ac:spMkLst>
            <pc:docMk/>
            <pc:sldMk cId="1825702838" sldId="267"/>
            <ac:spMk id="4" creationId="{55A743F6-418A-15E3-3385-7BF52A5B8C5E}"/>
          </ac:spMkLst>
        </pc:spChg>
        <pc:spChg chg="add mod">
          <ac:chgData name="sanha lee" userId="d56cce997ef27637" providerId="Windows Live" clId="Web-{EDCC35AD-C100-41BD-A592-C532D33FA138}" dt="2025-03-19T07:58:15.224" v="110" actId="20577"/>
          <ac:spMkLst>
            <pc:docMk/>
            <pc:sldMk cId="1825702838" sldId="267"/>
            <ac:spMk id="5" creationId="{DF01934F-D9A6-9EDF-DA5B-D2948646EFD7}"/>
          </ac:spMkLst>
        </pc:spChg>
        <pc:spChg chg="add mod">
          <ac:chgData name="sanha lee" userId="d56cce997ef27637" providerId="Windows Live" clId="Web-{EDCC35AD-C100-41BD-A592-C532D33FA138}" dt="2025-03-19T07:58:57.412" v="125" actId="20577"/>
          <ac:spMkLst>
            <pc:docMk/>
            <pc:sldMk cId="1825702838" sldId="267"/>
            <ac:spMk id="6" creationId="{4EF012BC-F5D0-4436-337E-2E052BC50D32}"/>
          </ac:spMkLst>
        </pc:spChg>
        <pc:spChg chg="add mod">
          <ac:chgData name="sanha lee" userId="d56cce997ef27637" providerId="Windows Live" clId="Web-{EDCC35AD-C100-41BD-A592-C532D33FA138}" dt="2025-03-19T07:59:48.006" v="129" actId="1076"/>
          <ac:spMkLst>
            <pc:docMk/>
            <pc:sldMk cId="1825702838" sldId="267"/>
            <ac:spMk id="7" creationId="{631D07BF-02C4-95F6-8285-78D1287CEEE8}"/>
          </ac:spMkLst>
        </pc:spChg>
        <pc:spChg chg="add mod">
          <ac:chgData name="sanha lee" userId="d56cce997ef27637" providerId="Windows Live" clId="Web-{EDCC35AD-C100-41BD-A592-C532D33FA138}" dt="2025-03-19T08:00:03.522" v="133" actId="1076"/>
          <ac:spMkLst>
            <pc:docMk/>
            <pc:sldMk cId="1825702838" sldId="267"/>
            <ac:spMk id="8" creationId="{138DC463-3AFE-F94E-7B3A-A6914BFF5023}"/>
          </ac:spMkLst>
        </pc:spChg>
      </pc:sldChg>
      <pc:sldChg chg="modSp">
        <pc:chgData name="sanha lee" userId="d56cce997ef27637" providerId="Windows Live" clId="Web-{EDCC35AD-C100-41BD-A592-C532D33FA138}" dt="2025-03-19T08:08:28.588" v="177" actId="20577"/>
        <pc:sldMkLst>
          <pc:docMk/>
          <pc:sldMk cId="3057597889" sldId="268"/>
        </pc:sldMkLst>
        <pc:spChg chg="mod">
          <ac:chgData name="sanha lee" userId="d56cce997ef27637" providerId="Windows Live" clId="Web-{EDCC35AD-C100-41BD-A592-C532D33FA138}" dt="2025-03-19T08:08:28.588" v="177" actId="20577"/>
          <ac:spMkLst>
            <pc:docMk/>
            <pc:sldMk cId="3057597889" sldId="268"/>
            <ac:spMk id="3" creationId="{4259D2F0-7868-F61F-DDBA-18FA96002837}"/>
          </ac:spMkLst>
        </pc:spChg>
      </pc:sldChg>
    </pc:docChg>
  </pc:docChgLst>
  <pc:docChgLst>
    <pc:chgData name="게스트 사용자" providerId="Windows Live" clId="Web-{C60B56E4-0B89-4877-A6F1-8A384ED09464}"/>
    <pc:docChg chg="addSld modSld">
      <pc:chgData name="게스트 사용자" userId="" providerId="Windows Live" clId="Web-{C60B56E4-0B89-4877-A6F1-8A384ED09464}" dt="2025-03-19T08:25:05.261" v="921"/>
      <pc:docMkLst>
        <pc:docMk/>
      </pc:docMkLst>
      <pc:sldChg chg="modSp">
        <pc:chgData name="게스트 사용자" userId="" providerId="Windows Live" clId="Web-{C60B56E4-0B89-4877-A6F1-8A384ED09464}" dt="2025-03-19T07:42:38.290" v="586" actId="20577"/>
        <pc:sldMkLst>
          <pc:docMk/>
          <pc:sldMk cId="3714795666" sldId="256"/>
        </pc:sldMkLst>
        <pc:spChg chg="mod">
          <ac:chgData name="게스트 사용자" userId="" providerId="Windows Live" clId="Web-{C60B56E4-0B89-4877-A6F1-8A384ED09464}" dt="2025-03-19T04:53:05.877" v="31" actId="20577"/>
          <ac:spMkLst>
            <pc:docMk/>
            <pc:sldMk cId="3714795666" sldId="256"/>
            <ac:spMk id="2" creationId="{EDB0EDA2-C374-9D8C-A374-7D7D3829DF49}"/>
          </ac:spMkLst>
        </pc:spChg>
        <pc:spChg chg="mod">
          <ac:chgData name="게스트 사용자" userId="" providerId="Windows Live" clId="Web-{C60B56E4-0B89-4877-A6F1-8A384ED09464}" dt="2025-03-19T07:42:38.290" v="586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modSp">
        <pc:chgData name="게스트 사용자" userId="" providerId="Windows Live" clId="Web-{C60B56E4-0B89-4877-A6F1-8A384ED09464}" dt="2025-03-19T07:53:43.248" v="887"/>
        <pc:sldMkLst>
          <pc:docMk/>
          <pc:sldMk cId="629091850" sldId="257"/>
        </pc:sldMkLst>
        <pc:graphicFrameChg chg="mod modGraphic">
          <ac:chgData name="게스트 사용자" userId="" providerId="Windows Live" clId="Web-{C60B56E4-0B89-4877-A6F1-8A384ED09464}" dt="2025-03-19T07:53:43.248" v="887"/>
          <ac:graphicFrameMkLst>
            <pc:docMk/>
            <pc:sldMk cId="629091850" sldId="257"/>
            <ac:graphicFrameMk id="8" creationId="{7E6DBABD-4672-F78F-30D0-47303D4D10C2}"/>
          </ac:graphicFrameMkLst>
        </pc:graphicFrameChg>
      </pc:sldChg>
      <pc:sldChg chg="modSp new">
        <pc:chgData name="게스트 사용자" userId="" providerId="Windows Live" clId="Web-{C60B56E4-0B89-4877-A6F1-8A384ED09464}" dt="2025-03-19T05:00:04.782" v="41" actId="20577"/>
        <pc:sldMkLst>
          <pc:docMk/>
          <pc:sldMk cId="754972866" sldId="258"/>
        </pc:sldMkLst>
        <pc:spChg chg="mod">
          <ac:chgData name="게스트 사용자" userId="" providerId="Windows Live" clId="Web-{C60B56E4-0B89-4877-A6F1-8A384ED09464}" dt="2025-03-19T05:00:04.782" v="41" actId="20577"/>
          <ac:spMkLst>
            <pc:docMk/>
            <pc:sldMk cId="754972866" sldId="258"/>
            <ac:spMk id="2" creationId="{1F83A7E7-7D88-65AC-0C35-E231582284EB}"/>
          </ac:spMkLst>
        </pc:spChg>
      </pc:sldChg>
      <pc:sldChg chg="modSp">
        <pc:chgData name="게스트 사용자" userId="" providerId="Windows Live" clId="Web-{C60B56E4-0B89-4877-A6F1-8A384ED09464}" dt="2025-03-19T08:08:56.746" v="920" actId="20577"/>
        <pc:sldMkLst>
          <pc:docMk/>
          <pc:sldMk cId="3678983918" sldId="265"/>
        </pc:sldMkLst>
        <pc:spChg chg="mod">
          <ac:chgData name="게스트 사용자" userId="" providerId="Windows Live" clId="Web-{C60B56E4-0B89-4877-A6F1-8A384ED09464}" dt="2025-03-19T08:08:56.746" v="920" actId="20577"/>
          <ac:spMkLst>
            <pc:docMk/>
            <pc:sldMk cId="3678983918" sldId="265"/>
            <ac:spMk id="3" creationId="{BC37D3CC-D05B-525F-9EB3-8F8C067F6886}"/>
          </ac:spMkLst>
        </pc:spChg>
      </pc:sldChg>
      <pc:sldChg chg="modSp new">
        <pc:chgData name="게스트 사용자" userId="" providerId="Windows Live" clId="Web-{C60B56E4-0B89-4877-A6F1-8A384ED09464}" dt="2025-03-19T07:54:55.250" v="893" actId="20577"/>
        <pc:sldMkLst>
          <pc:docMk/>
          <pc:sldMk cId="3057597889" sldId="268"/>
        </pc:sldMkLst>
        <pc:spChg chg="mod">
          <ac:chgData name="게스트 사용자" userId="" providerId="Windows Live" clId="Web-{C60B56E4-0B89-4877-A6F1-8A384ED09464}" dt="2025-03-19T07:54:55.250" v="893" actId="20577"/>
          <ac:spMkLst>
            <pc:docMk/>
            <pc:sldMk cId="3057597889" sldId="268"/>
            <ac:spMk id="2" creationId="{662C1B86-3621-4D37-123D-0B4B58103C61}"/>
          </ac:spMkLst>
        </pc:spChg>
      </pc:sldChg>
      <pc:sldChg chg="new">
        <pc:chgData name="게스트 사용자" userId="" providerId="Windows Live" clId="Web-{C60B56E4-0B89-4877-A6F1-8A384ED09464}" dt="2025-03-19T08:25:05.261" v="921"/>
        <pc:sldMkLst>
          <pc:docMk/>
          <pc:sldMk cId="1628508491" sldId="269"/>
        </pc:sldMkLst>
      </pc:sldChg>
    </pc:docChg>
  </pc:docChgLst>
  <pc:docChgLst>
    <pc:chgData name="sanha lee" userId="d56cce997ef27637" providerId="Windows Live" clId="Web-{6A116C53-5E6F-420C-8A42-0F04753902AD}"/>
    <pc:docChg chg="addSld delSld modSld">
      <pc:chgData name="sanha lee" userId="d56cce997ef27637" providerId="Windows Live" clId="Web-{6A116C53-5E6F-420C-8A42-0F04753902AD}" dt="2025-03-19T05:36:38.234" v="143" actId="1076"/>
      <pc:docMkLst>
        <pc:docMk/>
      </pc:docMkLst>
      <pc:sldChg chg="addSp modSp">
        <pc:chgData name="sanha lee" userId="d56cce997ef27637" providerId="Windows Live" clId="Web-{6A116C53-5E6F-420C-8A42-0F04753902AD}" dt="2025-03-19T05:09:15.329" v="22" actId="14100"/>
        <pc:sldMkLst>
          <pc:docMk/>
          <pc:sldMk cId="754972866" sldId="258"/>
        </pc:sldMkLst>
        <pc:spChg chg="mod">
          <ac:chgData name="sanha lee" userId="d56cce997ef27637" providerId="Windows Live" clId="Web-{6A116C53-5E6F-420C-8A42-0F04753902AD}" dt="2025-03-19T05:09:04.922" v="19" actId="1076"/>
          <ac:spMkLst>
            <pc:docMk/>
            <pc:sldMk cId="754972866" sldId="258"/>
            <ac:spMk id="3" creationId="{5BE799A8-8908-91A2-221F-79D2CC0DE540}"/>
          </ac:spMkLst>
        </pc:spChg>
        <pc:picChg chg="add mod">
          <ac:chgData name="sanha lee" userId="d56cce997ef27637" providerId="Windows Live" clId="Web-{6A116C53-5E6F-420C-8A42-0F04753902AD}" dt="2025-03-19T05:09:15.329" v="22" actId="14100"/>
          <ac:picMkLst>
            <pc:docMk/>
            <pc:sldMk cId="754972866" sldId="258"/>
            <ac:picMk id="4" creationId="{E1655A39-0843-C256-A1C7-24B597C80F0E}"/>
          </ac:picMkLst>
        </pc:picChg>
      </pc:sldChg>
      <pc:sldChg chg="new del">
        <pc:chgData name="sanha lee" userId="d56cce997ef27637" providerId="Windows Live" clId="Web-{6A116C53-5E6F-420C-8A42-0F04753902AD}" dt="2025-03-19T05:01:18.441" v="1"/>
        <pc:sldMkLst>
          <pc:docMk/>
          <pc:sldMk cId="567094555" sldId="259"/>
        </pc:sldMkLst>
      </pc:sldChg>
      <pc:sldChg chg="addSp modSp new">
        <pc:chgData name="sanha lee" userId="d56cce997ef27637" providerId="Windows Live" clId="Web-{6A116C53-5E6F-420C-8A42-0F04753902AD}" dt="2025-03-19T05:19:28.580" v="62" actId="20577"/>
        <pc:sldMkLst>
          <pc:docMk/>
          <pc:sldMk cId="2781788022" sldId="261"/>
        </pc:sldMkLst>
        <pc:spChg chg="mod">
          <ac:chgData name="sanha lee" userId="d56cce997ef27637" providerId="Windows Live" clId="Web-{6A116C53-5E6F-420C-8A42-0F04753902AD}" dt="2025-03-19T05:11:31.989" v="30" actId="20577"/>
          <ac:spMkLst>
            <pc:docMk/>
            <pc:sldMk cId="2781788022" sldId="261"/>
            <ac:spMk id="2" creationId="{A28BCB0D-64F5-FA7B-FBB5-8AB203A8105D}"/>
          </ac:spMkLst>
        </pc:spChg>
        <pc:spChg chg="mod">
          <ac:chgData name="sanha lee" userId="d56cce997ef27637" providerId="Windows Live" clId="Web-{6A116C53-5E6F-420C-8A42-0F04753902AD}" dt="2025-03-19T05:19:28.580" v="62" actId="20577"/>
          <ac:spMkLst>
            <pc:docMk/>
            <pc:sldMk cId="2781788022" sldId="261"/>
            <ac:spMk id="3" creationId="{40E73DC1-8B61-45B2-09A5-8249F5BFAB1F}"/>
          </ac:spMkLst>
        </pc:spChg>
        <pc:picChg chg="add mod">
          <ac:chgData name="sanha lee" userId="d56cce997ef27637" providerId="Windows Live" clId="Web-{6A116C53-5E6F-420C-8A42-0F04753902AD}" dt="2025-03-19T05:17:43.484" v="39" actId="14100"/>
          <ac:picMkLst>
            <pc:docMk/>
            <pc:sldMk cId="2781788022" sldId="261"/>
            <ac:picMk id="4" creationId="{E0F75E0F-FA74-8517-1554-16EF4028B3ED}"/>
          </ac:picMkLst>
        </pc:picChg>
      </pc:sldChg>
      <pc:sldChg chg="addSp delSp modSp new">
        <pc:chgData name="sanha lee" userId="d56cce997ef27637" providerId="Windows Live" clId="Web-{6A116C53-5E6F-420C-8A42-0F04753902AD}" dt="2025-03-19T05:36:38.234" v="143" actId="1076"/>
        <pc:sldMkLst>
          <pc:docMk/>
          <pc:sldMk cId="1075238480" sldId="266"/>
        </pc:sldMkLst>
        <pc:spChg chg="mod">
          <ac:chgData name="sanha lee" userId="d56cce997ef27637" providerId="Windows Live" clId="Web-{6A116C53-5E6F-420C-8A42-0F04753902AD}" dt="2025-03-19T05:23:36.040" v="70" actId="20577"/>
          <ac:spMkLst>
            <pc:docMk/>
            <pc:sldMk cId="1075238480" sldId="266"/>
            <ac:spMk id="2" creationId="{74A6F3C5-D430-721E-471F-AAFC3CE5CF7D}"/>
          </ac:spMkLst>
        </pc:spChg>
        <pc:spChg chg="mod">
          <ac:chgData name="sanha lee" userId="d56cce997ef27637" providerId="Windows Live" clId="Web-{6A116C53-5E6F-420C-8A42-0F04753902AD}" dt="2025-03-19T05:27:45.735" v="97" actId="20577"/>
          <ac:spMkLst>
            <pc:docMk/>
            <pc:sldMk cId="1075238480" sldId="266"/>
            <ac:spMk id="3" creationId="{05A2E6BB-B53D-D101-9E8B-1B41DAC72070}"/>
          </ac:spMkLst>
        </pc:spChg>
        <pc:spChg chg="add del">
          <ac:chgData name="sanha lee" userId="d56cce997ef27637" providerId="Windows Live" clId="Web-{6A116C53-5E6F-420C-8A42-0F04753902AD}" dt="2025-03-19T05:34:24.137" v="107"/>
          <ac:spMkLst>
            <pc:docMk/>
            <pc:sldMk cId="1075238480" sldId="266"/>
            <ac:spMk id="6" creationId="{58477AEE-DB5A-C210-237C-6F1B3D186397}"/>
          </ac:spMkLst>
        </pc:spChg>
        <pc:spChg chg="add mod">
          <ac:chgData name="sanha lee" userId="d56cce997ef27637" providerId="Windows Live" clId="Web-{6A116C53-5E6F-420C-8A42-0F04753902AD}" dt="2025-03-19T05:36:38.234" v="143" actId="1076"/>
          <ac:spMkLst>
            <pc:docMk/>
            <pc:sldMk cId="1075238480" sldId="266"/>
            <ac:spMk id="8" creationId="{A7C8DBCF-A0B5-EEEF-9B1C-806E1B9D0C57}"/>
          </ac:spMkLst>
        </pc:spChg>
        <pc:picChg chg="add del mod">
          <ac:chgData name="sanha lee" userId="d56cce997ef27637" providerId="Windows Live" clId="Web-{6A116C53-5E6F-420C-8A42-0F04753902AD}" dt="2025-03-19T05:34:27.043" v="108"/>
          <ac:picMkLst>
            <pc:docMk/>
            <pc:sldMk cId="1075238480" sldId="266"/>
            <ac:picMk id="4" creationId="{EB8E5217-2A33-6D80-23DF-710EE543E905}"/>
          </ac:picMkLst>
        </pc:picChg>
        <pc:picChg chg="add mod">
          <ac:chgData name="sanha lee" userId="d56cce997ef27637" providerId="Windows Live" clId="Web-{6A116C53-5E6F-420C-8A42-0F04753902AD}" dt="2025-03-19T05:34:56.794" v="116" actId="14100"/>
          <ac:picMkLst>
            <pc:docMk/>
            <pc:sldMk cId="1075238480" sldId="266"/>
            <ac:picMk id="5" creationId="{B0C3F896-B94B-C2E6-9555-6FB8A91C53ED}"/>
          </ac:picMkLst>
        </pc:picChg>
        <pc:picChg chg="add mod">
          <ac:chgData name="sanha lee" userId="d56cce997ef27637" providerId="Windows Live" clId="Web-{6A116C53-5E6F-420C-8A42-0F04753902AD}" dt="2025-03-19T05:34:48.340" v="114" actId="14100"/>
          <ac:picMkLst>
            <pc:docMk/>
            <pc:sldMk cId="1075238480" sldId="266"/>
            <ac:picMk id="7" creationId="{05550CE2-3DC4-ED58-6B22-3AB0CE827FC7}"/>
          </ac:picMkLst>
        </pc:picChg>
      </pc:sldChg>
    </pc:docChg>
  </pc:docChgLst>
  <pc:docChgLst>
    <pc:chgData name="게스트 사용자" providerId="Windows Live" clId="Web-{B4A9BD6F-1EA5-4FDD-834C-F691F1CD520A}"/>
    <pc:docChg chg="addSld modSld">
      <pc:chgData name="게스트 사용자" userId="" providerId="Windows Live" clId="Web-{B4A9BD6F-1EA5-4FDD-834C-F691F1CD520A}" dt="2025-03-19T05:37:25.771" v="871"/>
      <pc:docMkLst>
        <pc:docMk/>
      </pc:docMkLst>
      <pc:sldChg chg="addSp delSp modSp">
        <pc:chgData name="게스트 사용자" userId="" providerId="Windows Live" clId="Web-{B4A9BD6F-1EA5-4FDD-834C-F691F1CD520A}" dt="2025-03-19T05:37:25.771" v="871"/>
        <pc:sldMkLst>
          <pc:docMk/>
          <pc:sldMk cId="629091850" sldId="257"/>
        </pc:sldMkLst>
        <pc:spChg chg="add del mod">
          <ac:chgData name="게스트 사용자" userId="" providerId="Windows Live" clId="Web-{B4A9BD6F-1EA5-4FDD-834C-F691F1CD520A}" dt="2025-03-19T05:15:12.293" v="568"/>
          <ac:spMkLst>
            <pc:docMk/>
            <pc:sldMk cId="629091850" sldId="257"/>
            <ac:spMk id="4" creationId="{C1EEFC14-D388-E96B-FCA5-1B282D2E4052}"/>
          </ac:spMkLst>
        </pc:spChg>
        <pc:graphicFrameChg chg="add del mod ord modGraphic">
          <ac:chgData name="게스트 사용자" userId="" providerId="Windows Live" clId="Web-{B4A9BD6F-1EA5-4FDD-834C-F691F1CD520A}" dt="2025-03-19T05:15:09.058" v="567"/>
          <ac:graphicFrameMkLst>
            <pc:docMk/>
            <pc:sldMk cId="629091850" sldId="257"/>
            <ac:graphicFrameMk id="6" creationId="{1FE7416D-392F-2C21-E078-DA7159EF71DD}"/>
          </ac:graphicFrameMkLst>
        </pc:graphicFrameChg>
        <pc:graphicFrameChg chg="add mod ord modGraphic">
          <ac:chgData name="게스트 사용자" userId="" providerId="Windows Live" clId="Web-{B4A9BD6F-1EA5-4FDD-834C-F691F1CD520A}" dt="2025-03-19T05:37:25.771" v="871"/>
          <ac:graphicFrameMkLst>
            <pc:docMk/>
            <pc:sldMk cId="629091850" sldId="257"/>
            <ac:graphicFrameMk id="8" creationId="{7E6DBABD-4672-F78F-30D0-47303D4D10C2}"/>
          </ac:graphicFrameMkLst>
        </pc:graphicFrameChg>
        <pc:graphicFrameChg chg="del mod modGraphic">
          <ac:chgData name="게스트 사용자" userId="" providerId="Windows Live" clId="Web-{B4A9BD6F-1EA5-4FDD-834C-F691F1CD520A}" dt="2025-03-19T05:15:00.870" v="565"/>
          <ac:graphicFrameMkLst>
            <pc:docMk/>
            <pc:sldMk cId="629091850" sldId="257"/>
            <ac:graphicFrameMk id="24" creationId="{AFE7EB93-C757-8939-CA18-9A00CEC45763}"/>
          </ac:graphicFrameMkLst>
        </pc:graphicFrameChg>
      </pc:sldChg>
      <pc:sldChg chg="modSp add replId">
        <pc:chgData name="게스트 사용자" userId="" providerId="Windows Live" clId="Web-{B4A9BD6F-1EA5-4FDD-834C-F691F1CD520A}" dt="2025-03-19T05:19:03.362" v="602" actId="20577"/>
        <pc:sldMkLst>
          <pc:docMk/>
          <pc:sldMk cId="3678983918" sldId="265"/>
        </pc:sldMkLst>
        <pc:spChg chg="mod">
          <ac:chgData name="게스트 사용자" userId="" providerId="Windows Live" clId="Web-{B4A9BD6F-1EA5-4FDD-834C-F691F1CD520A}" dt="2025-03-19T05:18:50.002" v="589" actId="20577"/>
          <ac:spMkLst>
            <pc:docMk/>
            <pc:sldMk cId="3678983918" sldId="265"/>
            <ac:spMk id="2" creationId="{66B8F1F3-3589-6DFD-AA85-3B66A3DF2D12}"/>
          </ac:spMkLst>
        </pc:spChg>
        <pc:spChg chg="mod">
          <ac:chgData name="게스트 사용자" userId="" providerId="Windows Live" clId="Web-{B4A9BD6F-1EA5-4FDD-834C-F691F1CD520A}" dt="2025-03-19T05:19:03.362" v="602" actId="20577"/>
          <ac:spMkLst>
            <pc:docMk/>
            <pc:sldMk cId="3678983918" sldId="265"/>
            <ac:spMk id="3" creationId="{BC37D3CC-D05B-525F-9EB3-8F8C067F68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409F-99BA-5AA4-7664-31D49540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47B4E-E8D7-9AC0-40E8-C4088408C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97D1B-2E8A-51F7-CBFF-D25EC33E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C92E0-71EB-70B2-354B-6AF3351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8D936-4BCF-8067-A768-48968BB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0702-873F-5AC9-1B49-2E6DE440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D601F-1FEF-A75A-9D22-E662DFEE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86C5B-10F2-A9A2-75A8-180512F8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39241-8574-E957-CBCA-1FDA777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F949F-7A99-8B13-50EE-48BFD213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AFF84-3AB8-C260-AAFA-4731A513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62B81-D6F1-26FD-2753-B46F8BAA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ABD97-8B0C-947E-2361-E95D9723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88FAF-D75C-4454-B39D-9CEB792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73DE3-4F9E-63E8-C7D7-92D9F3F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DF14-AAAD-9FC0-87DC-29C1EFC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18FD1-7D3C-7E46-0C2E-13D0F4F7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0C180-A10B-CD3D-3487-D775EB2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2924B-ED91-ED65-5C32-5954D8E3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A0DEA-C778-EB82-AA58-6C911543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816F-8FBC-3DBB-1AFC-9E101D06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0F787-43A0-168A-C46B-0C75ED53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6B5EC-BCFC-CBCD-A204-64A1A07A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93452-C8B6-8E6D-FE16-A1AD12B1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B2B54-A7B5-D969-A9A7-E9BA324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EBB3B-DD19-C303-E08E-28D1A02B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E7106-7D2C-DB49-7965-5640683F4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8408F-8AA7-92E6-99D5-1F26C2A0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448A5-D630-4F84-FBAE-17616F0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F835B-CDA8-0D9F-17AF-689F7D12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4C43F-56CD-3CC9-E9AE-0496DC95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9DDF-0404-535B-8D6E-4BECA92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D8E35-FCB5-EE68-BB42-63791243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8278B-3A89-3E4C-3D90-D3C0564A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C55C0-7B9C-9EA9-9E44-35423482F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57E4F-8991-C106-447D-3DB8C5F9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928B2-F258-6DAB-C9BD-749DC45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6FCE8-7546-AEAA-CE6F-CEBC31FB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67C3E-C80C-1E04-596A-3D4B8B51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82EE-905D-5372-8278-C58AB2AF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CB5A3-07C8-0155-DE4A-000D7527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199EA3-90F9-4044-D676-841605E4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48615-3F4E-42B9-E231-979D64B0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7D3F6-F01D-2211-1FDE-3E6341A4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768424-B47F-27B4-91A4-891FCF0C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B5046F-10BB-EE20-8750-8383FEF3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4664B-2146-A1BC-29CD-5CEAA9F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371B2-A571-841C-956D-EC0EFC02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51A5C-8738-7872-FBAD-CC7A31C3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EFF16-BD78-FC55-77FC-EE85D79C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77073-AFF6-DAAE-4548-CDDF0E2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51F27-29B9-F107-3FA6-18B1EEEF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162D0-B190-9418-95D7-1E93B227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A7286-9EAF-B3BA-B608-A9DBA2F1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5FD1D-8BF1-4076-77F0-B6F8563C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15B2-337F-9833-1FB0-799CFAD6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BAD9D-F534-0FD1-45B2-02C80BE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BE042-BEFC-E33F-C736-6477D726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847B2-DC8E-0BC1-69AB-890A1CD5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A9AA0-3B28-C53C-0A19-6AF2655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695EE-754D-E0CF-C31F-F4D8CAA4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91230-BFF4-41C9-AC01-256949DD450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CC018-C3E7-9B51-C782-148B6CE6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23BA1-EF41-360B-F999-917D3E70B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05F61-FA57-403C-C0FD-F7E45E97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ACB917-D4EB-E28C-6F45-442F25C6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96933" y="1007534"/>
            <a:ext cx="2032000" cy="16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6F40945-EBCA-901D-EC16-D1499F28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A36BA6-2410-1DB8-2F32-947D7B9CD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5417D23-F961-D21F-D0F4-A50A98DE3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933" y="4233333"/>
            <a:ext cx="4529667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8F5878C-074C-A771-A43F-BB690BA11981}"/>
              </a:ext>
            </a:extLst>
          </p:cNvPr>
          <p:cNvSpPr txBox="1"/>
          <p:nvPr/>
        </p:nvSpPr>
        <p:spPr>
          <a:xfrm>
            <a:off x="2167467" y="2497667"/>
            <a:ext cx="7857067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07898"/>
              </a:lnSpc>
            </a:pPr>
            <a:r>
              <a:rPr lang="ko-KR" altLang="en-US" sz="4900" spc="-200">
                <a:solidFill>
                  <a:srgbClr val="000000"/>
                </a:solidFill>
                <a:latin typeface="Noto Sans CJK KR Black"/>
                <a:ea typeface="맑은 고딕"/>
              </a:rPr>
              <a:t>1조 </a:t>
            </a:r>
            <a:r>
              <a:rPr lang="ko-KR" altLang="en-US" sz="4900" spc="-200" err="1">
                <a:solidFill>
                  <a:srgbClr val="000000"/>
                </a:solidFill>
                <a:latin typeface="Noto Sans CJK KR Black"/>
                <a:ea typeface="맑은 고딕"/>
              </a:rPr>
              <a:t>PromptShield</a:t>
            </a:r>
            <a:endParaRPr lang="ko-KR">
              <a:solidFill>
                <a:srgbClr val="000000"/>
              </a:solidFill>
              <a:latin typeface="Noto Sans CJK KR Black"/>
              <a:ea typeface="맑은 고딕" panose="020B0503020000020004" pitchFamily="34" charset="-127"/>
            </a:endParaRPr>
          </a:p>
          <a:p>
            <a:pPr algn="ctr">
              <a:lnSpc>
                <a:spcPct val="107898"/>
              </a:lnSpc>
            </a:pPr>
            <a:r>
              <a:rPr lang="ko-KR" altLang="en-US" sz="4900" spc="-200">
                <a:latin typeface="Noto Sans CJK KR Black"/>
                <a:ea typeface="맑은 고딕"/>
              </a:rPr>
              <a:t>기획 발표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F899A0F-413C-CEF8-33A4-66D6BCD30A97}"/>
              </a:ext>
            </a:extLst>
          </p:cNvPr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50">
                <a:solidFill>
                  <a:srgbClr val="000000"/>
                </a:solidFill>
                <a:latin typeface="Roboto Light"/>
              </a:rPr>
              <a:t>2025. 03. 28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1C50-69A3-0804-229A-9EF12AE41C32}"/>
              </a:ext>
            </a:extLst>
          </p:cNvPr>
          <p:cNvSpPr txBox="1"/>
          <p:nvPr/>
        </p:nvSpPr>
        <p:spPr>
          <a:xfrm>
            <a:off x="10007923" y="488262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Noto Sans CJK KR Black"/>
                <a:ea typeface="맑은 고딕"/>
              </a:rPr>
              <a:t>20011707 </a:t>
            </a:r>
            <a:r>
              <a:rPr lang="ko-KR" altLang="en-US" err="1">
                <a:latin typeface="Noto Sans CJK KR Black"/>
                <a:ea typeface="맑은 고딕"/>
              </a:rPr>
              <a:t>장수원</a:t>
            </a:r>
            <a:endParaRPr lang="ko-KR" altLang="en-US">
              <a:latin typeface="Noto Sans CJK KR Black"/>
              <a:ea typeface="맑은 고딕"/>
            </a:endParaRPr>
          </a:p>
          <a:p>
            <a:r>
              <a:rPr lang="ko-KR" altLang="en-US">
                <a:latin typeface="Noto Sans CJK KR Black"/>
                <a:ea typeface="맑은 고딕"/>
              </a:rPr>
              <a:t>20011701 박제혁</a:t>
            </a:r>
          </a:p>
          <a:p>
            <a:r>
              <a:rPr lang="ko-KR" altLang="en-US">
                <a:latin typeface="Noto Sans CJK KR Black"/>
                <a:ea typeface="맑은 고딕"/>
              </a:rPr>
              <a:t>20011719 이산하</a:t>
            </a:r>
          </a:p>
          <a:p>
            <a:r>
              <a:rPr lang="ko-KR" altLang="en-US">
                <a:latin typeface="Noto Sans CJK KR Black"/>
                <a:ea typeface="맑은 고딕"/>
              </a:rPr>
              <a:t>2001???? 이광진</a:t>
            </a:r>
          </a:p>
        </p:txBody>
      </p:sp>
    </p:spTree>
    <p:extLst>
      <p:ext uri="{BB962C8B-B14F-4D97-AF65-F5344CB8AC3E}">
        <p14:creationId xmlns:p14="http://schemas.microsoft.com/office/powerpoint/2010/main" val="50079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3E44B-57C3-5D2A-5FD2-1EB6EC86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D3B509E-9652-525F-DE6F-92FBB0EA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3C4B5A4-16D0-0BFD-6F2D-EFE428CA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07" y="2548467"/>
            <a:ext cx="4988560" cy="4580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D5F85A-DFEC-0D35-FE04-82C78A68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2548467"/>
            <a:ext cx="5012267" cy="45804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1DB59E8-97C7-B3E9-AC48-6B30A991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32F1847-DCAC-9412-E23C-6BB8BAA42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99089BE8-FD04-1D94-B250-CA2578134D07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​</a:t>
            </a:r>
            <a:r>
              <a:rPr lang="en-US" sz="3300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00" spc="-133">
                <a:solidFill>
                  <a:srgbClr val="000000"/>
                </a:solidFill>
                <a:latin typeface="S-Core Dream 8 Heavy"/>
                <a:ea typeface="맑은 고딕"/>
              </a:rPr>
              <a:t>개발</a:t>
            </a:r>
            <a:r>
              <a:rPr lang="en-US" altLang="ko-KR" sz="3300" spc="-133">
                <a:solidFill>
                  <a:srgbClr val="000000"/>
                </a:solidFill>
                <a:latin typeface="S-Core Dream 8 Heavy"/>
                <a:ea typeface="맑은 고딕"/>
              </a:rPr>
              <a:t> </a:t>
            </a:r>
            <a:r>
              <a:rPr lang="en-US" altLang="ko-KR" sz="3300" spc="-133" err="1">
                <a:solidFill>
                  <a:srgbClr val="000000"/>
                </a:solidFill>
                <a:latin typeface="S-Core Dream 8 Heavy"/>
                <a:ea typeface="맑은 고딕"/>
              </a:rPr>
              <a:t>배경</a:t>
            </a:r>
            <a:r>
              <a:rPr lang="en-US" altLang="ko-KR" sz="3300" spc="-133">
                <a:solidFill>
                  <a:srgbClr val="000000"/>
                </a:solidFill>
                <a:latin typeface="S-Core Dream 8 Heavy"/>
                <a:ea typeface="맑은 고딕"/>
              </a:rPr>
              <a:t> (1)</a:t>
            </a:r>
            <a:endParaRPr lang="ko-KR" altLang="en-US" sz="3300" spc="-133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3" name="그림 12" descr="텍스트, 도표, 스크린샷, 평면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30D777B-4CE0-3577-5854-4A2B584D2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383" y="2879860"/>
            <a:ext cx="4648199" cy="32449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E739CA-4D75-72BA-326B-9CD405A6DBD7}"/>
              </a:ext>
            </a:extLst>
          </p:cNvPr>
          <p:cNvSpPr/>
          <p:nvPr/>
        </p:nvSpPr>
        <p:spPr>
          <a:xfrm>
            <a:off x="6578600" y="287782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>
                <a:solidFill>
                  <a:srgbClr val="666666"/>
                </a:solidFill>
                <a:latin typeface="Malgun Gothic"/>
                <a:ea typeface="Malgun Gothic"/>
              </a:rPr>
              <a:t>수억 개의 매개변수를 가진 거대한 언어 모델</a:t>
            </a:r>
            <a:endParaRPr lang="ko-KR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0D2DA7-55BE-3488-2FBC-ABE87EDF7FF6}"/>
              </a:ext>
            </a:extLst>
          </p:cNvPr>
          <p:cNvSpPr/>
          <p:nvPr/>
        </p:nvSpPr>
        <p:spPr>
          <a:xfrm>
            <a:off x="6568440" y="417830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666666"/>
                </a:solidFill>
                <a:latin typeface="Malgun Gothic"/>
                <a:ea typeface="Malgun Gothic"/>
              </a:rPr>
              <a:t>대량의 텍스트 데이터에 대해 학습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357D2B-669E-B009-7A1A-42310ADBDC81}"/>
              </a:ext>
            </a:extLst>
          </p:cNvPr>
          <p:cNvSpPr/>
          <p:nvPr/>
        </p:nvSpPr>
        <p:spPr>
          <a:xfrm>
            <a:off x="6568440" y="550926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666666"/>
                </a:solidFill>
                <a:latin typeface="Malgun Gothic"/>
                <a:ea typeface="Malgun Gothic"/>
              </a:rPr>
              <a:t>주어진 문맥 정보를 바탕으로 텍스트를 생성하거나 이해</a:t>
            </a:r>
            <a:endParaRPr lang="ko-KR"/>
          </a:p>
        </p:txBody>
      </p:sp>
      <p:pic>
        <p:nvPicPr>
          <p:cNvPr id="22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E16E9F9-DDA6-E775-7383-81B24F239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933" y="1695027"/>
            <a:ext cx="4966547" cy="701040"/>
          </a:xfrm>
          <a:prstGeom prst="rect">
            <a:avLst/>
          </a:prstGeom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id="{74D6CE45-F7EB-1044-542E-2A387FDF5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613" y="1684867"/>
            <a:ext cx="160867" cy="711200"/>
          </a:xfrm>
          <a:prstGeom prst="rect">
            <a:avLst/>
          </a:prstGeom>
        </p:spPr>
      </p:pic>
      <p:sp>
        <p:nvSpPr>
          <p:cNvPr id="26" name="TextBox 15">
            <a:extLst>
              <a:ext uri="{FF2B5EF4-FFF2-40B4-BE49-F238E27FC236}">
                <a16:creationId xmlns:a16="http://schemas.microsoft.com/office/drawing/2014/main" id="{B74E8881-423E-5161-1641-D7781A753C74}"/>
              </a:ext>
            </a:extLst>
          </p:cNvPr>
          <p:cNvSpPr txBox="1"/>
          <p:nvPr/>
        </p:nvSpPr>
        <p:spPr>
          <a:xfrm>
            <a:off x="1430867" y="1896533"/>
            <a:ext cx="396070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850" spc="-133" err="1">
                <a:solidFill>
                  <a:srgbClr val="000000"/>
                </a:solidFill>
                <a:latin typeface="Noto Sans CJK KR Black"/>
                <a:ea typeface="맑은 고딕"/>
              </a:rPr>
              <a:t>LLM이란</a:t>
            </a:r>
            <a:r>
              <a:rPr lang="ko-KR" altLang="en-US" sz="1850" spc="-133">
                <a:solidFill>
                  <a:srgbClr val="000000"/>
                </a:solidFill>
                <a:latin typeface="Noto Sans CJK KR Black"/>
                <a:ea typeface="맑은 고딕"/>
              </a:rPr>
              <a:t>?</a:t>
            </a:r>
            <a:endParaRPr lang="en-US" sz="1850" spc="-133">
              <a:solidFill>
                <a:srgbClr val="000000"/>
              </a:solidFill>
              <a:latin typeface="Noto Sans CJK KR Black"/>
            </a:endParaRPr>
          </a:p>
        </p:txBody>
      </p:sp>
      <p:pic>
        <p:nvPicPr>
          <p:cNvPr id="27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20F90E0-F867-8F5D-ED7A-F57B89C38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452" y="1705187"/>
            <a:ext cx="4854787" cy="711200"/>
          </a:xfrm>
          <a:prstGeom prst="rect">
            <a:avLst/>
          </a:prstGeom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437E6EE8-533A-4A84-26C5-586FDF8BC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1212" y="1705187"/>
            <a:ext cx="160867" cy="711200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3E9324F9-F3B9-ECAF-7615-4915E676BE95}"/>
              </a:ext>
            </a:extLst>
          </p:cNvPr>
          <p:cNvSpPr txBox="1"/>
          <p:nvPr/>
        </p:nvSpPr>
        <p:spPr>
          <a:xfrm>
            <a:off x="6866467" y="1916852"/>
            <a:ext cx="396070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50" spc="-133" err="1">
                <a:solidFill>
                  <a:srgbClr val="000000"/>
                </a:solidFill>
                <a:ea typeface="맑은 고딕"/>
              </a:rPr>
              <a:t>LLM은</a:t>
            </a:r>
            <a:r>
              <a:rPr lang="ko-KR" altLang="en-US" sz="1850" spc="-133">
                <a:solidFill>
                  <a:srgbClr val="000000"/>
                </a:solidFill>
                <a:ea typeface="맑은 고딕"/>
              </a:rPr>
              <a:t> 대규모 언어 모델을 의미합니다.</a:t>
            </a:r>
            <a:endParaRPr lang="ko-KR" altLang="en-US" sz="1850" spc="-133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0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F03A7FF-BF58-712C-09C8-27F6F116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73DC1-8B61-45B2-09A5-8249F5BF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7849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800">
                <a:ea typeface="+mn-lt"/>
                <a:cs typeface="+mn-lt"/>
              </a:rPr>
              <a:t> </a:t>
            </a:r>
            <a:r>
              <a:rPr lang="en-US" altLang="ko-KR" sz="1800">
                <a:ea typeface="+mn-lt"/>
                <a:cs typeface="+mn-lt"/>
              </a:rPr>
              <a:t>LLM</a:t>
            </a:r>
            <a:r>
              <a:rPr lang="ko-KR" altLang="en-US" sz="1800">
                <a:ea typeface="+mn-lt"/>
                <a:cs typeface="+mn-lt"/>
              </a:rPr>
              <a:t>시장은 </a:t>
            </a:r>
            <a:r>
              <a:rPr lang="en-US" altLang="ko-KR" sz="1800">
                <a:ea typeface="+mn-lt"/>
                <a:cs typeface="+mn-lt"/>
              </a:rPr>
              <a:t>2029</a:t>
            </a:r>
            <a:r>
              <a:rPr lang="ko-KR" altLang="en-US" sz="1800">
                <a:ea typeface="+mn-lt"/>
                <a:cs typeface="+mn-lt"/>
              </a:rPr>
              <a:t>년까지 평균 </a:t>
            </a:r>
            <a:r>
              <a:rPr lang="en-US" altLang="ko-KR" sz="1800">
                <a:ea typeface="+mn-lt"/>
                <a:cs typeface="+mn-lt"/>
              </a:rPr>
              <a:t>21%</a:t>
            </a:r>
            <a:r>
              <a:rPr lang="ko-KR" altLang="en-US" sz="1800">
                <a:ea typeface="+mn-lt"/>
                <a:cs typeface="+mn-lt"/>
              </a:rPr>
              <a:t> 성장해 </a:t>
            </a:r>
            <a:r>
              <a:rPr lang="en-US" altLang="ko-KR" sz="1800">
                <a:ea typeface="+mn-lt"/>
                <a:cs typeface="+mn-lt"/>
              </a:rPr>
              <a:t>410</a:t>
            </a:r>
            <a:r>
              <a:rPr lang="ko-KR" altLang="en-US" sz="1800">
                <a:ea typeface="+mn-lt"/>
                <a:cs typeface="+mn-lt"/>
              </a:rPr>
              <a:t>억달러 규모의 시장으로 성장할 예정입니다.</a:t>
            </a:r>
            <a:endParaRPr lang="ko-KR" altLang="en-US" sz="1800"/>
          </a:p>
          <a:p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08F3AB2-F035-DC54-37B3-EDD9C83E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C3AC612-9670-EACC-D98B-C4BE3F80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A98C331E-48CA-BA90-21E1-703D8208E16A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개발 배경 (2)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5CBE3DB-398F-9E8D-D747-85109F91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147" y="1855893"/>
            <a:ext cx="423333" cy="381000"/>
          </a:xfrm>
          <a:prstGeom prst="rect">
            <a:avLst/>
          </a:prstGeom>
        </p:spPr>
      </p:pic>
      <p:pic>
        <p:nvPicPr>
          <p:cNvPr id="16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200BB5A-371F-A62F-4053-2C18BB511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13" y="1644227"/>
            <a:ext cx="10574867" cy="711200"/>
          </a:xfrm>
          <a:prstGeom prst="rect">
            <a:avLst/>
          </a:prstGeom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64422B23-0C0E-4794-E21B-3470204EB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13" y="1644227"/>
            <a:ext cx="160867" cy="711200"/>
          </a:xfrm>
          <a:prstGeom prst="rect">
            <a:avLst/>
          </a:prstGeom>
        </p:spPr>
      </p:pic>
      <p:sp>
        <p:nvSpPr>
          <p:cNvPr id="20" name="TextBox 15">
            <a:extLst>
              <a:ext uri="{FF2B5EF4-FFF2-40B4-BE49-F238E27FC236}">
                <a16:creationId xmlns:a16="http://schemas.microsoft.com/office/drawing/2014/main" id="{46DF4E75-87D0-2C60-0A4E-13E285DD872F}"/>
              </a:ext>
            </a:extLst>
          </p:cNvPr>
          <p:cNvSpPr txBox="1"/>
          <p:nvPr/>
        </p:nvSpPr>
        <p:spPr>
          <a:xfrm>
            <a:off x="1461347" y="185589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거대한  LLM 시장의 성장과 가치</a:t>
            </a:r>
            <a:endParaRPr lang="en-US" altLang="ko-KR" spc="-133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0" algn="l">
              <a:lnSpc>
                <a:spcPct val="99600"/>
              </a:lnSpc>
            </a:pP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  <p:pic>
        <p:nvPicPr>
          <p:cNvPr id="21" name="그림 20" descr="텍스트, 스크린샷, 번호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D627B2B-68A8-68F0-CA0A-D3958CD61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47" y="2540296"/>
            <a:ext cx="7675245" cy="4309745"/>
          </a:xfrm>
          <a:prstGeom prst="rect">
            <a:avLst/>
          </a:prstGeom>
        </p:spPr>
      </p:pic>
      <p:pic>
        <p:nvPicPr>
          <p:cNvPr id="23" name="Picture 4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89F5094-D64F-C87B-C188-E9F2923AA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533" y="2538307"/>
            <a:ext cx="2655147" cy="43366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346446-1EC2-B9E4-4026-29EA357D6E27}"/>
              </a:ext>
            </a:extLst>
          </p:cNvPr>
          <p:cNvSpPr txBox="1"/>
          <p:nvPr/>
        </p:nvSpPr>
        <p:spPr>
          <a:xfrm>
            <a:off x="8775700" y="2552700"/>
            <a:ext cx="2540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LLM 시장은 2030년까지 360억 달러에 이를 것으로 예상되며, 연평균 </a:t>
            </a:r>
            <a:r>
              <a:rPr lang="ko-KR" altLang="en-US">
                <a:solidFill>
                  <a:srgbClr val="0E0C0C"/>
                </a:solidFill>
                <a:ea typeface="+mn-lt"/>
                <a:cs typeface="+mn-lt"/>
              </a:rPr>
              <a:t>성장률</a:t>
            </a:r>
            <a:r>
              <a:rPr lang="en-US" altLang="ko-KR">
                <a:ea typeface="+mn-lt"/>
                <a:cs typeface="+mn-lt"/>
              </a:rPr>
              <a:t>33.2</a:t>
            </a: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%</a:t>
            </a:r>
            <a:r>
              <a:rPr lang="ko-KR" err="1">
                <a:solidFill>
                  <a:srgbClr val="0E0C0C"/>
                </a:solidFill>
                <a:ea typeface="+mn-lt"/>
                <a:cs typeface="+mn-lt"/>
              </a:rPr>
              <a:t>를</a:t>
            </a:r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 기록할 전망입니다.</a:t>
            </a:r>
            <a:endParaRPr lang="ko-KR"/>
          </a:p>
          <a:p>
            <a:endParaRPr lang="ko-KR">
              <a:solidFill>
                <a:srgbClr val="0E0C0C"/>
              </a:solidFill>
              <a:ea typeface="맑은 고딕"/>
            </a:endParaRPr>
          </a:p>
          <a:p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2025년까지 전 세계적으로 7억 5천만 개 이상의 애플리케이션이 </a:t>
            </a:r>
            <a:r>
              <a:rPr lang="ko-KR" err="1">
                <a:solidFill>
                  <a:srgbClr val="0E0C0C"/>
                </a:solidFill>
                <a:ea typeface="+mn-lt"/>
                <a:cs typeface="+mn-lt"/>
              </a:rPr>
              <a:t>LLM을</a:t>
            </a:r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 지원할 것으로 예상됩니다.</a:t>
            </a:r>
            <a:endParaRPr lang="ko-KR"/>
          </a:p>
          <a:p>
            <a:pPr algn="l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178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E6BB-B53D-D101-9E8B-1B41DAC7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err="1">
                <a:ea typeface="맑은 고딕"/>
              </a:rPr>
              <a:t>LLM의</a:t>
            </a:r>
            <a:r>
              <a:rPr lang="ko-KR" altLang="en-US" sz="1800">
                <a:ea typeface="맑은 고딕"/>
              </a:rPr>
              <a:t> 취약점을 이용한 다양한 악용 사례가 발생하고 있습니다.</a:t>
            </a:r>
          </a:p>
          <a:p>
            <a:endParaRPr lang="ko-KR" altLang="en-US" sz="1800">
              <a:ea typeface="맑은 고딕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89A7D17-F746-A1B9-E370-951F5FD3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5B7C49B8-39F8-E8A3-4141-460F9EB4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2FF9EEC3-300B-8EFD-A261-222162E07757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S-Core Dream 8 Heavy"/>
              </a:rPr>
              <a:t>개발 배경 (3)</a:t>
            </a:r>
          </a:p>
        </p:txBody>
      </p:sp>
      <p:pic>
        <p:nvPicPr>
          <p:cNvPr id="17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68286F3-0DB6-B8B1-C6E2-85F97BB15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C4502B6-BF3F-B899-DD8B-C2520547D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5A3D866F-B689-1FC9-9D11-3F85AD895D63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50" spc="-133">
                <a:solidFill>
                  <a:srgbClr val="000000"/>
                </a:solidFill>
                <a:ea typeface="맑은 고딕"/>
              </a:rPr>
              <a:t>LLM 취약점을 이용한 다양한 악용 사례가 발견되고 있습니다.</a:t>
            </a: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  <p:pic>
        <p:nvPicPr>
          <p:cNvPr id="23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998FC6B-22A3-40BA-F080-523AB82B9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26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9B78462-C327-A1E3-2F4B-96B26D0C8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7" y="2578947"/>
            <a:ext cx="4836160" cy="4275667"/>
          </a:xfrm>
          <a:prstGeom prst="rect">
            <a:avLst/>
          </a:prstGeom>
        </p:spPr>
      </p:pic>
      <p:pic>
        <p:nvPicPr>
          <p:cNvPr id="27" name="그림 26" descr="텍스트, 불꽃놀이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AD76432-1021-7B46-6231-1D523A3DE5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5801" y="3138485"/>
            <a:ext cx="4010479" cy="35397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9893D0-F67E-27CD-7BE1-A7A24EB77731}"/>
              </a:ext>
            </a:extLst>
          </p:cNvPr>
          <p:cNvSpPr txBox="1"/>
          <p:nvPr/>
        </p:nvSpPr>
        <p:spPr>
          <a:xfrm>
            <a:off x="906778" y="2764789"/>
            <a:ext cx="482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LLM 을 통해 개인정보가 유출되는 사례 발생</a:t>
            </a:r>
          </a:p>
        </p:txBody>
      </p:sp>
      <p:pic>
        <p:nvPicPr>
          <p:cNvPr id="29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64B3DBC-AAB7-7E15-145B-8974947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587" y="2568787"/>
            <a:ext cx="4836160" cy="4275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D12E8D-42BD-CBF4-0FC9-068B17AD4E7E}"/>
              </a:ext>
            </a:extLst>
          </p:cNvPr>
          <p:cNvSpPr txBox="1"/>
          <p:nvPr/>
        </p:nvSpPr>
        <p:spPr>
          <a:xfrm>
            <a:off x="6700518" y="2715258"/>
            <a:ext cx="471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악성코드 개발에 LLM 악용되는 사례 발생</a:t>
            </a:r>
          </a:p>
        </p:txBody>
      </p:sp>
      <p:pic>
        <p:nvPicPr>
          <p:cNvPr id="31" name="그림 30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7DD29E2-A91E-5F16-249B-306EAA676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86" y="3134361"/>
            <a:ext cx="412995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7D89949-D9FC-4F91-DF29-587D2E69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B79A5397-84BE-6B30-079C-BD218F2A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5528BA3-05FA-1EF0-87D5-54E3AD2A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FB461AF-89AB-8679-202D-AB5DCDE51EDB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S-Core Dream 8 Heavy"/>
              </a:rPr>
              <a:t>개발 목적</a:t>
            </a:r>
          </a:p>
        </p:txBody>
      </p:sp>
      <p:pic>
        <p:nvPicPr>
          <p:cNvPr id="18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9847B39-888C-B7BC-5F31-BA987CC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AFFEE02D-93AD-D76A-532F-D87501487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35ADB180-6C98-E5BF-6AAA-EB016E3A576D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850" spc="-133">
                <a:solidFill>
                  <a:srgbClr val="000000"/>
                </a:solidFill>
                <a:latin typeface="맑은 고딕"/>
                <a:ea typeface="맑은 고딕"/>
              </a:rPr>
              <a:t>향상된 보안 수준을 가진 </a:t>
            </a:r>
            <a:r>
              <a:rPr lang="ko-KR" altLang="en-US" sz="1850" spc="-133" err="1">
                <a:solidFill>
                  <a:srgbClr val="000000"/>
                </a:solidFill>
                <a:latin typeface="맑은 고딕"/>
                <a:ea typeface="맑은 고딕"/>
              </a:rPr>
              <a:t>챗봇을</a:t>
            </a:r>
            <a:r>
              <a:rPr lang="ko-KR" altLang="en-US" sz="1850" spc="-133">
                <a:solidFill>
                  <a:srgbClr val="000000"/>
                </a:solidFill>
                <a:latin typeface="맑은 고딕"/>
                <a:ea typeface="맑은 고딕"/>
              </a:rPr>
              <a:t> 개발하는 것입니다.</a:t>
            </a:r>
          </a:p>
        </p:txBody>
      </p:sp>
      <p:pic>
        <p:nvPicPr>
          <p:cNvPr id="24" name="Picture 4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D0D6EC9-7BBB-1675-1098-A08CDC29A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13" y="2578947"/>
            <a:ext cx="10579947" cy="427566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A743F6-418A-15E3-3385-7BF52A5B8C5E}"/>
              </a:ext>
            </a:extLst>
          </p:cNvPr>
          <p:cNvSpPr/>
          <p:nvPr/>
        </p:nvSpPr>
        <p:spPr>
          <a:xfrm>
            <a:off x="1089660" y="2755900"/>
            <a:ext cx="10050780" cy="563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입출력 데이터 필터링 기법 적용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01934F-D9A6-9EDF-DA5B-D2948646EFD7}"/>
              </a:ext>
            </a:extLst>
          </p:cNvPr>
          <p:cNvSpPr/>
          <p:nvPr/>
        </p:nvSpPr>
        <p:spPr>
          <a:xfrm>
            <a:off x="1089659" y="4178300"/>
            <a:ext cx="10060940" cy="553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파인 튜닝 기법을 활용한 향상된 보호 기법 적용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EF012BC-F5D0-4436-337E-2E052BC50D32}"/>
              </a:ext>
            </a:extLst>
          </p:cNvPr>
          <p:cNvSpPr/>
          <p:nvPr/>
        </p:nvSpPr>
        <p:spPr>
          <a:xfrm>
            <a:off x="1089659" y="5732780"/>
            <a:ext cx="10060940" cy="553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새로운 보호 기법 개발 및 적용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31D07BF-02C4-95F6-8285-78D1287CEEE8}"/>
              </a:ext>
            </a:extLst>
          </p:cNvPr>
          <p:cNvSpPr/>
          <p:nvPr/>
        </p:nvSpPr>
        <p:spPr>
          <a:xfrm>
            <a:off x="5031740" y="3528060"/>
            <a:ext cx="2100580" cy="4597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5181590-180C-0844-B464-AB2FE1720B43}"/>
              </a:ext>
            </a:extLst>
          </p:cNvPr>
          <p:cNvSpPr/>
          <p:nvPr/>
        </p:nvSpPr>
        <p:spPr>
          <a:xfrm>
            <a:off x="5062220" y="5001259"/>
            <a:ext cx="2100580" cy="4597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0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896533"/>
            <a:ext cx="423333" cy="381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2785533"/>
            <a:ext cx="423333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74533"/>
            <a:ext cx="423333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4563533"/>
            <a:ext cx="423333" cy="381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3400" cy="6858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7133" y="3733800"/>
            <a:ext cx="10219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출력 필터링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→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법적</a:t>
            </a:r>
            <a:r>
              <a:rPr lang="en-US" altLang="ko-KR" spc="-133">
                <a:solidFill>
                  <a:srgbClr val="000000"/>
                </a:solidFill>
                <a:latin typeface="Malgun Gothic"/>
                <a:ea typeface="Malgun Gothic"/>
              </a:rPr>
              <a:t>/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윤리적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문제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예방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617133" y="4622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프롬프트 </a:t>
            </a:r>
            <a:r>
              <a:rPr lang="ko-KR" altLang="en-US" spc="-133" err="1">
                <a:solidFill>
                  <a:srgbClr val="000000"/>
                </a:solidFill>
                <a:latin typeface="Malgun Gothic"/>
                <a:ea typeface="Malgun Gothic"/>
              </a:rPr>
              <a:t>인젝션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방어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→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시스템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안정성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유지</a:t>
            </a:r>
            <a:endParaRPr lang="en-US" altLang="ko-KR" sz="1850" spc="-133">
              <a:latin typeface="S-Core Dream 3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E371-0004-5205-6515-B252F884E01F}"/>
              </a:ext>
            </a:extLst>
          </p:cNvPr>
          <p:cNvSpPr txBox="1"/>
          <p:nvPr/>
        </p:nvSpPr>
        <p:spPr>
          <a:xfrm>
            <a:off x="1589709" y="2806700"/>
            <a:ext cx="519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Malgun Gothic"/>
                <a:ea typeface="Malgun Gothic"/>
              </a:rPr>
              <a:t>개인정보 유출 차단 → 사용자 데이터 보호</a:t>
            </a:r>
            <a:endParaRPr lang="ko-KR"/>
          </a:p>
        </p:txBody>
      </p:sp>
      <p:pic>
        <p:nvPicPr>
          <p:cNvPr id="19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39ED657-35BA-99A5-0D36-081EF62CB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70C49EB3-6445-8A06-3F60-0AF75F53E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E4A065A6-B415-DD5D-A099-05D07CC5C3F3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향상된 보안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수준을 가진 </a:t>
            </a:r>
            <a:r>
              <a:rPr lang="ko-KR" spc="-133" err="1">
                <a:solidFill>
                  <a:srgbClr val="000000"/>
                </a:solidFill>
                <a:latin typeface="Malgun Gothic"/>
                <a:ea typeface="Malgun Gothic"/>
              </a:rPr>
              <a:t>챗봇은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다음과 같은 기대효과를 가집니다</a:t>
            </a:r>
            <a:r>
              <a:rPr lang="en-US" altLang="ko-KR" spc="-133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ko-KR" altLang="en-US" spc="-133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0" algn="l">
              <a:lnSpc>
                <a:spcPct val="99600"/>
              </a:lnSpc>
            </a:pP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</p:spTree>
    <p:extLst>
      <p:ext uri="{BB962C8B-B14F-4D97-AF65-F5344CB8AC3E}">
        <p14:creationId xmlns:p14="http://schemas.microsoft.com/office/powerpoint/2010/main" val="178284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91B52-41FF-4AC9-F44B-39B9CCEF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DE9DF-66A4-5811-7835-0B716AE5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개발 환경</a:t>
            </a:r>
            <a:endParaRPr lang="en-US" altLang="ko-KR"/>
          </a:p>
          <a:p>
            <a:r>
              <a:rPr lang="en-US" altLang="ko-KR"/>
              <a:t>2.2 </a:t>
            </a:r>
            <a:r>
              <a:rPr lang="ko-KR" altLang="en-US"/>
              <a:t>시스템 구성도 및 흐름도</a:t>
            </a:r>
            <a:endParaRPr lang="en-US" altLang="ko-KR"/>
          </a:p>
          <a:p>
            <a:r>
              <a:rPr lang="en-US" altLang="ko-KR"/>
              <a:t>2.3 </a:t>
            </a:r>
            <a:r>
              <a:rPr lang="ko-KR" altLang="en-US"/>
              <a:t>기능 구성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9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3EE1-31AC-F8F0-2626-DCE77AFE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91BC5-F1CF-4204-3165-9602B401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프론트</a:t>
            </a:r>
            <a:r>
              <a:rPr lang="en-US" altLang="ko-KR"/>
              <a:t>: svelte</a:t>
            </a:r>
          </a:p>
          <a:p>
            <a:r>
              <a:rPr lang="ko-KR" altLang="en-US" err="1"/>
              <a:t>백엔드</a:t>
            </a:r>
            <a:r>
              <a:rPr lang="en-US" altLang="ko-KR"/>
              <a:t>: python</a:t>
            </a:r>
            <a:r>
              <a:rPr lang="ko-KR" altLang="en-US"/>
              <a:t> </a:t>
            </a:r>
            <a:r>
              <a:rPr lang="en-US" altLang="ko-KR"/>
              <a:t>FastAPI</a:t>
            </a:r>
          </a:p>
          <a:p>
            <a:r>
              <a:rPr lang="ko-KR" altLang="en-US"/>
              <a:t>공격 대상</a:t>
            </a:r>
            <a:r>
              <a:rPr lang="en-US" altLang="ko-KR"/>
              <a:t>: llama2 7b</a:t>
            </a:r>
          </a:p>
          <a:p>
            <a:r>
              <a:rPr lang="ko-KR" altLang="en-US"/>
              <a:t>구글 </a:t>
            </a:r>
            <a:r>
              <a:rPr lang="ko-KR" altLang="en-US" err="1"/>
              <a:t>코랩</a:t>
            </a:r>
            <a:endParaRPr lang="en-US" altLang="ko-KR"/>
          </a:p>
          <a:p>
            <a:r>
              <a:rPr lang="ko-KR" altLang="en-US"/>
              <a:t>데이터베이스</a:t>
            </a:r>
            <a:r>
              <a:rPr lang="en-US" altLang="ko-KR"/>
              <a:t>: PostgreSQL</a:t>
            </a:r>
            <a:endParaRPr lang="en-US" altLang="ko-KR" b="0" i="0">
              <a:solidFill>
                <a:srgbClr val="FFFFFF"/>
              </a:solidFill>
              <a:effectLst/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0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28085-0E37-419B-8876-73BA1D28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시스템 구성도 및 흐름도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199617-9361-A22F-51A1-4E093CA3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15" y="1825625"/>
            <a:ext cx="7116170" cy="4351338"/>
          </a:xfrm>
        </p:spPr>
      </p:pic>
    </p:spTree>
    <p:extLst>
      <p:ext uri="{BB962C8B-B14F-4D97-AF65-F5344CB8AC3E}">
        <p14:creationId xmlns:p14="http://schemas.microsoft.com/office/powerpoint/2010/main" val="411116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EF69-7C1C-3AC8-2FEF-DD2B4098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기능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0326E-F62C-7FE4-68B6-E0F5035F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1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24D35-2D66-90FB-CE9C-3AB024149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016AA3-6C0B-7288-7591-42C48707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69F49AE-5DCB-33DF-68E9-6CBEDE79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473308"/>
            <a:ext cx="10816541" cy="50286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464F11-83BE-13D8-D669-60841505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75B955F-432A-399F-1481-61170FAC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8FE75CA0-D4A6-5B1A-A4FC-C4C50784E5D9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algn="ctr">
              <a:lnSpc>
                <a:spcPct val="99600"/>
              </a:lnSpc>
              <a:buAutoNum type="arabicPeriod"/>
            </a:pPr>
            <a:r>
              <a:rPr lang="ko-KR" altLang="en-US" sz="3300" spc="-133">
                <a:ea typeface="맑은 고딕"/>
              </a:rPr>
              <a:t>팀원 역할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E6EC-DFEA-A910-2679-C270E9DC0B31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프로젝트 계획 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E9278-02C7-2EAA-E0A8-4F2BA736294F}"/>
              </a:ext>
            </a:extLst>
          </p:cNvPr>
          <p:cNvSpPr txBox="1"/>
          <p:nvPr/>
        </p:nvSpPr>
        <p:spPr>
          <a:xfrm>
            <a:off x="3691003" y="2761989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</a:t>
            </a:r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20xxxxxx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프로젝트 총괄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전체 개발 참여</a:t>
            </a:r>
            <a:endParaRPr lang="ko-KR" altLang="en-US"/>
          </a:p>
          <a:p>
            <a:pPr marL="8890"/>
            <a:endParaRPr lang="ko-KR" sz="1600" spc="-150">
              <a:latin typeface="Malgun Gothic"/>
              <a:ea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4AB69E-1C54-EA8B-31FC-D1237195A1A1}"/>
              </a:ext>
            </a:extLst>
          </p:cNvPr>
          <p:cNvSpPr txBox="1"/>
          <p:nvPr/>
        </p:nvSpPr>
        <p:spPr>
          <a:xfrm>
            <a:off x="3691002" y="2365331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팀장</a:t>
            </a:r>
            <a:r>
              <a:rPr lang="ko-KR" sz="2000" spc="-130">
                <a:latin typeface="Malgun Gothic"/>
                <a:ea typeface="Malgun Gothic"/>
              </a:rPr>
              <a:t> </a:t>
            </a:r>
            <a:r>
              <a:rPr lang="ko-KR" sz="2000" spc="-114" err="1">
                <a:latin typeface="Malgun Gothic"/>
                <a:ea typeface="Malgun Gothic"/>
              </a:rPr>
              <a:t>장수원</a:t>
            </a:r>
            <a:endParaRPr lang="ko-KR" altLang="en-US" sz="2000" err="1">
              <a:latin typeface="맑은 고딕" panose="02110004020202020204"/>
              <a:ea typeface="맑은 고딕" panose="020B0503020000020004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F22289F-2D4A-E91A-0C62-55AE5ABA3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237" y="2182791"/>
            <a:ext cx="495692" cy="133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169A8D-1C5C-D263-873E-C6D89F267EEC}"/>
              </a:ext>
            </a:extLst>
          </p:cNvPr>
          <p:cNvSpPr txBox="1"/>
          <p:nvPr/>
        </p:nvSpPr>
        <p:spPr>
          <a:xfrm>
            <a:off x="8440454" y="2761988"/>
            <a:ext cx="20647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 </a:t>
            </a:r>
            <a:r>
              <a:rPr lang="en-US" spc="-150">
                <a:solidFill>
                  <a:srgbClr val="767070"/>
                </a:solidFill>
                <a:latin typeface="Malgun Gothic"/>
                <a:ea typeface="Malgun Gothic"/>
              </a:rPr>
              <a:t>20xxxxxx</a:t>
            </a:r>
            <a:endParaRPr lang="ko-KR">
              <a:ea typeface="맑은 고딕"/>
            </a:endParaRPr>
          </a:p>
          <a:p>
            <a:r>
              <a:rPr lang="en-US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인공지능팀</a:t>
            </a:r>
            <a:endParaRPr lang="en-US" altLang="ko-KR"/>
          </a:p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4610EB-FA58-A391-CA5A-69BDAEE92985}"/>
              </a:ext>
            </a:extLst>
          </p:cNvPr>
          <p:cNvSpPr txBox="1"/>
          <p:nvPr/>
        </p:nvSpPr>
        <p:spPr>
          <a:xfrm>
            <a:off x="8398699" y="2365330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팀원 </a:t>
            </a:r>
            <a:r>
              <a:rPr lang="ko-KR" altLang="en-US" sz="2000" spc="-150">
                <a:latin typeface="Malgun Gothic"/>
                <a:ea typeface="Malgun Gothic"/>
              </a:rPr>
              <a:t>박제혁</a:t>
            </a:r>
            <a:endParaRPr lang="ko-KR" sz="2000" spc="-114">
              <a:latin typeface="Malgun Gothic"/>
              <a:ea typeface="Malgun Gothic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5B56064-83A1-1EE5-CED7-B51DF9FDA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11" y="2182790"/>
            <a:ext cx="495692" cy="1333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3E65CE-6419-467A-C69E-0085BAD2784E}"/>
              </a:ext>
            </a:extLst>
          </p:cNvPr>
          <p:cNvSpPr txBox="1"/>
          <p:nvPr/>
        </p:nvSpPr>
        <p:spPr>
          <a:xfrm>
            <a:off x="3691002" y="4776590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</a:t>
            </a:r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20xxxxxx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웹 개발팀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 </a:t>
            </a:r>
            <a:endParaRPr lang="ko-KR" altLang="en-US"/>
          </a:p>
          <a:p>
            <a:pPr marL="8890"/>
            <a:endParaRPr lang="ko-KR" sz="1600" spc="-150">
              <a:latin typeface="Malgun Gothic"/>
              <a:ea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114DF-4F37-F1D2-25BD-4437F74A0EA5}"/>
              </a:ext>
            </a:extLst>
          </p:cNvPr>
          <p:cNvSpPr txBox="1"/>
          <p:nvPr/>
        </p:nvSpPr>
        <p:spPr>
          <a:xfrm>
            <a:off x="3691000" y="4379931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altLang="en-US" sz="2000" spc="-150">
                <a:latin typeface="Malgun Gothic"/>
                <a:ea typeface="Malgun Gothic"/>
              </a:rPr>
              <a:t>팀원 이광진</a:t>
            </a:r>
            <a:endParaRPr lang="ko-KR" sz="2000" spc="-130">
              <a:latin typeface="Malgun Gothic"/>
              <a:ea typeface="Malgun Gothic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E374867-DB43-47B9-8DCA-D3559E0A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235" y="4197392"/>
            <a:ext cx="495692" cy="1333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816C22B-9593-43A1-E2F7-676491D358EF}"/>
              </a:ext>
            </a:extLst>
          </p:cNvPr>
          <p:cNvSpPr txBox="1"/>
          <p:nvPr/>
        </p:nvSpPr>
        <p:spPr>
          <a:xfrm>
            <a:off x="8398700" y="4776589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</a:t>
            </a:r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20xxxxxx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웹 개발팀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solidFill>
                  <a:srgbClr val="76707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767070"/>
                </a:solidFill>
                <a:latin typeface="Malgun Gothic"/>
                <a:ea typeface="Malgun Gothic"/>
              </a:rPr>
              <a:t>  </a:t>
            </a:r>
            <a:endParaRPr lang="ko-KR" altLang="en-US"/>
          </a:p>
          <a:p>
            <a:pPr marL="8890"/>
            <a:endParaRPr lang="ko-KR" sz="1600" spc="-150">
              <a:latin typeface="Malgun Gothic"/>
              <a:ea typeface="Malgun Gothic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FB79A-DD39-43D4-B539-5A29EF734051}"/>
              </a:ext>
            </a:extLst>
          </p:cNvPr>
          <p:cNvSpPr txBox="1"/>
          <p:nvPr/>
        </p:nvSpPr>
        <p:spPr>
          <a:xfrm>
            <a:off x="8398698" y="4379930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팀원 이산하</a:t>
            </a:r>
            <a:endParaRPr lang="ko-KR" altLang="en-US" sz="2000" spc="-114">
              <a:latin typeface="Malgun Gothic"/>
              <a:ea typeface="Malgun Gothic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15FB818-9E06-E669-AC30-BEF10E8BA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09" y="4197392"/>
            <a:ext cx="495692" cy="133350"/>
          </a:xfrm>
          <a:prstGeom prst="rect">
            <a:avLst/>
          </a:prstGeom>
        </p:spPr>
      </p:pic>
      <p:pic>
        <p:nvPicPr>
          <p:cNvPr id="43" name="그림 42" descr="인간의 얼굴, 눈썹, 사람, 이마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F9E25D6-E893-BF44-064B-70CFC6624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764" y="2181745"/>
            <a:ext cx="1355159" cy="1617684"/>
          </a:xfrm>
          <a:prstGeom prst="rect">
            <a:avLst/>
          </a:prstGeom>
        </p:spPr>
      </p:pic>
      <p:pic>
        <p:nvPicPr>
          <p:cNvPr id="44" name="그림 43" descr="인간의 얼굴, 사람, 턱, 인물사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C988DA1B-2C33-7AE9-3FEB-641640610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2438" y="4196414"/>
            <a:ext cx="137342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54F77-0AD2-16DB-BA16-425BAA13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8E9855-C01A-A323-9F32-28763CF7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0"/>
            <a:ext cx="22860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11F8A08-6D26-6417-5E7E-652C337E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1651000"/>
            <a:ext cx="9440333" cy="14986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0AB951D-F3AB-B8DC-B5D4-75E006AE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7" y="3285067"/>
            <a:ext cx="9440333" cy="14986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E4A675-02AC-E0EA-B0FC-6977B924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4944533"/>
            <a:ext cx="9440333" cy="149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2522D85-4E52-0F79-F690-854D8772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6E4C67F-7D26-765D-321B-D0C7CBDC6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1C7EC68F-E3E8-E748-5276-B243AA0478D7}"/>
              </a:ext>
            </a:extLst>
          </p:cNvPr>
          <p:cNvSpPr txBox="1"/>
          <p:nvPr/>
        </p:nvSpPr>
        <p:spPr>
          <a:xfrm>
            <a:off x="846667" y="1820333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개요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5C93E5-51D9-08B3-2A48-4F990BE7FDF4}"/>
              </a:ext>
            </a:extLst>
          </p:cNvPr>
          <p:cNvSpPr txBox="1"/>
          <p:nvPr/>
        </p:nvSpPr>
        <p:spPr>
          <a:xfrm>
            <a:off x="3081867" y="1921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01. 개발 배경</a:t>
            </a:r>
            <a:endParaRPr lang="en-US" altLang="ko-KR" sz="1400" spc="-67">
              <a:solidFill>
                <a:srgbClr val="000000"/>
              </a:solidFill>
              <a:latin typeface="Noto Sans CJK KR Black"/>
              <a:ea typeface="Roboto Light"/>
              <a:cs typeface="Roboto Light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  <a:cs typeface="Roboto Light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  <a:cs typeface="Roboto Light"/>
              </a:rPr>
              <a:t>02. 개발 목적</a:t>
            </a: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  <a:cs typeface="Roboto Light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67CDB8D-53BC-9C10-52D2-2EC747C74E61}"/>
              </a:ext>
            </a:extLst>
          </p:cNvPr>
          <p:cNvSpPr txBox="1"/>
          <p:nvPr/>
        </p:nvSpPr>
        <p:spPr>
          <a:xfrm>
            <a:off x="846667" y="3479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구성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73C7DF8-97B1-9243-8D51-5CE0BBF2A5E9}"/>
              </a:ext>
            </a:extLst>
          </p:cNvPr>
          <p:cNvSpPr txBox="1"/>
          <p:nvPr/>
        </p:nvSpPr>
        <p:spPr>
          <a:xfrm>
            <a:off x="3081867" y="3539067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01.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개발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환경</a:t>
            </a:r>
            <a:endParaRPr lang="en-US" altLang="ko-KR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02.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시스템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구성도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및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흐름도</a:t>
            </a:r>
            <a:endParaRPr 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03.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</a:rPr>
              <a:t>기능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</a:rPr>
              <a:t>구성</a:t>
            </a:r>
            <a:endParaRPr lang="en-US" sz="1400" spc="-67">
              <a:solidFill>
                <a:srgbClr val="000000"/>
              </a:solidFill>
              <a:latin typeface="Noto Sans CJK KR Black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7114E9F-AE6E-18DF-A9EE-7624735C49BE}"/>
              </a:ext>
            </a:extLst>
          </p:cNvPr>
          <p:cNvSpPr txBox="1"/>
          <p:nvPr/>
        </p:nvSpPr>
        <p:spPr>
          <a:xfrm>
            <a:off x="846667" y="5130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계획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87FF184-FA14-76A7-A91F-7CF3A3748A61}"/>
              </a:ext>
            </a:extLst>
          </p:cNvPr>
          <p:cNvSpPr txBox="1"/>
          <p:nvPr/>
        </p:nvSpPr>
        <p:spPr>
          <a:xfrm>
            <a:off x="3081867" y="5223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01.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팀원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역할</a:t>
            </a:r>
          </a:p>
          <a:p>
            <a:pPr>
              <a:lnSpc>
                <a:spcPct val="99600"/>
              </a:lnSpc>
            </a:pPr>
            <a:endParaRPr lang="en-US" sz="1400" spc="-67">
              <a:solidFill>
                <a:srgbClr val="000000"/>
              </a:solidFill>
              <a:latin typeface="Noto Sans CJK KR Bold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02.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향후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일정</a:t>
            </a:r>
            <a:endParaRPr lang="en-US" sz="1400" spc="-67" err="1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endParaRPr lang="en-US" sz="1400" spc="-67">
              <a:solidFill>
                <a:srgbClr val="000000"/>
              </a:solidFill>
              <a:latin typeface="Noto Sans CJK KR Bold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03.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/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개인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목표</a:t>
            </a:r>
            <a:endParaRPr lang="en-US" sz="1400" spc="-67" err="1">
              <a:solidFill>
                <a:srgbClr val="000000"/>
              </a:solidFill>
              <a:latin typeface="Noto Sans CJK KR Bold"/>
              <a:ea typeface="맑은 고딕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EF6A247-6521-7774-9E0D-132A63B81081}"/>
              </a:ext>
            </a:extLst>
          </p:cNvPr>
          <p:cNvSpPr txBox="1"/>
          <p:nvPr/>
        </p:nvSpPr>
        <p:spPr>
          <a:xfrm>
            <a:off x="3234267" y="601133"/>
            <a:ext cx="5723467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221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7E8E-E326-4BAB-C82A-A96A2C0C1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3EFF90-356E-3030-19DF-47C2B6CC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1ABAE03-FCB7-39B6-1DFF-E0701E76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2" y="1574800"/>
            <a:ext cx="10881638" cy="49876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90B7055-8FBE-83C4-A781-5F89266EB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67563" y="259915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6C1756C-D5F8-44C2-1F63-F5BB0FD97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69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0A3B03F-E7C6-3AA3-6D40-0135A039AC06}"/>
              </a:ext>
            </a:extLst>
          </p:cNvPr>
          <p:cNvSpPr txBox="1"/>
          <p:nvPr/>
        </p:nvSpPr>
        <p:spPr>
          <a:xfrm>
            <a:off x="8567106" y="538503"/>
            <a:ext cx="2636381" cy="6657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2. 향후 일정</a:t>
            </a:r>
            <a:endParaRPr lang="ko-KR" altLang="en-US" sz="3300" spc="-133">
              <a:ea typeface="맑은 고딕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19D418F-AC8C-44D7-EE77-93AE601C2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982998"/>
              </p:ext>
            </p:extLst>
          </p:nvPr>
        </p:nvGraphicFramePr>
        <p:xfrm>
          <a:off x="678493" y="1461369"/>
          <a:ext cx="10867289" cy="51031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3920">
                  <a:extLst>
                    <a:ext uri="{9D8B030D-6E8A-4147-A177-3AD203B41FA5}">
                      <a16:colId xmlns:a16="http://schemas.microsoft.com/office/drawing/2014/main" val="2278604328"/>
                    </a:ext>
                  </a:extLst>
                </a:gridCol>
                <a:gridCol w="2033920">
                  <a:extLst>
                    <a:ext uri="{9D8B030D-6E8A-4147-A177-3AD203B41FA5}">
                      <a16:colId xmlns:a16="http://schemas.microsoft.com/office/drawing/2014/main" val="1137733858"/>
                    </a:ext>
                  </a:extLst>
                </a:gridCol>
                <a:gridCol w="1959687">
                  <a:extLst>
                    <a:ext uri="{9D8B030D-6E8A-4147-A177-3AD203B41FA5}">
                      <a16:colId xmlns:a16="http://schemas.microsoft.com/office/drawing/2014/main" val="1007688135"/>
                    </a:ext>
                  </a:extLst>
                </a:gridCol>
                <a:gridCol w="1024380">
                  <a:extLst>
                    <a:ext uri="{9D8B030D-6E8A-4147-A177-3AD203B41FA5}">
                      <a16:colId xmlns:a16="http://schemas.microsoft.com/office/drawing/2014/main" val="3745488112"/>
                    </a:ext>
                  </a:extLst>
                </a:gridCol>
                <a:gridCol w="697764">
                  <a:extLst>
                    <a:ext uri="{9D8B030D-6E8A-4147-A177-3AD203B41FA5}">
                      <a16:colId xmlns:a16="http://schemas.microsoft.com/office/drawing/2014/main" val="708269016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194554755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68325626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0546042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707207628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316261101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032462694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74432737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116475331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98592439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741001405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860898300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954369450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917430724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554267865"/>
                    </a:ext>
                  </a:extLst>
                </a:gridCol>
              </a:tblGrid>
              <a:tr h="153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상세</a:t>
                      </a:r>
                      <a:r>
                        <a:rPr lang="af-ZA" sz="800" b="1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13345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71581"/>
                  </a:ext>
                </a:extLst>
              </a:tr>
              <a:tr h="16329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준비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팀 빌딩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조 편성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294305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팀장 선정 및 역할 분담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18697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아이디어 선정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주제 조사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1769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주제 선정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20132"/>
                  </a:ext>
                </a:extLst>
              </a:tr>
              <a:tr h="1632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분석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기초 공부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개념 정리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  <a:endParaRPr lang="ko-K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21163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2.1.2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r>
                        <a:rPr lang="af-ZA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Svelte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af-ZA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FastAPI</a:t>
                      </a:r>
                      <a:r>
                        <a:rPr lang="af-ZA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​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 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19472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DB 공부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68269"/>
                  </a:ext>
                </a:extLst>
              </a:tr>
              <a:tr h="163299">
                <a:tc rowSpan="10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아이디어 구체화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기획안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제안서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  <a:endParaRPr lang="ko-K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2572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아이디어 기능 구체화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709580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3.1.3 </a:t>
                      </a:r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아키텍쳐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수립 및 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064671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3.1.4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요구사항분석서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요구사항 분석서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6673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 테스트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프롬프트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시스템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47426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4" marR="9524" marT="9524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3.2.2 모델 평가 시스템 설계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 평가 기준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67386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LLM 모델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LLM 모델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6057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3.4.1 LLM 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서비스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07750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3.4.2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입력값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검증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및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변조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시스템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설계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525155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3.4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서버 설계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3.5.1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데이터베이스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01847"/>
                  </a:ext>
                </a:extLst>
              </a:tr>
              <a:tr h="163299">
                <a:tc rowSpan="5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구현 단계</a:t>
                      </a:r>
                      <a:endParaRPr lang="ko-KR"/>
                    </a:p>
                  </a:txBody>
                  <a:tcPr marL="142875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방어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4.1.1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데이터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학습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및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err="1"/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endParaRPr lang="ko-KR" altLang="en-US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576782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자동화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도구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38062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 분석 도구 개발</a:t>
                      </a:r>
                      <a:endParaRPr lang="ko-KR"/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63752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 개발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81989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4.2.2 DB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19838"/>
                  </a:ext>
                </a:extLst>
              </a:tr>
              <a:tr h="1632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시험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서비스 시험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시나리오별 시험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2198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데모 영상 촬영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35065"/>
                  </a:ext>
                </a:extLst>
              </a:tr>
              <a:tr h="1632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발표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발표 준비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발표 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PPT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발표 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PPT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0221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보고서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산출물 정리 및 보고서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보고서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15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74F9E4-45F7-9AA0-56B6-55DCE827D554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CJK KR Black"/>
                <a:ea typeface="맑은 고딕"/>
              </a:rPr>
              <a:t>프로젝트 계획 (2)</a:t>
            </a:r>
          </a:p>
        </p:txBody>
      </p:sp>
    </p:spTree>
    <p:extLst>
      <p:ext uri="{BB962C8B-B14F-4D97-AF65-F5344CB8AC3E}">
        <p14:creationId xmlns:p14="http://schemas.microsoft.com/office/powerpoint/2010/main" val="108273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0D969-4E16-2147-61B0-2FEFB667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9B6643-7A57-17F6-790D-CA946909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591AC1-7991-A412-EB6B-CB016BA5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2" y="1574800"/>
            <a:ext cx="10881638" cy="49876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98419BA-56B2-D6CC-5158-FF51193E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67563" y="259915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993CF51-A2E1-A947-C92C-AAE57E45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69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5C693B89-5414-AE0E-7387-9CBC79152C12}"/>
              </a:ext>
            </a:extLst>
          </p:cNvPr>
          <p:cNvSpPr txBox="1"/>
          <p:nvPr/>
        </p:nvSpPr>
        <p:spPr>
          <a:xfrm>
            <a:off x="8984640" y="538503"/>
            <a:ext cx="2218847" cy="6657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ea typeface="맑은 고딕"/>
              </a:rPr>
              <a:t>3.팀원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00CCE-E53B-1453-81D8-253E2610074D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CJK KR Black"/>
                <a:ea typeface="맑은 고딕"/>
              </a:rPr>
              <a:t>프로젝트 계획 (3)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E2401B6-AE07-96AC-1193-05485698D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48984"/>
              </p:ext>
            </p:extLst>
          </p:nvPr>
        </p:nvGraphicFramePr>
        <p:xfrm>
          <a:off x="842962" y="2266950"/>
          <a:ext cx="10506075" cy="2324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98432649"/>
                    </a:ext>
                  </a:extLst>
                </a:gridCol>
                <a:gridCol w="8601075">
                  <a:extLst>
                    <a:ext uri="{9D8B030D-6E8A-4147-A177-3AD203B41FA5}">
                      <a16:colId xmlns:a16="http://schemas.microsoft.com/office/drawing/2014/main" val="50005205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ea typeface="Malgun Gothic" panose="020B0503020000020004" pitchFamily="34" charset="-127"/>
                        </a:rPr>
                        <a:t>장수원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 b="1">
                        <a:solidFill>
                          <a:srgbClr val="FFFFFF"/>
                        </a:solidFill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83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박제혁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227599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이광진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1007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이산하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45858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76A4A26-93F2-7D10-EEF5-69047A76C607}"/>
              </a:ext>
            </a:extLst>
          </p:cNvPr>
          <p:cNvSpPr txBox="1"/>
          <p:nvPr/>
        </p:nvSpPr>
        <p:spPr>
          <a:xfrm>
            <a:off x="1075150" y="1732767"/>
            <a:ext cx="5427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이번 프로젝트를 통해 얻고자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96933" y="1007534"/>
            <a:ext cx="2032000" cy="16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08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267" y="6282267"/>
            <a:ext cx="1295400" cy="3132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933" y="4233333"/>
            <a:ext cx="4529667" cy="3386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167467" y="2497667"/>
            <a:ext cx="7857067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직장인을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위한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텍스트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보고용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000000"/>
                </a:solidFill>
                <a:ea typeface="S-Core Dream 3 Light"/>
              </a:rPr>
              <a:t>프레젠테이션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67">
                <a:solidFill>
                  <a:srgbClr val="000000"/>
                </a:solidFill>
                <a:latin typeface="Roboto Light"/>
              </a:rPr>
              <a:t>2099. 00. 00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867" y="6307667"/>
            <a:ext cx="2777067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>
                <a:solidFill>
                  <a:srgbClr val="000000"/>
                </a:solidFill>
                <a:ea typeface="S-Core Dream 5 Medium"/>
              </a:rPr>
              <a:t>미리사업팀</a:t>
            </a:r>
            <a:r>
              <a:rPr lang="en-US" sz="1267">
                <a:solidFill>
                  <a:srgbClr val="000000"/>
                </a:solidFill>
                <a:latin typeface="S-Core Dream 5 Medium"/>
              </a:rPr>
              <a:t> </a:t>
            </a:r>
            <a:r>
              <a:rPr lang="ko-KR" altLang="en-US" sz="1267">
                <a:solidFill>
                  <a:srgbClr val="000000"/>
                </a:solidFill>
                <a:ea typeface="S-Core Dream 5 Medium"/>
              </a:rPr>
              <a:t>김미리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많을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땐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 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이렇게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배치할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레이아웃으로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구성되었습니다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팁을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참조해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레이아웃의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가이드대로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생명입니다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이렇게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발표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지양하는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먼저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2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과도해집니다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종류도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1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굵기만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다르게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조절해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자간보다는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행간을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넓게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만드는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아닌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요소나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도형은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되도록이면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추가하지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않는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인해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많아진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늘리지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않습니다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차이를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분리해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정리해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적어주면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두꺼운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고딕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추천합니다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우리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익숙한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폰트가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안정감을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4800"/>
            <a:ext cx="10871200" cy="48937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9133" y="1905000"/>
            <a:ext cx="10016067" cy="4284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해당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때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쓰기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좋은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1000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정도의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보여주어야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페이지를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200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정도로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구성하였습니다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5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내외로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기입하는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200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흔히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생각하는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원고지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장의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분량입니다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편집해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PPT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200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많지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않으므로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,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문장의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단어가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중요합니다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주제나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생각을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초안을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후에는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자신의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수정하세요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의미를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내포하고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분리하거나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선택하세요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프레젠테이션은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가독성이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생명입니다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띄는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중요해요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매너와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맞는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볼드체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사이즈로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표현해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구체적인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예시나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활용한다면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신뢰도를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높일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때에는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관련된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중요한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내용을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먼저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표시하여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관심을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끌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있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도록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합니다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타입과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통일해야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정확하고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업데이트되어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있는지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확인하는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문맥에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맞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기술된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A4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용지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분량입니다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분량의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서론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결론이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지어서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표현하세요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복잡하거나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흥미를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잃게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쓴다면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이해하기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쉬울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뒤에는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꼭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읽어보고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수정하는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중심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요약한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제목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0"/>
            <a:ext cx="22860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1651000"/>
            <a:ext cx="9440333" cy="1498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7" y="3285067"/>
            <a:ext cx="9440333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4944533"/>
            <a:ext cx="9440333" cy="149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46667" y="1820333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명확하게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메시지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전달하기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1867" y="1921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때는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메시지를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강조하고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불필요한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제거하여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전달하세요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6667" y="3479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시각적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균형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유지하기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81867" y="3539067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프레젠테이션에서는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시각적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효과를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균형을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맞추는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6667" y="5130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체계적인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일관성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주기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81867" y="5223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많다면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체계적으로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정리하는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34267" y="601133"/>
            <a:ext cx="5723467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프레젠테이션의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핵심은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가독성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81867" y="2260600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제거하여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해야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페이지에는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포함시키고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간결한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용어를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최소화하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구조와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유지하면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81867" y="3877733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프레젠테이션에서는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효과를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균형을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맞추는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본문의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비율이나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여백으로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높여보세요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크기와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심플하게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조절하여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피로를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줄여줍시다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효과는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정리하고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소화할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대비를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81867" y="5562600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체계적으로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정리하는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섹션을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계층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배치하면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선택해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시작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부분에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도와주세요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전반에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걸쳐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스타일과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레이아웃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일관되게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통일감을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63133" y="2353733"/>
            <a:ext cx="3251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편집으로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3133" y="2946400"/>
            <a:ext cx="4038600" cy="243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넣더라도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편집을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가능합니다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예를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들어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짧은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나누고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주제를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요약해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보여주면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볼드체나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진한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돋보이게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목록이나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번호를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절히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포인트를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나열하는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페이지의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위치에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정렬하는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통일성을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24133" y="2353733"/>
            <a:ext cx="34544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문장으로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24133" y="2946400"/>
            <a:ext cx="4038600" cy="31665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수식어를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복잡한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구조는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직접적으로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두괄식으로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길이를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유지하는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높이는데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집중력을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떨어뜨립니다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짧고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명료하게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어휘와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동일한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설명할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반복적으로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혼란스럽게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글이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많아도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눈에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들어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오게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33"/>
            <a:ext cx="12192000" cy="38692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6070600" cy="24807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498600"/>
            <a:ext cx="6070600" cy="24807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6070600" cy="24722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4038600"/>
            <a:ext cx="6070600" cy="24722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995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통일성을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유지하기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95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서식을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일관되게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유지해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가독성을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높이세요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슬기로운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프레젠테이션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생활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447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논리적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흐름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강조하기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447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내용의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논리적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흐름을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강조해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95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사례나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예시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활용하기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95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사례나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예시를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내용을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구체화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하세요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447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키워드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중심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요약하기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447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문단에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키워드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중심으로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요약한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타이틀을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적어보세요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9533" y="2667000"/>
            <a:ext cx="5240867" cy="8043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행간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일하면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깔끔한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느낌을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유발하지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않고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안함을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느낄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본문을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구분하기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굵은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글씨나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밑줄을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키워드나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색상이나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굵기를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267" spc="-67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544733" y="2667000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페이지가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자연스럽게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이어지도록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구성해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전환점에서는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간단히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요약하거나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연결되는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강화하면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파악하는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9533" y="5240867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지루해지지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않으려면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예시를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구체화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설명하고자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상황에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주제에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관한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제시하고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중요성과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가능성을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설명하세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관심을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끌고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기억하기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만들어줍니다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44733" y="5240867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키워드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중심으로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타이틀을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빠르게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파악할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기억할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반복해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녹여보세요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예측할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896533"/>
            <a:ext cx="423333" cy="381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2785533"/>
            <a:ext cx="423333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74533"/>
            <a:ext cx="423333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4563533"/>
            <a:ext cx="423333" cy="38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5452533"/>
            <a:ext cx="423333" cy="381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3400" cy="6858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17133" y="1955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마지막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부분에는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전체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요약하고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제시해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7133" y="2844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글로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정리할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때보다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단추형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번호를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달아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요약하여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하면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보는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사람이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편안할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있어요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7133" y="3733800"/>
            <a:ext cx="10219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각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페이지의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간단히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하여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중요한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포인트를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다시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한번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확인할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 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있도록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7133" y="4622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전체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한눈에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파악할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기회를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줍니다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7133" y="5511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중요한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개념이나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메시지는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반복해서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전달하세요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기억을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강화해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잊지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않도록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합니다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2675467"/>
            <a:ext cx="10574867" cy="711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3666067"/>
            <a:ext cx="10574867" cy="711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4656667"/>
            <a:ext cx="10574867" cy="71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5638800"/>
            <a:ext cx="10574867" cy="71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2675467"/>
            <a:ext cx="160867" cy="71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3666067"/>
            <a:ext cx="160867" cy="711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4656667"/>
            <a:ext cx="160867" cy="711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5638800"/>
            <a:ext cx="160867" cy="711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각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페이지의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끝부분이나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결론에서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문장을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다시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한번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30867" y="28871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반복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읽는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사람은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메시지와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중요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정보를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기억할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있습니다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30867" y="38777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결론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부분에서는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얻은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새로운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정보를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마무리하세요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0867" y="4868333"/>
            <a:ext cx="9795933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읽은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이후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구체적인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행동이나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다음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단계가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있다면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실질적으로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0867" y="5850467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명확한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방향성을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제공하고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실용성을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높입니다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E3B2-C35D-42FD-1B5F-C094C11B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C8C859-E1B3-6E74-9670-E32D0DCE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1422C8B-2B97-BAD2-4D43-812F7277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62C3500-E0F3-5017-C14B-28D633726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6C6A44-C4F8-8402-8F87-0638ED73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3266DF-B09F-786E-122E-BE1A715A8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333DF39-A306-DB73-2FD2-B26051C216AA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프로젝트 개요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2E57264-8018-59D1-3545-34F843337023}"/>
              </a:ext>
            </a:extLst>
          </p:cNvPr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Noto Sans CJK KR Black"/>
                <a:ea typeface="맑은 고딕"/>
              </a:rPr>
              <a:t>개발 배경</a:t>
            </a:r>
            <a:endParaRPr lang="ko-KR" sz="3200">
              <a:latin typeface="Noto Sans CJK KR Black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Noto Sans CJK KR Black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Noto Sans CJK KR Black"/>
                <a:ea typeface="맑은 고딕"/>
              </a:rPr>
              <a:t>개발</a:t>
            </a:r>
            <a:r>
              <a:rPr lang="ko-KR" altLang="en-US" sz="3200" spc="-67">
                <a:solidFill>
                  <a:srgbClr val="000000"/>
                </a:solidFill>
                <a:latin typeface="Noto Sans CJK KR Black"/>
                <a:ea typeface="맑은 고딕"/>
              </a:rPr>
              <a:t> 목적</a:t>
            </a: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sz="3200">
              <a:latin typeface="Noto Sans CJK KR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28831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67" y="6282267"/>
            <a:ext cx="1295400" cy="3132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216400"/>
            <a:ext cx="4114800" cy="338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26733" y="2497667"/>
            <a:ext cx="7747000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FFFFFF"/>
                </a:solidFill>
                <a:ea typeface="S-Core Dream 3 Light"/>
              </a:rPr>
              <a:t>읽느라</a:t>
            </a:r>
            <a:r>
              <a:rPr lang="en-US" sz="4934" spc="-2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altLang="en-US" sz="4934" spc="-200">
                <a:solidFill>
                  <a:srgbClr val="FFFFFF"/>
                </a:solidFill>
                <a:ea typeface="S-Core Dream 3 Light"/>
              </a:rPr>
              <a:t>수고하셨습니다</a:t>
            </a:r>
            <a:r>
              <a:rPr lang="en-US" sz="4934" spc="-200">
                <a:solidFill>
                  <a:srgbClr val="FFFFFF"/>
                </a:solidFill>
                <a:latin typeface="S-Core Dream 3 Light"/>
              </a:rPr>
              <a:t>!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4934" spc="-20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67">
                <a:solidFill>
                  <a:srgbClr val="FFFFFF"/>
                </a:solidFill>
                <a:latin typeface="Roboto Light"/>
              </a:rPr>
              <a:t>2099. 00. 00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867" y="6307667"/>
            <a:ext cx="2777067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>
                <a:solidFill>
                  <a:srgbClr val="FFFFFF"/>
                </a:solidFill>
                <a:ea typeface="S-Core Dream 5 Medium"/>
              </a:rPr>
              <a:t>미리사업팀</a:t>
            </a:r>
            <a:r>
              <a:rPr lang="en-US" sz="1267">
                <a:solidFill>
                  <a:srgbClr val="FFFFFF"/>
                </a:solidFill>
                <a:latin typeface="S-Core Dream 5 Medium"/>
              </a:rPr>
              <a:t> </a:t>
            </a:r>
            <a:r>
              <a:rPr lang="ko-KR" altLang="en-US" sz="1267">
                <a:solidFill>
                  <a:srgbClr val="FFFFFF"/>
                </a:solidFill>
                <a:ea typeface="S-Core Dream 5 Medium"/>
              </a:rPr>
              <a:t>김미리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700C-ADFD-EE6F-D7DC-D06BB8D0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F90D2C-244D-7A76-D1E0-7F304139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8A81FED-F38C-C073-F884-DED27623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253FBD3-4935-0441-2312-CAD27641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17EFB70-53EE-365D-BDE4-62DDC977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6864C47-1246-219E-9861-62BACEAC6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6CE19E4-04AA-ADB9-94F0-218F35F8539A}"/>
              </a:ext>
            </a:extLst>
          </p:cNvPr>
          <p:cNvSpPr txBox="1"/>
          <p:nvPr/>
        </p:nvSpPr>
        <p:spPr>
          <a:xfrm>
            <a:off x="1363133" y="2353733"/>
            <a:ext cx="3251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맑은 고딕"/>
              </a:rPr>
              <a:t>LLM의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 정의</a:t>
            </a:r>
            <a:endParaRPr lang="ko-KR" b="1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0E48665-52C5-1AAF-24CC-3DCB3072D13E}"/>
              </a:ext>
            </a:extLst>
          </p:cNvPr>
          <p:cNvSpPr txBox="1"/>
          <p:nvPr/>
        </p:nvSpPr>
        <p:spPr>
          <a:xfrm>
            <a:off x="1363133" y="2946400"/>
            <a:ext cx="4038600" cy="243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8"/>
              </a:lnSpc>
            </a:pPr>
            <a:r>
              <a:rPr lang="ko-KR" altLang="en-US" b="1" spc="-67" err="1">
                <a:ea typeface="맑은 고딕"/>
              </a:rPr>
              <a:t>LLM</a:t>
            </a:r>
            <a:r>
              <a:rPr lang="ko-KR" altLang="en-US" spc="-67" err="1">
                <a:ea typeface="맑은 고딕"/>
              </a:rPr>
              <a:t>은</a:t>
            </a:r>
            <a:r>
              <a:rPr lang="ko-KR" altLang="en-US" spc="-67">
                <a:ea typeface="맑은 고딕"/>
              </a:rPr>
              <a:t> 대규모 언어 모델</a:t>
            </a:r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방대한 텍스트</a:t>
            </a:r>
            <a:r>
              <a:rPr lang="ko-KR" altLang="en-US" spc="-67">
                <a:ea typeface="맑은 고딕"/>
              </a:rPr>
              <a:t>로 학습된 AI</a:t>
            </a:r>
            <a:endParaRPr lang="ko-KR"/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자연어</a:t>
            </a:r>
            <a:r>
              <a:rPr lang="ko-KR" altLang="en-US" spc="-67">
                <a:ea typeface="맑은 고딕"/>
              </a:rPr>
              <a:t>를 이해하고 생성</a:t>
            </a:r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수십억 파라미터</a:t>
            </a:r>
            <a:r>
              <a:rPr lang="ko-KR" altLang="en-US" spc="-67">
                <a:ea typeface="맑은 고딕"/>
              </a:rPr>
              <a:t>로 작동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E8F2294-82A7-CA58-DF8B-35DBBAF938ED}"/>
              </a:ext>
            </a:extLst>
          </p:cNvPr>
          <p:cNvSpPr txBox="1"/>
          <p:nvPr/>
        </p:nvSpPr>
        <p:spPr>
          <a:xfrm>
            <a:off x="6824133" y="2353733"/>
            <a:ext cx="34544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S-Core Dream 8 Heavy"/>
              </a:rPr>
              <a:t>LLM의</a:t>
            </a: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 종류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76386C1-29F5-8794-6A24-E702134DCA17}"/>
              </a:ext>
            </a:extLst>
          </p:cNvPr>
          <p:cNvSpPr txBox="1"/>
          <p:nvPr/>
        </p:nvSpPr>
        <p:spPr>
          <a:xfrm>
            <a:off x="6824133" y="2946400"/>
            <a:ext cx="4038600" cy="31665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en-US" b="1" spc="-67">
                <a:solidFill>
                  <a:srgbClr val="000000"/>
                </a:solidFill>
                <a:latin typeface="Noto Sans CJK KR Regular"/>
              </a:rPr>
              <a:t>GPT </a:t>
            </a: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계열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: ChatGPT, GPT-3 -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대화와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생성에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강함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BERT 계열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양방향 문맥 이해, 분석 특화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LLaMA</a:t>
            </a: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 계열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LLaMA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2 - 효율적 연구용 모델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그 외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Grok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,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PaLM</a:t>
            </a: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0429868-7481-4C6F-1D84-EB177547CD07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00" spc="-133" err="1">
                <a:solidFill>
                  <a:srgbClr val="000000"/>
                </a:solidFill>
                <a:ea typeface="맑은 고딕"/>
              </a:rPr>
              <a:t>LLM이란</a:t>
            </a: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?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16814-B323-FEFD-89F4-5F73C0E1B028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(1)</a:t>
            </a:r>
          </a:p>
        </p:txBody>
      </p:sp>
    </p:spTree>
    <p:extLst>
      <p:ext uri="{BB962C8B-B14F-4D97-AF65-F5344CB8AC3E}">
        <p14:creationId xmlns:p14="http://schemas.microsoft.com/office/powerpoint/2010/main" val="312397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C5EC-200A-907F-39F6-5C7F00E0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5D9010-F41E-8F79-7189-13FCA27B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821D69-5B13-0BB0-02BA-A235A832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751C68-016B-FA93-D0C7-99858583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BE95D06A-1D4B-0710-FBE9-42DC99C031F8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계속 커지는 LLM 시장</a:t>
            </a:r>
            <a:endParaRPr lang="ko-KR" altLang="en-US" sz="3300" spc="-133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23858-7219-C163-6F00-CA696449FE4D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(2)</a:t>
            </a:r>
          </a:p>
        </p:txBody>
      </p:sp>
      <p:pic>
        <p:nvPicPr>
          <p:cNvPr id="14" name="그림 13" descr="텍스트, 스크린샷, 번호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3A69E70-7123-D475-47A4-383D7D6310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" t="6757" b="13964"/>
          <a:stretch/>
        </p:blipFill>
        <p:spPr>
          <a:xfrm>
            <a:off x="2260617" y="1598716"/>
            <a:ext cx="7674132" cy="3416741"/>
          </a:xfrm>
          <a:prstGeom prst="rect">
            <a:avLst/>
          </a:prstGeom>
        </p:spPr>
      </p:pic>
      <p:pic>
        <p:nvPicPr>
          <p:cNvPr id="23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C1C316F-33BD-8C08-B298-93FC4BDD5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328" y="5135061"/>
            <a:ext cx="3835238" cy="625186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7A8D51A-492F-8BDF-7453-01C7FFBC2CAA}"/>
              </a:ext>
            </a:extLst>
          </p:cNvPr>
          <p:cNvSpPr txBox="1"/>
          <p:nvPr/>
        </p:nvSpPr>
        <p:spPr>
          <a:xfrm>
            <a:off x="3173490" y="5324077"/>
            <a:ext cx="2066945" cy="43438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latin typeface="Noto Sans CJK KR Black"/>
                <a:ea typeface="맑은 고딕"/>
              </a:rPr>
              <a:t>글로벌 시장 급성장</a:t>
            </a:r>
            <a:endParaRPr lang="ko-KR" altLang="en-US" sz="2100" b="1">
              <a:solidFill>
                <a:srgbClr val="045BEF"/>
              </a:solidFill>
              <a:latin typeface="Noto Sans CJK KR Black"/>
            </a:endParaRPr>
          </a:p>
          <a:p>
            <a:pPr>
              <a:lnSpc>
                <a:spcPct val="99600"/>
              </a:lnSpc>
            </a:pPr>
            <a:endParaRPr lang="ko-KR" altLang="en-US" b="1">
              <a:solidFill>
                <a:srgbClr val="000000"/>
              </a:solidFill>
              <a:latin typeface="Noto Sans CJK KR Black"/>
              <a:ea typeface="맑은 고딕"/>
            </a:endParaRPr>
          </a:p>
        </p:txBody>
      </p:sp>
      <p:pic>
        <p:nvPicPr>
          <p:cNvPr id="27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776BF0A-3484-2D5C-E3DA-F5743E2C2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76" y="5130207"/>
            <a:ext cx="3835238" cy="625186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256709EE-66AD-3DFE-CD07-62BBAA054F1A}"/>
              </a:ext>
            </a:extLst>
          </p:cNvPr>
          <p:cNvSpPr txBox="1"/>
          <p:nvPr/>
        </p:nvSpPr>
        <p:spPr>
          <a:xfrm>
            <a:off x="6731107" y="5324076"/>
            <a:ext cx="2629951" cy="43438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latin typeface="Noto Sans CJK KR Black"/>
                <a:ea typeface="맑은 고딕"/>
              </a:rPr>
              <a:t>다양한 산업에서의 활용</a:t>
            </a:r>
          </a:p>
          <a:p>
            <a:pPr>
              <a:lnSpc>
                <a:spcPct val="99600"/>
              </a:lnSpc>
            </a:pPr>
            <a:endParaRPr lang="ko-KR" altLang="en-US" b="1">
              <a:solidFill>
                <a:srgbClr val="000000"/>
              </a:solidFill>
              <a:latin typeface="Noto Sans CJK KR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925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6164-39A0-653E-9675-3BC1E76A2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58BE53-424E-33B4-4ED6-1334E732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AF03428-CACF-96EE-4CA4-8B421D2C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EA86402-49D7-5000-B633-60D6FF362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AE538B1-56DA-E6FC-0732-8CCB6A13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B53621C-0E09-C29D-519C-18F6FCCEB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CB7E0FB-FFA3-480D-8BF5-9F1EBA1F6471}"/>
              </a:ext>
            </a:extLst>
          </p:cNvPr>
          <p:cNvSpPr txBox="1"/>
          <p:nvPr/>
        </p:nvSpPr>
        <p:spPr>
          <a:xfrm>
            <a:off x="1353426" y="2353733"/>
            <a:ext cx="3993786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맑은 고딕"/>
              </a:rPr>
              <a:t>LLM을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 통해 개인 정보 유출 사례 발생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27D7D52-BC4B-5637-4729-5F90B31C734A}"/>
              </a:ext>
            </a:extLst>
          </p:cNvPr>
          <p:cNvSpPr txBox="1"/>
          <p:nvPr/>
        </p:nvSpPr>
        <p:spPr>
          <a:xfrm>
            <a:off x="6537776" y="2353733"/>
            <a:ext cx="4565852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악성코드 개발에 </a:t>
            </a:r>
            <a:r>
              <a:rPr lang="ko-KR" altLang="en-US" sz="2100" b="1" err="1">
                <a:solidFill>
                  <a:srgbClr val="045BEF"/>
                </a:solidFill>
                <a:ea typeface="S-Core Dream 8 Heavy"/>
              </a:rPr>
              <a:t>LLM이</a:t>
            </a: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 활용되는 사례 발생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86C9D5D-A7E2-EE7C-CA46-8F879583A24D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안전하지 않은 LLM</a:t>
            </a:r>
            <a:endParaRPr lang="ko-KR" altLang="en-US" sz="3300" spc="-133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4B6E2-23B6-18F0-F5BB-3D6B4A4EF565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(3)</a:t>
            </a:r>
          </a:p>
        </p:txBody>
      </p:sp>
      <p:pic>
        <p:nvPicPr>
          <p:cNvPr id="14" name="그림 13" descr="텍스트, 불꽃놀이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B2BB5D8-8076-A25A-AA7B-CB01B5DD4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285" y="2944345"/>
            <a:ext cx="4010479" cy="3539763"/>
          </a:xfrm>
          <a:prstGeom prst="rect">
            <a:avLst/>
          </a:prstGeom>
        </p:spPr>
      </p:pic>
      <p:pic>
        <p:nvPicPr>
          <p:cNvPr id="16" name="그림 15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83C2C96-9666-2BEB-4412-2E43931D9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795" y="2945074"/>
            <a:ext cx="412995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4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3663C-0FD2-1EFC-DE7E-85F7C127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510765-607A-4C92-A459-78626D77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33"/>
            <a:ext cx="12192000" cy="38692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B9E9171-55C2-E43F-4266-EE9919A44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6070600" cy="24807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301D1B-BE01-227F-E03D-11513142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498600"/>
            <a:ext cx="6070600" cy="24807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8F628E9-590F-46C3-ABC3-0A17C8C3F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6070600" cy="24722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00539F-CF22-3A75-0B05-41BBE183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4038600"/>
            <a:ext cx="6070600" cy="24722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21FFA52-459A-CA3C-9EF8-246BC46AB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0F5215-854B-94C2-D515-CF90692D1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7D573D7-59F9-5A49-CBF5-681A5409B178}"/>
              </a:ext>
            </a:extLst>
          </p:cNvPr>
          <p:cNvSpPr txBox="1"/>
          <p:nvPr/>
        </p:nvSpPr>
        <p:spPr>
          <a:xfrm>
            <a:off x="4995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한국어 LLM 안전성 강화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0947157-68B4-ED17-25B3-F84D88F8FD47}"/>
              </a:ext>
            </a:extLst>
          </p:cNvPr>
          <p:cNvSpPr txBox="1"/>
          <p:nvPr/>
        </p:nvSpPr>
        <p:spPr>
          <a:xfrm>
            <a:off x="4995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기존의 LLM 프롬프트 방어 학습은 주로 영어, 중국어로 학습</a:t>
            </a:r>
            <a:endParaRPr lang="en-US" sz="1400" spc="-67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따라서 한국어 프롬프트 공격에 취약할 가능성 증가</a:t>
            </a:r>
            <a:endParaRPr lang="en-US" altLang="ko-KR" sz="1400" spc="-67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이를 위해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CPAD의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변형 버전인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KPAD를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이용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한국어 프롬프트 공격에도 안전하게 학습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3835239-55B1-0E19-3771-969AFD855796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개발 </a:t>
            </a: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목적</a:t>
            </a:r>
            <a:endParaRPr lang="ko-KR" altLang="en-US" sz="3300" spc="-133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5885116-09D2-FF64-409E-FC0A5B0E3A55}"/>
              </a:ext>
            </a:extLst>
          </p:cNvPr>
          <p:cNvSpPr txBox="1"/>
          <p:nvPr/>
        </p:nvSpPr>
        <p:spPr>
          <a:xfrm>
            <a:off x="65447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프롬프트 공격 방어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51C16D1-5AD0-9322-C37A-1B24599E71BF}"/>
              </a:ext>
            </a:extLst>
          </p:cNvPr>
          <p:cNvSpPr txBox="1"/>
          <p:nvPr/>
        </p:nvSpPr>
        <p:spPr>
          <a:xfrm>
            <a:off x="65447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 err="1">
                <a:solidFill>
                  <a:srgbClr val="000000"/>
                </a:solidFill>
                <a:ea typeface="맑은 고딕"/>
              </a:rPr>
              <a:t>LLM은</a:t>
            </a: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맑은 고딕"/>
                <a:ea typeface="맑은 고딕"/>
              </a:rPr>
              <a:t>고질적으로 프롬프트 공격에 취약</a:t>
            </a:r>
            <a:endParaRPr lang="ko-KR"/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잘못되거나 비윤리적인 응답을 생성할 위험이 높음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방어 기법을 연구하여 </a:t>
            </a:r>
            <a:r>
              <a:rPr lang="ko-KR" altLang="en-US" sz="1400" spc="-67" err="1">
                <a:ea typeface="맑은 고딕"/>
              </a:rPr>
              <a:t>LLM의</a:t>
            </a:r>
            <a:r>
              <a:rPr lang="ko-KR" altLang="en-US" sz="1400" spc="-67">
                <a:ea typeface="맑은 고딕"/>
              </a:rPr>
              <a:t> 위험한 요청에 답변 거부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이를 통해 프롬프트 공격으로부터 모델을 보호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8DD4F05-D1B8-A2DE-211E-663F5DB35F7C}"/>
              </a:ext>
            </a:extLst>
          </p:cNvPr>
          <p:cNvSpPr txBox="1"/>
          <p:nvPr/>
        </p:nvSpPr>
        <p:spPr>
          <a:xfrm>
            <a:off x="4995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독창적</a:t>
            </a:r>
            <a:r>
              <a:rPr lang="ko-KR" altLang="en-US" sz="2100" b="1">
                <a:solidFill>
                  <a:srgbClr val="045BEF"/>
                </a:solidFill>
                <a:latin typeface="맑은 고딕"/>
                <a:ea typeface="맑은 고딕"/>
              </a:rPr>
              <a:t> 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데이터셋 구축</a:t>
            </a:r>
            <a:endParaRPr lang="ko-KR" altLang="en-US" sz="2100" b="1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F8E6D03-3FA8-5BB3-DA1F-18F7F04DD489}"/>
              </a:ext>
            </a:extLst>
          </p:cNvPr>
          <p:cNvSpPr txBox="1"/>
          <p:nvPr/>
        </p:nvSpPr>
        <p:spPr>
          <a:xfrm>
            <a:off x="4995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기존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데이터셋은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중국어나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영어에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치중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특성을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반영하지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못함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CPAD를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한국어로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번역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한국의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고유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공격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패턴도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추가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이를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통해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Korean Prompt Attack Dataset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구축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6310265-8AF5-0415-132D-B0AEF0BC298C}"/>
              </a:ext>
            </a:extLst>
          </p:cNvPr>
          <p:cNvSpPr txBox="1"/>
          <p:nvPr/>
        </p:nvSpPr>
        <p:spPr>
          <a:xfrm>
            <a:off x="65447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산업 신뢰도 향상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BA90DE0-0E31-26F4-1DD8-97A2056C8C9A}"/>
              </a:ext>
            </a:extLst>
          </p:cNvPr>
          <p:cNvSpPr txBox="1"/>
          <p:nvPr/>
        </p:nvSpPr>
        <p:spPr>
          <a:xfrm>
            <a:off x="65447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한국에서도 네이버, SKT 등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LLM을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활용한 서비스를 확대 중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보안 취약성은 사용자의 신뢰를 떨어뜨릴 수 있음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고객 지원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챗봇이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부적절한 답변을 하면 브랜드 이미지 훼손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안전한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LLM을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통해 산업체가 신뢰할 수 있는 AI 서비스를 운영</a:t>
            </a:r>
          </a:p>
        </p:txBody>
      </p:sp>
    </p:spTree>
    <p:extLst>
      <p:ext uri="{BB962C8B-B14F-4D97-AF65-F5344CB8AC3E}">
        <p14:creationId xmlns:p14="http://schemas.microsoft.com/office/powerpoint/2010/main" val="255983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2143-291E-90DF-A911-FDE41CB37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C5EBC5-5EE0-0BDA-6641-8262E768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C57BAB7-A1F9-18E2-7F11-9A6EEFF6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F20AA35-B20E-63DA-52FC-6E5878A4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3C99762-B89D-6D50-545E-747C4916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9BB833-9815-D88D-74B0-86C1898BE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B530DA0-2F27-C7E5-F056-C56A3C3EB608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프로젝트 구성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B179E83-64EE-1836-6975-39222D6FCBF9}"/>
              </a:ext>
            </a:extLst>
          </p:cNvPr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개발 환경</a:t>
            </a: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시스템 구성도 및 흐름도</a:t>
            </a:r>
            <a:endParaRPr lang="ko-KR" altLang="en-US" sz="3200" spc="-67">
              <a:solidFill>
                <a:srgbClr val="000000"/>
              </a:solidFill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기능 구성</a:t>
            </a:r>
          </a:p>
          <a:p>
            <a:pPr>
              <a:lnSpc>
                <a:spcPct val="99600"/>
              </a:lnSpc>
            </a:pPr>
            <a:endParaRPr lang="ko-KR" sz="3200">
              <a:latin typeface="S-Core Dream 6 Bold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861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68F83-7904-1383-E7B2-88AFC1601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454AA6-818F-D6DC-54A9-CF52686E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52DDCF-2B54-BBFD-9F3A-5BCD9BB5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4800"/>
            <a:ext cx="10871200" cy="48937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9C1E9AD-0E1B-E0AC-DA6B-B4BE28F5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25C3F39-B0E7-ABE3-1F7A-9EA1F8972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2FA297F-EBFE-79FA-5A52-11B10821DF68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94DA4-56EE-1503-A3C5-5A3B9EA6E197}"/>
              </a:ext>
            </a:extLst>
          </p:cNvPr>
          <p:cNvSpPr txBox="1"/>
          <p:nvPr/>
        </p:nvSpPr>
        <p:spPr>
          <a:xfrm>
            <a:off x="1349274" y="2125834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Front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6C07C-4873-3AA2-9965-C08678B2957D}"/>
              </a:ext>
            </a:extLst>
          </p:cNvPr>
          <p:cNvSpPr txBox="1"/>
          <p:nvPr/>
        </p:nvSpPr>
        <p:spPr>
          <a:xfrm>
            <a:off x="5003961" y="2125833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D9967-036F-D60E-8B2D-2D990E8A6454}"/>
              </a:ext>
            </a:extLst>
          </p:cNvPr>
          <p:cNvSpPr txBox="1"/>
          <p:nvPr/>
        </p:nvSpPr>
        <p:spPr>
          <a:xfrm>
            <a:off x="8707183" y="2125832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ea typeface="맑은 고딕"/>
              </a:rPr>
              <a:t>AI</a:t>
            </a:r>
          </a:p>
        </p:txBody>
      </p:sp>
      <p:pic>
        <p:nvPicPr>
          <p:cNvPr id="16" name="그림 15" descr="File:Svelte Logo.svg - Wikipedia">
            <a:extLst>
              <a:ext uri="{FF2B5EF4-FFF2-40B4-BE49-F238E27FC236}">
                <a16:creationId xmlns:a16="http://schemas.microsoft.com/office/drawing/2014/main" id="{245C86E2-E60C-7B9E-FCD3-E942AA0B0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591" y="3074393"/>
            <a:ext cx="1277443" cy="1539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ECB807-B208-3FED-51CB-82568EBD1B6F}"/>
              </a:ext>
            </a:extLst>
          </p:cNvPr>
          <p:cNvSpPr txBox="1"/>
          <p:nvPr/>
        </p:nvSpPr>
        <p:spPr>
          <a:xfrm>
            <a:off x="2053032" y="4834089"/>
            <a:ext cx="7823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Svelte</a:t>
            </a:r>
            <a:endParaRPr lang="ko-KR" altLang="en-US" err="1"/>
          </a:p>
        </p:txBody>
      </p:sp>
      <p:pic>
        <p:nvPicPr>
          <p:cNvPr id="18" name="그림 17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80D3FC03-56BC-1BBD-43BA-91824BAB8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160601"/>
            <a:ext cx="2743200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1AAB44-524E-9D9F-1AAC-D5FAB61BC3BE}"/>
              </a:ext>
            </a:extLst>
          </p:cNvPr>
          <p:cNvSpPr txBox="1"/>
          <p:nvPr/>
        </p:nvSpPr>
        <p:spPr>
          <a:xfrm>
            <a:off x="5634917" y="4834088"/>
            <a:ext cx="9182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FastAPI</a:t>
            </a:r>
          </a:p>
        </p:txBody>
      </p:sp>
      <p:pic>
        <p:nvPicPr>
          <p:cNvPr id="20" name="그림 19" descr="tensorflow.png — Quintagroup">
            <a:extLst>
              <a:ext uri="{FF2B5EF4-FFF2-40B4-BE49-F238E27FC236}">
                <a16:creationId xmlns:a16="http://schemas.microsoft.com/office/drawing/2014/main" id="{DF6889F6-2B3F-CDE3-C7F0-4D32DF870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7624" y="3126335"/>
            <a:ext cx="2743198" cy="8965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7B5EA5-ADAE-1965-53BD-A034FD9610F5}"/>
              </a:ext>
            </a:extLst>
          </p:cNvPr>
          <p:cNvSpPr txBox="1"/>
          <p:nvPr/>
        </p:nvSpPr>
        <p:spPr>
          <a:xfrm>
            <a:off x="9143999" y="4834087"/>
            <a:ext cx="1316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1009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2534</Words>
  <Application>Microsoft Office PowerPoint</Application>
  <PresentationFormat>와이드스크린</PresentationFormat>
  <Paragraphs>709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Noto Sans CJK KR Black</vt:lpstr>
      <vt:lpstr>Noto Sans CJK KR Bold</vt:lpstr>
      <vt:lpstr>Noto Sans CJK KR Medium</vt:lpstr>
      <vt:lpstr>Noto Sans CJK KR Regular</vt:lpstr>
      <vt:lpstr>Noto Sans KR</vt:lpstr>
      <vt:lpstr>S-Core Dream 3 Light</vt:lpstr>
      <vt:lpstr>S-Core Dream 5 Medium</vt:lpstr>
      <vt:lpstr>S-Core Dream 6 Bold</vt:lpstr>
      <vt:lpstr>S-Core Dream 8 Heavy</vt:lpstr>
      <vt:lpstr>S-Core Dream 9 Black</vt:lpstr>
      <vt:lpstr>Malgun Gothic</vt:lpstr>
      <vt:lpstr>Malgun Gothic</vt:lpstr>
      <vt:lpstr>Arial</vt:lpstr>
      <vt:lpstr>Roboto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구성</vt:lpstr>
      <vt:lpstr>2.1 개발 환경</vt:lpstr>
      <vt:lpstr>2.2 시스템 구성도 및 흐름도</vt:lpstr>
      <vt:lpstr>2.3 기능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 fe</dc:creator>
  <cp:lastModifiedBy>pan fe</cp:lastModifiedBy>
  <cp:revision>1</cp:revision>
  <dcterms:created xsi:type="dcterms:W3CDTF">2025-03-19T04:52:03Z</dcterms:created>
  <dcterms:modified xsi:type="dcterms:W3CDTF">2025-03-20T02:21:22Z</dcterms:modified>
</cp:coreProperties>
</file>