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263" r:id="rId6"/>
    <p:sldId id="278" r:id="rId7"/>
    <p:sldId id="264" r:id="rId8"/>
    <p:sldId id="268" r:id="rId9"/>
    <p:sldId id="271" r:id="rId10"/>
    <p:sldId id="256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5DFA5-231F-43C9-B707-1E070F31C968}" type="datetime1">
              <a:rPr lang="ru-RU" smtClean="0"/>
              <a:t>19.02.2021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xmlns="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1ECB224-3C4D-493C-AEF6-51FAC3CC7C4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D7E82A-0FE2-4205-904F-3CC328BC7EC9}" type="datetime1">
              <a:rPr lang="ru-RU" noProof="0" smtClean="0"/>
              <a:t>19.02.2021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5C09F48-E3F7-4432-94C0-BC9DA42EACB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86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46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90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87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8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72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12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xmlns="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ru-RU" noProof="0" dirty="0" smtClean="0"/>
              <a:t>Заголовок</a:t>
            </a:r>
            <a:endParaRPr lang="ru-RU" noProof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 rtl="0"/>
            <a:r>
              <a:rPr lang="ru-RU" noProof="0" dirty="0" smtClean="0"/>
              <a:t>Подзаголовок</a:t>
            </a:r>
            <a:endParaRPr lang="ru-RU" noProof="0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 rtl="0"/>
            <a:r>
              <a:rPr lang="ru-RU" noProof="0" dirty="0" smtClean="0"/>
              <a:t>Дата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 с изображением (крас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Прямоугольник 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 smtClean="0"/>
              <a:t>Заголовок раздела</a:t>
            </a:r>
            <a:endParaRPr lang="ru-RU" noProof="0" dirty="0"/>
          </a:p>
        </p:txBody>
      </p:sp>
      <p:sp>
        <p:nvSpPr>
          <p:cNvPr id="19" name="Прямоугольный треугольник 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 smtClean="0"/>
              <a:t>Подзаголовок</a:t>
            </a:r>
            <a:endParaRPr lang="ru-RU" noProof="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Рисунок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цитатами (крас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Полилиния: фигура 21">
            <a:extLst>
              <a:ext uri="{FF2B5EF4-FFF2-40B4-BE49-F238E27FC236}">
                <a16:creationId xmlns:a16="http://schemas.microsoft.com/office/drawing/2014/main" xmlns="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 smtClean="0"/>
              <a:t>Цитата</a:t>
            </a:r>
            <a:endParaRPr lang="ru-RU" noProof="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Рисунок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ru-RU" sz="9600" b="1" i="0" noProof="0" dirty="0" smtClean="0">
                <a:solidFill>
                  <a:schemeClr val="bg1"/>
                </a:solidFill>
              </a:rPr>
              <a:t>"</a:t>
            </a:r>
            <a:endParaRPr lang="ru-RU" sz="9600" b="1" i="0" noProof="0" dirty="0">
              <a:solidFill>
                <a:schemeClr val="bg1"/>
              </a:solidFill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xmlns="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Номер слайда 13">
            <a:extLst>
              <a:ext uri="{FF2B5EF4-FFF2-40B4-BE49-F238E27FC236}">
                <a16:creationId xmlns:a16="http://schemas.microsoft.com/office/drawing/2014/main" xmlns="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2">
            <a:extLst>
              <a:ext uri="{FF2B5EF4-FFF2-40B4-BE49-F238E27FC236}">
                <a16:creationId xmlns:a16="http://schemas.microsoft.com/office/drawing/2014/main" xmlns="" id="{D516461C-8B84-4627-8299-8DFD1F62E42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48306" y="5154273"/>
            <a:ext cx="800100" cy="1198025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ru-RU" sz="9600" b="1" i="0" noProof="0" dirty="0" smtClean="0">
                <a:solidFill>
                  <a:schemeClr val="bg1"/>
                </a:solidFill>
              </a:rPr>
              <a:t>"</a:t>
            </a:r>
            <a:endParaRPr lang="ru-RU" sz="9600" b="1" i="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цитатами (бел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Полилиния: фигура 21">
            <a:extLst>
              <a:ext uri="{FF2B5EF4-FFF2-40B4-BE49-F238E27FC236}">
                <a16:creationId xmlns:a16="http://schemas.microsoft.com/office/drawing/2014/main" xmlns="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 smtClean="0"/>
              <a:t>Цитата</a:t>
            </a:r>
            <a:endParaRPr lang="ru-RU" noProof="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Рисунок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ru-RU" sz="9600" b="1" i="0" noProof="0" dirty="0" smtClean="0">
                <a:solidFill>
                  <a:schemeClr val="tx2"/>
                </a:solidFill>
              </a:rPr>
              <a:t>"</a:t>
            </a:r>
            <a:endParaRPr lang="ru-RU" sz="9600" b="1" i="0" noProof="0" dirty="0">
              <a:solidFill>
                <a:schemeClr val="tx2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13">
            <a:extLst>
              <a:ext uri="{FF2B5EF4-FFF2-40B4-BE49-F238E27FC236}">
                <a16:creationId xmlns:a16="http://schemas.microsoft.com/office/drawing/2014/main" xmlns="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2">
            <a:extLst>
              <a:ext uri="{FF2B5EF4-FFF2-40B4-BE49-F238E27FC236}">
                <a16:creationId xmlns:a16="http://schemas.microsoft.com/office/drawing/2014/main" xmlns="" id="{36BAC041-FA01-4D2F-A1F7-AD6EB72E1FD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47704" y="5157216"/>
            <a:ext cx="800100" cy="1197864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ru-RU" sz="9600" b="1" i="0" noProof="0" dirty="0" smtClean="0">
                <a:solidFill>
                  <a:schemeClr val="tx2"/>
                </a:solidFill>
              </a:rPr>
              <a:t>"</a:t>
            </a:r>
            <a:endParaRPr lang="ru-RU" sz="9600" b="1" i="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цитатами (курсив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xmlns="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 smtClean="0"/>
              <a:t>Цитата</a:t>
            </a:r>
            <a:endParaRPr lang="ru-RU" noProof="0" dirty="0"/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xmlns="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xmlns="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ru-RU" sz="9600" b="1" i="0" noProof="0" dirty="0" smtClean="0">
                <a:solidFill>
                  <a:schemeClr val="tx2"/>
                </a:solidFill>
              </a:rPr>
              <a:t>"</a:t>
            </a:r>
            <a:endParaRPr lang="ru-RU" sz="9600" b="1" i="0" noProof="0" dirty="0">
              <a:solidFill>
                <a:schemeClr val="tx2"/>
              </a:solidFill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Номер слайда 13">
            <a:extLst>
              <a:ext uri="{FF2B5EF4-FFF2-40B4-BE49-F238E27FC236}">
                <a16:creationId xmlns:a16="http://schemas.microsoft.com/office/drawing/2014/main" xmlns="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xmlns="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2">
            <a:extLst>
              <a:ext uri="{FF2B5EF4-FFF2-40B4-BE49-F238E27FC236}">
                <a16:creationId xmlns:a16="http://schemas.microsoft.com/office/drawing/2014/main" xmlns="" id="{451F8E2D-8F9C-4055-B0F4-F1ABEDBB60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290885" y="5214755"/>
            <a:ext cx="800100" cy="1109183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ru-RU" sz="9600" b="1" i="0" noProof="0" dirty="0" smtClean="0">
                <a:solidFill>
                  <a:schemeClr val="tx2"/>
                </a:solidFill>
              </a:rPr>
              <a:t>"</a:t>
            </a:r>
            <a:endParaRPr lang="ru-RU" sz="9600" b="1" i="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xmlns="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ru-RU" noProof="0" dirty="0" smtClean="0"/>
              <a:t>СПАСИБО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 smtClean="0"/>
              <a:t>Имя</a:t>
            </a:r>
            <a:endParaRPr lang="ru-RU" noProof="0" dirty="0"/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xmlns="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 smtClean="0"/>
              <a:t>Телефон</a:t>
            </a:r>
            <a:endParaRPr lang="ru-RU" noProof="0" dirty="0"/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xmlns="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 smtClean="0"/>
              <a:t>Эл. почта</a:t>
            </a:r>
            <a:endParaRPr lang="ru-RU" noProof="0" dirty="0"/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xmlns="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 smtClean="0"/>
              <a:t>Веб-сайт</a:t>
            </a:r>
            <a:endParaRPr lang="ru-RU" noProof="0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Графический объект 22" descr="Пользователь" title="Значок: имя докладчика">
            <a:extLst>
              <a:ext uri="{FF2B5EF4-FFF2-40B4-BE49-F238E27FC236}">
                <a16:creationId xmlns:a16="http://schemas.microsoft.com/office/drawing/2014/main" xmlns="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Графический объект 23" descr="Конверт" title="Значок: электронный адрес докладчика">
            <a:extLst>
              <a:ext uri="{FF2B5EF4-FFF2-40B4-BE49-F238E27FC236}">
                <a16:creationId xmlns:a16="http://schemas.microsoft.com/office/drawing/2014/main" xmlns="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Графический объект 24" descr="Смартфон" title="Значок: номер телефона докладчика">
            <a:extLst>
              <a:ext uri="{FF2B5EF4-FFF2-40B4-BE49-F238E27FC236}">
                <a16:creationId xmlns:a16="http://schemas.microsoft.com/office/drawing/2014/main" xmlns="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Графический объект 25" descr="Ссылка">
            <a:extLst>
              <a:ext uri="{FF2B5EF4-FFF2-40B4-BE49-F238E27FC236}">
                <a16:creationId xmlns:a16="http://schemas.microsoft.com/office/drawing/2014/main" xmlns="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xmlns="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ru-RU" noProof="0" dirty="0" smtClean="0"/>
              <a:t>СПАСИБО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 smtClean="0"/>
              <a:t>Имя</a:t>
            </a:r>
            <a:endParaRPr lang="ru-RU" noProof="0" dirty="0"/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xmlns="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 smtClean="0"/>
              <a:t>Телефон</a:t>
            </a:r>
            <a:endParaRPr lang="ru-RU" noProof="0" dirty="0"/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xmlns="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 smtClean="0"/>
              <a:t>Эл. почта</a:t>
            </a:r>
            <a:endParaRPr lang="ru-RU" noProof="0" dirty="0"/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xmlns="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 smtClean="0"/>
              <a:t>Веб-сайт</a:t>
            </a:r>
            <a:endParaRPr lang="ru-RU" noProof="0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Графический объект 22" descr="Пользователь" title="Значок: имя докладчика">
            <a:extLst>
              <a:ext uri="{FF2B5EF4-FFF2-40B4-BE49-F238E27FC236}">
                <a16:creationId xmlns:a16="http://schemas.microsoft.com/office/drawing/2014/main" xmlns="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Графический объект 23" descr="Конверт" title="Значок: электронный адрес докладчика">
            <a:extLst>
              <a:ext uri="{FF2B5EF4-FFF2-40B4-BE49-F238E27FC236}">
                <a16:creationId xmlns:a16="http://schemas.microsoft.com/office/drawing/2014/main" xmlns="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Графический объект 24" descr="Смартфон" title="Значок: номер телефона докладчика">
            <a:extLst>
              <a:ext uri="{FF2B5EF4-FFF2-40B4-BE49-F238E27FC236}">
                <a16:creationId xmlns:a16="http://schemas.microsoft.com/office/drawing/2014/main" xmlns="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Графический объект 25" descr="Ссылка">
            <a:extLst>
              <a:ext uri="{FF2B5EF4-FFF2-40B4-BE49-F238E27FC236}">
                <a16:creationId xmlns:a16="http://schemas.microsoft.com/office/drawing/2014/main" xmlns="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xmlns="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xmlns="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ru-RU" noProof="0" dirty="0" smtClean="0"/>
              <a:t>Заголовок</a:t>
            </a:r>
            <a:endParaRPr lang="ru-RU" noProof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 rtl="0"/>
            <a:r>
              <a:rPr lang="ru-RU" noProof="0" dirty="0" smtClean="0"/>
              <a:t>Подзаголовок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Номер слайда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xmlns="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5" name="Полилиния: фигура 44">
            <a:extLst>
              <a:ext uri="{FF2B5EF4-FFF2-40B4-BE49-F238E27FC236}">
                <a16:creationId xmlns:a16="http://schemas.microsoft.com/office/drawing/2014/main" xmlns="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Объект 2">
            <a:extLst>
              <a:ext uri="{FF2B5EF4-FFF2-40B4-BE49-F238E27FC236}">
                <a16:creationId xmlns:a16="http://schemas.microsoft.com/office/drawing/2014/main" xmlns="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Номер слайда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xmlns="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xmlns="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xmlns="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xmlns="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Полилиния: фигура 26">
            <a:extLst>
              <a:ext uri="{FF2B5EF4-FFF2-40B4-BE49-F238E27FC236}">
                <a16:creationId xmlns:a16="http://schemas.microsoft.com/office/drawing/2014/main" xmlns="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xmlns="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xmlns="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Номер слайда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xmlns="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xmlns="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xmlns="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xmlns="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xmlns="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Объект 5">
            <a:extLst>
              <a:ext uri="{FF2B5EF4-FFF2-40B4-BE49-F238E27FC236}">
                <a16:creationId xmlns:a16="http://schemas.microsoft.com/office/drawing/2014/main" xmlns="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Полилиния: фигура 26">
            <a:extLst>
              <a:ext uri="{FF2B5EF4-FFF2-40B4-BE49-F238E27FC236}">
                <a16:creationId xmlns:a16="http://schemas.microsoft.com/office/drawing/2014/main" xmlns="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9" name="Рисунок 28">
            <a:extLst>
              <a:ext uri="{FF2B5EF4-FFF2-40B4-BE49-F238E27FC236}">
                <a16:creationId xmlns:a16="http://schemas.microsoft.com/office/drawing/2014/main" xmlns="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xmlns="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ru-RU" noProof="0" dirty="0" smtClean="0"/>
              <a:t>СТИЛЬ ОБРАЗЦА ЗАГОЛОВКА</a:t>
            </a:r>
            <a:endParaRPr lang="ru-RU" noProof="0" dirty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xmlns="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xmlns="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rtlCol="0"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xmlns="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Номер слайда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xmlns="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xmlns="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Номер слайда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xmlns="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xmlns="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ru-RU" noProof="0" smtClean="0"/>
              <a:t>Образец текста</a:t>
            </a: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два объек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xmlns="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xmlns="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Номер слайда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xmlns="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xmlns="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ru-RU" noProof="0" smtClean="0"/>
              <a:t>Образец текста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xmlns="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xmlns="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Номер слайда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Рисунок 21">
            <a:extLst>
              <a:ext uri="{FF2B5EF4-FFF2-40B4-BE49-F238E27FC236}">
                <a16:creationId xmlns:a16="http://schemas.microsoft.com/office/drawing/2014/main" xmlns="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xmlns="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Текст 18">
            <a:extLst>
              <a:ext uri="{FF2B5EF4-FFF2-40B4-BE49-F238E27FC236}">
                <a16:creationId xmlns:a16="http://schemas.microsoft.com/office/drawing/2014/main" xmlns="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8" name="Номер слайда 13">
            <a:extLst>
              <a:ext uri="{FF2B5EF4-FFF2-40B4-BE49-F238E27FC236}">
                <a16:creationId xmlns:a16="http://schemas.microsoft.com/office/drawing/2014/main" xmlns="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xmlns="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Рисунок 21">
            <a:extLst>
              <a:ext uri="{FF2B5EF4-FFF2-40B4-BE49-F238E27FC236}">
                <a16:creationId xmlns:a16="http://schemas.microsoft.com/office/drawing/2014/main" xmlns="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xmlns="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Текст 18">
            <a:extLst>
              <a:ext uri="{FF2B5EF4-FFF2-40B4-BE49-F238E27FC236}">
                <a16:creationId xmlns:a16="http://schemas.microsoft.com/office/drawing/2014/main" xmlns="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xmlns="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xmlns="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Прямоугольник 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 smtClean="0"/>
              <a:t>Заголовок раздела</a:t>
            </a:r>
            <a:endParaRPr lang="ru-RU" noProof="0" dirty="0"/>
          </a:p>
        </p:txBody>
      </p:sp>
      <p:sp>
        <p:nvSpPr>
          <p:cNvPr id="19" name="Прямоугольный треугольник 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 smtClean="0"/>
              <a:t>Подзаголовок</a:t>
            </a:r>
            <a:endParaRPr lang="ru-RU" noProof="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Рисунок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 dirty="0" smtClean="0"/>
              <a:t>Вставка изображения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Прямоугольник 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 smtClean="0"/>
              <a:t>Заголовок раздела</a:t>
            </a:r>
            <a:endParaRPr lang="ru-RU" noProof="0" dirty="0"/>
          </a:p>
        </p:txBody>
      </p:sp>
      <p:sp>
        <p:nvSpPr>
          <p:cNvPr id="19" name="Прямоугольный треугольник 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 smtClean="0"/>
              <a:t>Подзаголовок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13">
            <a:extLst>
              <a:ext uri="{FF2B5EF4-FFF2-40B4-BE49-F238E27FC236}">
                <a16:creationId xmlns:a16="http://schemas.microsoft.com/office/drawing/2014/main" xmlns="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Dungeons_%26_Dragons" TargetMode="External"/><Relationship Id="rId3" Type="http://schemas.openxmlformats.org/officeDocument/2006/relationships/hyperlink" Target="https://ru.wikipedia.org/wiki/%D0%9A%D0%BE%D0%BC%D0%BF%D1%8C%D1%8E%D1%82%D0%B5%D1%80%D0%BD%D0%B0%D1%8F_%D0%B8%D0%B3%D1%80%D0%B0" TargetMode="External"/><Relationship Id="rId7" Type="http://schemas.openxmlformats.org/officeDocument/2006/relationships/hyperlink" Target="https://ru.wikipedia.org/wiki/%D0%9D%D0%B0%D1%81%D1%82%D0%BE%D0%BB%D1%8C%D0%BD%D0%B0%D1%8F_%D1%80%D0%BE%D0%BB%D0%B5%D0%B2%D0%B0%D1%8F_%D0%B8%D0%B3%D1%80%D0%B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D%D0%BF%D0%B8%D1%87%D0%B5%D1%81%D0%BA%D0%BE%D0%B5_%D1%84%D1%8D%D0%BD%D1%82%D0%B5%D0%B7%D0%B8" TargetMode="External"/><Relationship Id="rId5" Type="http://schemas.openxmlformats.org/officeDocument/2006/relationships/hyperlink" Target="https://ru.wikipedia.org/wiki/Roguelike#%D0%9E%D1%81%D0%BE%D0%B1%D0%B5%D0%BD%D0%BD%D0%BE%D1%81%D1%82%D0%B8" TargetMode="External"/><Relationship Id="rId4" Type="http://schemas.openxmlformats.org/officeDocument/2006/relationships/hyperlink" Target="https://ru.wikipedia.org/wiki/%D0%9F%D0%BE%D1%88%D0%B0%D0%B3%D0%BE%D0%B2%D0%B0%D1%8F_%D1%82%D0%B0%D0%BA%D1%82%D0%B8%D0%BA%D0%B0" TargetMode="External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Kudry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hyperlink" Target="https://github.com/sckelrt" TargetMode="External"/><Relationship Id="rId4" Type="http://schemas.openxmlformats.org/officeDocument/2006/relationships/hyperlink" Target="https://github.com/zelcam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Красный зонт">
            <a:extLst>
              <a:ext uri="{FF2B5EF4-FFF2-40B4-BE49-F238E27FC236}">
                <a16:creationId xmlns:a16="http://schemas.microsoft.com/office/drawing/2014/main" xmlns="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xmlns="" id="{11EF75A3-C09D-4991-B66E-2CADD8AFE1EC}"/>
              </a:ext>
            </a:extLst>
          </p:cNvPr>
          <p:cNvSpPr/>
          <p:nvPr/>
        </p:nvSpPr>
        <p:spPr>
          <a:xfrm>
            <a:off x="4897486" y="626558"/>
            <a:ext cx="2426026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PROJECT-</a:t>
            </a:r>
            <a:r>
              <a:rPr lang="en-US" dirty="0" err="1"/>
              <a:t>DED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xmlns="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PROJECT-</a:t>
            </a:r>
            <a:r>
              <a:rPr lang="en-US" dirty="0" err="1" smtClean="0"/>
              <a:t>DED</a:t>
            </a:r>
            <a:endParaRPr lang="ru-RU" b="0" dirty="0"/>
          </a:p>
        </p:txBody>
      </p:sp>
      <p:cxnSp>
        <p:nvCxnSpPr>
          <p:cNvPr id="17" name="Прямая соединительная линия 16" descr="разделительная линия">
            <a:extLst>
              <a:ext uri="{FF2B5EF4-FFF2-40B4-BE49-F238E27FC236}">
                <a16:creationId xmlns:a16="http://schemas.microsoft.com/office/drawing/2014/main" xmlns="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xmlns="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PROJECT-</a:t>
            </a:r>
            <a:r>
              <a:rPr lang="en-US" dirty="0" err="1"/>
              <a:t>DED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xmlns="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795479"/>
            <a:ext cx="2915816" cy="258532"/>
          </a:xfrm>
        </p:spPr>
        <p:txBody>
          <a:bodyPr rtlCol="0"/>
          <a:lstStyle/>
          <a:p>
            <a:r>
              <a:rPr lang="en-US" dirty="0"/>
              <a:t>PROJECT-</a:t>
            </a:r>
            <a:r>
              <a:rPr lang="en-US" dirty="0" err="1"/>
              <a:t>DED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СОБСТВЕННО ИГРА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xmlns="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9"/>
            <a:ext cx="4131946" cy="1335200"/>
          </a:xfrm>
        </p:spPr>
        <p:txBody>
          <a:bodyPr rtlCol="0"/>
          <a:lstStyle/>
          <a:p>
            <a:pPr rtl="0"/>
            <a:r>
              <a:rPr lang="en-US" dirty="0" smtClean="0"/>
              <a:t>Project-</a:t>
            </a:r>
            <a:r>
              <a:rPr lang="en-US" dirty="0" err="1" smtClean="0"/>
              <a:t>DED</a:t>
            </a:r>
            <a:r>
              <a:rPr lang="en-US" dirty="0" smtClean="0"/>
              <a:t> – </a:t>
            </a:r>
            <a:r>
              <a:rPr lang="ru-RU" dirty="0" smtClean="0"/>
              <a:t>игра в жанре </a:t>
            </a:r>
            <a:r>
              <a:rPr lang="en-US" dirty="0" smtClean="0"/>
              <a:t>roguelike.</a:t>
            </a:r>
          </a:p>
          <a:p>
            <a:pPr rtl="0"/>
            <a:r>
              <a:rPr lang="ru-RU" dirty="0" smtClean="0"/>
              <a:t>Вам предстоит управлять 3 сильными мужчинами, которые обладаю различными способностями, и помочь им выбраться из английского подземелья.</a:t>
            </a:r>
            <a:endParaRPr lang="ru-RU" dirty="0" smtClean="0"/>
          </a:p>
          <a:p>
            <a:pPr rtl="0"/>
            <a:endParaRPr lang="ru-RU" dirty="0" smtClean="0"/>
          </a:p>
          <a:p>
            <a:pPr rtl="0"/>
            <a:endParaRPr lang="ru-RU" dirty="0"/>
          </a:p>
        </p:txBody>
      </p:sp>
      <p:sp>
        <p:nvSpPr>
          <p:cNvPr id="58" name="Прямоугольник: скругленные углы 57">
            <a:extLst>
              <a:ext uri="{FF2B5EF4-FFF2-40B4-BE49-F238E27FC236}">
                <a16:creationId xmlns:a16="http://schemas.microsoft.com/office/drawing/2014/main" xmlns="" id="{7C44787C-9D69-4EC9-82E9-036DCB1D4982}"/>
              </a:ext>
            </a:extLst>
          </p:cNvPr>
          <p:cNvSpPr/>
          <p:nvPr/>
        </p:nvSpPr>
        <p:spPr>
          <a:xfrm>
            <a:off x="640079" y="6327866"/>
            <a:ext cx="1687485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Место для логотипа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Рисунок 4" descr="колесо ретро-автомобиля крупным планом">
            <a:extLst>
              <a:ext uri="{FF2B5EF4-FFF2-40B4-BE49-F238E27FC236}">
                <a16:creationId xmlns:a16="http://schemas.microsoft.com/office/drawing/2014/main" xmlns="" id="{CA775DB0-EB24-DB4C-AB2C-20FB50C4B6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" b="2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err="1" smtClean="0"/>
              <a:t>ЧАВО</a:t>
            </a:r>
            <a:r>
              <a:rPr lang="ru-RU" dirty="0" smtClean="0"/>
              <a:t> ТАКОЕ </a:t>
            </a:r>
            <a:r>
              <a:rPr lang="en-US" dirty="0" smtClean="0"/>
              <a:t>ROGUELIKE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xmlns="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ru-RU" b="1" dirty="0" err="1" smtClean="0"/>
              <a:t>Roguelike</a:t>
            </a:r>
            <a:r>
              <a:rPr lang="ru-RU" dirty="0"/>
              <a:t> — жанр </a:t>
            </a:r>
            <a:r>
              <a:rPr lang="ru-RU" dirty="0">
                <a:hlinkClick r:id="rId3" tooltip="Компьютерная игра"/>
              </a:rPr>
              <a:t>компьютерных игр</a:t>
            </a:r>
            <a:r>
              <a:rPr lang="ru-RU" dirty="0"/>
              <a:t>. Характерными особенностями классического </a:t>
            </a:r>
            <a:r>
              <a:rPr lang="ru-RU" i="1" dirty="0" err="1"/>
              <a:t>roguelike</a:t>
            </a:r>
            <a:r>
              <a:rPr lang="ru-RU" dirty="0"/>
              <a:t> являются генерируемые случайным образом уровни, </a:t>
            </a:r>
            <a:r>
              <a:rPr lang="ru-RU" dirty="0" err="1">
                <a:hlinkClick r:id="rId4" tooltip="Пошаговая тактика"/>
              </a:rPr>
              <a:t>пошаговость</a:t>
            </a:r>
            <a:r>
              <a:rPr lang="ru-RU" dirty="0"/>
              <a:t> и необратимость смерти персонажа — в случае его гибели игрок не может загрузить игру и должен начать её заново</a:t>
            </a:r>
            <a:r>
              <a:rPr lang="ru-RU" baseline="30000" dirty="0">
                <a:hlinkClick r:id="rId5"/>
              </a:rPr>
              <a:t>[⇨]</a:t>
            </a:r>
            <a:r>
              <a:rPr lang="ru-RU" dirty="0"/>
              <a:t>. Многие </a:t>
            </a:r>
            <a:r>
              <a:rPr lang="ru-RU" i="1" dirty="0" err="1"/>
              <a:t>roguelike</a:t>
            </a:r>
            <a:r>
              <a:rPr lang="ru-RU" dirty="0"/>
              <a:t> выполнены в декорациях </a:t>
            </a:r>
            <a:r>
              <a:rPr lang="ru-RU" dirty="0">
                <a:hlinkClick r:id="rId6" tooltip="Эпическое фэнтези"/>
              </a:rPr>
              <a:t>эпического </a:t>
            </a:r>
            <a:r>
              <a:rPr lang="ru-RU" dirty="0" err="1">
                <a:hlinkClick r:id="rId6" tooltip="Эпическое фэнтези"/>
              </a:rPr>
              <a:t>фэнтези</a:t>
            </a:r>
            <a:r>
              <a:rPr lang="ru-RU" dirty="0"/>
              <a:t> под сильным влиянием </a:t>
            </a:r>
            <a:r>
              <a:rPr lang="ru-RU" dirty="0">
                <a:hlinkClick r:id="rId7" tooltip="Настольная ролевая игра"/>
              </a:rPr>
              <a:t>настольных ролевых игр</a:t>
            </a:r>
            <a:r>
              <a:rPr lang="ru-RU" dirty="0"/>
              <a:t> наподобие </a:t>
            </a:r>
            <a:r>
              <a:rPr lang="ru-RU" i="1" dirty="0" err="1">
                <a:hlinkClick r:id="rId8" tooltip="Dungeons &amp; Dragons"/>
              </a:rPr>
              <a:t>Dungeons</a:t>
            </a:r>
            <a:r>
              <a:rPr lang="ru-RU" i="1" dirty="0">
                <a:hlinkClick r:id="rId8" tooltip="Dungeons &amp; Dragons"/>
              </a:rPr>
              <a:t> &amp; </a:t>
            </a:r>
            <a:r>
              <a:rPr lang="ru-RU" i="1" dirty="0" err="1">
                <a:hlinkClick r:id="rId8" tooltip="Dungeons &amp; Dragons"/>
              </a:rPr>
              <a:t>Dragons</a:t>
            </a:r>
            <a:r>
              <a:rPr lang="ru-RU" dirty="0"/>
              <a:t>.</a:t>
            </a:r>
            <a:endParaRPr lang="ru-RU" dirty="0" smtClean="0"/>
          </a:p>
          <a:p>
            <a:pPr rtl="0"/>
            <a:endParaRPr lang="ru-RU" dirty="0"/>
          </a:p>
        </p:txBody>
      </p:sp>
      <p:sp>
        <p:nvSpPr>
          <p:cNvPr id="58" name="Прямоугольник: скругленные углы 57">
            <a:extLst>
              <a:ext uri="{FF2B5EF4-FFF2-40B4-BE49-F238E27FC236}">
                <a16:creationId xmlns:a16="http://schemas.microsoft.com/office/drawing/2014/main" xmlns="" id="{7C44787C-9D69-4EC9-82E9-036DCB1D4982}"/>
              </a:ext>
            </a:extLst>
          </p:cNvPr>
          <p:cNvSpPr/>
          <p:nvPr/>
        </p:nvSpPr>
        <p:spPr>
          <a:xfrm>
            <a:off x="640078" y="6327866"/>
            <a:ext cx="1688400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Место для логотипа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" b="48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671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Dream team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dirty="0" smtClean="0">
                <a:hlinkClick r:id="rId3"/>
              </a:rPr>
              <a:t>Александр </a:t>
            </a:r>
            <a:r>
              <a:rPr lang="ru-RU" dirty="0" err="1" smtClean="0">
                <a:hlinkClick r:id="rId3"/>
              </a:rPr>
              <a:t>Кудря</a:t>
            </a:r>
            <a:r>
              <a:rPr lang="ru-RU" dirty="0" smtClean="0"/>
              <a:t>. Разработка движка, анимация персонажей</a:t>
            </a:r>
          </a:p>
          <a:p>
            <a:pPr rtl="0"/>
            <a:r>
              <a:rPr lang="ru-RU" dirty="0" smtClean="0">
                <a:hlinkClick r:id="rId4"/>
              </a:rPr>
              <a:t>Пляскин Даниил</a:t>
            </a:r>
            <a:r>
              <a:rPr lang="ru-RU" dirty="0" smtClean="0"/>
              <a:t>. </a:t>
            </a:r>
            <a:r>
              <a:rPr lang="ru-RU" dirty="0" err="1" smtClean="0"/>
              <a:t>Найм</a:t>
            </a:r>
            <a:r>
              <a:rPr lang="ru-RU" dirty="0" smtClean="0"/>
              <a:t> </a:t>
            </a:r>
            <a:r>
              <a:rPr lang="ru-RU" dirty="0" err="1" smtClean="0"/>
              <a:t>фрилансеров</a:t>
            </a:r>
            <a:r>
              <a:rPr lang="ru-RU" dirty="0" smtClean="0"/>
              <a:t>, текстуры</a:t>
            </a:r>
          </a:p>
          <a:p>
            <a:pPr rtl="0"/>
            <a:r>
              <a:rPr lang="ru-RU" dirty="0" smtClean="0">
                <a:hlinkClick r:id="rId5"/>
              </a:rPr>
              <a:t>Тятев Алексей</a:t>
            </a:r>
            <a:r>
              <a:rPr lang="ru-RU" dirty="0" smtClean="0"/>
              <a:t>. Музыка, текстуры</a:t>
            </a:r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ru-RU" dirty="0"/>
          </a:p>
        </p:txBody>
      </p:sp>
      <p:sp>
        <p:nvSpPr>
          <p:cNvPr id="60" name="Прямоугольник: скругленные углы 59">
            <a:extLst>
              <a:ext uri="{FF2B5EF4-FFF2-40B4-BE49-F238E27FC236}">
                <a16:creationId xmlns:a16="http://schemas.microsoft.com/office/drawing/2014/main" xmlns="" id="{7A736EEA-C797-4C08-B4D5-E836C0BCE331}"/>
              </a:ext>
            </a:extLst>
          </p:cNvPr>
          <p:cNvSpPr/>
          <p:nvPr/>
        </p:nvSpPr>
        <p:spPr>
          <a:xfrm>
            <a:off x="640078" y="6327866"/>
            <a:ext cx="1688400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Место для логотипа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 descr="красное абстрактное изображение">
            <a:extLst>
              <a:ext uri="{FF2B5EF4-FFF2-40B4-BE49-F238E27FC236}">
                <a16:creationId xmlns:a16="http://schemas.microsoft.com/office/drawing/2014/main" xmlns="" id="{1D287659-9DB1-C84A-9E42-4CCE0445FA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3" name="Номер слайда 52">
            <a:extLst>
              <a:ext uri="{FF2B5EF4-FFF2-40B4-BE49-F238E27FC236}">
                <a16:creationId xmlns:a16="http://schemas.microsoft.com/office/drawing/2014/main" xmlns="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</p:spPr>
        <p:txBody>
          <a:bodyPr rtlCol="0"/>
          <a:lstStyle/>
          <a:p>
            <a:pPr rtl="0"/>
            <a:fld id="{DCB4E619-4CA9-4A22-920F-20396BF50470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09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женщина держит фотоаппарат">
            <a:extLst>
              <a:ext uri="{FF2B5EF4-FFF2-40B4-BE49-F238E27FC236}">
                <a16:creationId xmlns:a16="http://schemas.microsoft.com/office/drawing/2014/main" xmlns="" id="{F808FE38-E4EA-A441-BE95-7C43BE506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536" y="3490919"/>
            <a:ext cx="6354526" cy="3577863"/>
          </a:xfrm>
        </p:spPr>
        <p:txBody>
          <a:bodyPr rtlCol="0"/>
          <a:lstStyle/>
          <a:p>
            <a:pPr rtl="0"/>
            <a:r>
              <a:rPr lang="ru-RU" dirty="0" smtClean="0"/>
              <a:t>Построить не избу, </a:t>
            </a:r>
            <a:br>
              <a:rPr lang="ru-RU" dirty="0" smtClean="0"/>
            </a:br>
            <a:r>
              <a:rPr lang="ru-RU" dirty="0" smtClean="0"/>
              <a:t>а фундамент для дома</a:t>
            </a:r>
            <a:endParaRPr lang="ru-RU" b="0" i="1" dirty="0"/>
          </a:p>
        </p:txBody>
      </p:sp>
      <p:sp>
        <p:nvSpPr>
          <p:cNvPr id="11" name="Прямоугольник: скругленные углы 10">
            <a:extLst>
              <a:ext uri="{FF2B5EF4-FFF2-40B4-BE49-F238E27FC236}">
                <a16:creationId xmlns:a16="http://schemas.microsoft.com/office/drawing/2014/main" xmlns="" id="{686682AD-BC87-4462-B85A-D575249567D1}"/>
              </a:ext>
            </a:extLst>
          </p:cNvPr>
          <p:cNvSpPr/>
          <p:nvPr/>
        </p:nvSpPr>
        <p:spPr>
          <a:xfrm>
            <a:off x="640078" y="6327866"/>
            <a:ext cx="1688400" cy="393610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dirty="0" smtClean="0">
                <a:solidFill>
                  <a:schemeClr val="bg1"/>
                </a:solidFill>
              </a:rPr>
              <a:t>Место для логотипа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E868C1F9-4EEB-470B-92F7-C9DC6AF0FF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fld id="{DCB4E619-4CA9-4A22-920F-20396BF50470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96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абстрактные синие и красные линии">
            <a:extLst>
              <a:ext uri="{FF2B5EF4-FFF2-40B4-BE49-F238E27FC236}">
                <a16:creationId xmlns:a16="http://schemas.microsoft.com/office/drawing/2014/main" xmlns="" id="{3EEC4240-EFB3-C948-9A50-7B6C9A8EDD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25" name="Графический объект 24" descr="Пользователь" title="Значок: имя докладчика">
            <a:extLst>
              <a:ext uri="{FF2B5EF4-FFF2-40B4-BE49-F238E27FC236}">
                <a16:creationId xmlns:a16="http://schemas.microsoft.com/office/drawing/2014/main" xmlns="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17" name="Текст 16">
            <a:extLst>
              <a:ext uri="{FF2B5EF4-FFF2-40B4-BE49-F238E27FC236}">
                <a16:creationId xmlns:a16="http://schemas.microsoft.com/office/drawing/2014/main" xmlns="" id="{03D523DE-8D84-445C-9EB1-833C86FAEF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Имя</a:t>
            </a:r>
            <a:endParaRPr lang="ru-RU" dirty="0"/>
          </a:p>
        </p:txBody>
      </p:sp>
      <p:pic>
        <p:nvPicPr>
          <p:cNvPr id="27" name="Графический объект 26" descr="Смартфон" title="Значок — номер телефона докладчика">
            <a:extLst>
              <a:ext uri="{FF2B5EF4-FFF2-40B4-BE49-F238E27FC236}">
                <a16:creationId xmlns:a16="http://schemas.microsoft.com/office/drawing/2014/main" xmlns="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xmlns="" id="{0702F440-372E-43AF-810E-53CF9C3562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Телефон</a:t>
            </a:r>
            <a:endParaRPr lang="ru-RU" dirty="0"/>
          </a:p>
        </p:txBody>
      </p:sp>
      <p:pic>
        <p:nvPicPr>
          <p:cNvPr id="26" name="Графический объект 25" descr="Конверт" title="Значок — адрес электронной почты докладчика">
            <a:extLst>
              <a:ext uri="{FF2B5EF4-FFF2-40B4-BE49-F238E27FC236}">
                <a16:creationId xmlns:a16="http://schemas.microsoft.com/office/drawing/2014/main" xmlns="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328F8604-5C94-4C39-98B7-2B8786FCB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Эл. почта</a:t>
            </a:r>
            <a:endParaRPr lang="ru-RU" dirty="0"/>
          </a:p>
        </p:txBody>
      </p:sp>
      <p:pic>
        <p:nvPicPr>
          <p:cNvPr id="28" name="Графический объект 27" descr="Ссылка">
            <a:extLst>
              <a:ext uri="{FF2B5EF4-FFF2-40B4-BE49-F238E27FC236}">
                <a16:creationId xmlns:a16="http://schemas.microsoft.com/office/drawing/2014/main" xmlns="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9C46AEC3-BADD-4FB8-820D-E3753FED3A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Веб-сайт</a:t>
            </a:r>
            <a:endParaRPr lang="ru-RU" dirty="0"/>
          </a:p>
        </p:txBody>
      </p:sp>
      <p:cxnSp>
        <p:nvCxnSpPr>
          <p:cNvPr id="24" name="Прямая соединительная линия 23" descr="разделительная линия">
            <a:extLst>
              <a:ext uri="{FF2B5EF4-FFF2-40B4-BE49-F238E27FC236}">
                <a16:creationId xmlns:a16="http://schemas.microsoft.com/office/drawing/2014/main" xmlns="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016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Настройте этот шаблон</a:t>
            </a:r>
            <a:endParaRPr lang="ru-RU" dirty="0"/>
          </a:p>
        </p:txBody>
      </p:sp>
      <p:sp>
        <p:nvSpPr>
          <p:cNvPr id="8" name="Надпись 7">
            <a:hlinkClick r:id="rId3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1547813" y="2027240"/>
            <a:ext cx="9096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sz="6000" u="sng" dirty="0" smtClean="0">
                <a:solidFill>
                  <a:srgbClr val="0070C0"/>
                </a:solidFill>
              </a:rPr>
              <a:t>Инструкции по редактированию шаблона и обратная связь</a:t>
            </a:r>
            <a:endParaRPr lang="ru-RU" sz="6000" u="sng" dirty="0">
              <a:solidFill>
                <a:srgbClr val="0070C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7F98AC5-6F52-4857-AC8D-D3920468F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B4E619-4CA9-4A22-920F-20396BF50470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956_TF11580736.potx" id="{F501ACAB-5F91-4470-9A51-1CFE8D8B1B7B}" vid="{B93F7F3A-7164-4997-AD6C-B235B37FA61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16c05727-aa75-4e4a-9b5f-8a80a1165891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(художественное красное оформление)</Template>
  <TotalTime>0</TotalTime>
  <Words>103</Words>
  <Application>Microsoft Office PowerPoint</Application>
  <PresentationFormat>Широкоэкранный</PresentationFormat>
  <Paragraphs>35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Century Gothic</vt:lpstr>
      <vt:lpstr>CiscoSans</vt:lpstr>
      <vt:lpstr>Тема Office</vt:lpstr>
      <vt:lpstr>PROJECT-DED</vt:lpstr>
      <vt:lpstr>СОБСТВЕННО ИГРА</vt:lpstr>
      <vt:lpstr>ЧАВО ТАКОЕ ROGUELIKE</vt:lpstr>
      <vt:lpstr>Dream team</vt:lpstr>
      <vt:lpstr>Построить не избу,  а фундамент для дома</vt:lpstr>
      <vt:lpstr>СПАСИБО!</vt:lpstr>
      <vt:lpstr>Настройте этот шаблон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2021-02-19T07:15:26Z</dcterms:created>
  <dcterms:modified xsi:type="dcterms:W3CDTF">2021-02-19T07:51:37Z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