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3A127-0ED3-4E2A-8FB0-05F22236E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CEB65C-EBDB-47A5-81C3-B3D7FDAB7B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F60E0-FAEF-4F0D-BFC2-1ED7B64A7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D530-BA53-404D-A87A-DAD9BD43BC07}" type="datetimeFigureOut">
              <a:rPr lang="he-IL" smtClean="0"/>
              <a:t>י"א/אב/תשפ"ב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EE40F-14CD-4FBC-B145-B3E0932B7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B247E-474B-4712-8A80-A1D23EE20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9E83D-668D-4583-860C-5CA8B5687C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96500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BF9A6-9029-4FED-9E11-BCE6A137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9BE8E4-C784-4918-A9BC-C14D6929F5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5EF79-97F0-4E91-8DFB-97E996902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D530-BA53-404D-A87A-DAD9BD43BC07}" type="datetimeFigureOut">
              <a:rPr lang="he-IL" smtClean="0"/>
              <a:t>י"א/אב/תשפ"ב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2D2A9-46D8-4B96-9CC4-FD4D25D93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0CEC9-241A-49FB-9E92-0630B712C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9E83D-668D-4583-860C-5CA8B5687C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86255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E72CE1-3454-4C3E-8C8E-2E8B1B9726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2CAB0-76C7-4E1D-9E28-3F918A416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3862A-E8DE-42B0-8AD7-E3CC5A60F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D530-BA53-404D-A87A-DAD9BD43BC07}" type="datetimeFigureOut">
              <a:rPr lang="he-IL" smtClean="0"/>
              <a:t>י"א/אב/תשפ"ב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164D6-9230-4325-A00A-D88EBEBC0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3056D-208B-4BCB-909D-1CFAA3EBE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9E83D-668D-4583-860C-5CA8B5687C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42528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FAE21-3280-4CFC-B8C8-589679D8D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8D36C-599D-42D9-8C7B-69D65A34B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8F7F1-A2D5-4A8E-A4EA-01B99D85C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D530-BA53-404D-A87A-DAD9BD43BC07}" type="datetimeFigureOut">
              <a:rPr lang="he-IL" smtClean="0"/>
              <a:t>י"א/אב/תשפ"ב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15CAE-B487-431B-87B0-98B9B6E8F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65335-D931-4D35-8FA1-0FA99D54F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9E83D-668D-4583-860C-5CA8B5687C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98335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19495-70BA-4567-82CB-C9B71FED6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2196F-36D6-4C8F-A03B-9B114FB79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0B0EA-208C-4064-BE4B-8A39DAC29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D530-BA53-404D-A87A-DAD9BD43BC07}" type="datetimeFigureOut">
              <a:rPr lang="he-IL" smtClean="0"/>
              <a:t>י"א/אב/תשפ"ב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181DE-6934-49F0-94E9-E2FA25B73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A4955-E356-492C-96BF-3C1C2E586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9E83D-668D-4583-860C-5CA8B5687C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46160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B23A0-F1E7-4883-8E11-8B0074F9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42984-DF9A-40C8-B6FA-61186D18F9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30FB5B-B132-4A62-B88B-F6478CAA16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99185A-D191-4967-8AB2-E3450C43B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D530-BA53-404D-A87A-DAD9BD43BC07}" type="datetimeFigureOut">
              <a:rPr lang="he-IL" smtClean="0"/>
              <a:t>י"א/אב/תשפ"ב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C04D7C-ED6A-4F0D-958C-3E791CC6E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1F1C6-3FFA-4159-B1FC-29749CF40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9E83D-668D-4583-860C-5CA8B5687C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02398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2C9DA-5216-4B84-A3E3-303EA2F54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95324-8302-4990-9965-3FDD800EE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F769A9-55EC-49B8-AD48-2C93295658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63DC96-93CC-4D88-B00B-3B363B1AE7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BCBF87-CF34-443E-9CA5-FF422C7C4B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20CA57-6535-43FF-B23E-A32A3FE68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D530-BA53-404D-A87A-DAD9BD43BC07}" type="datetimeFigureOut">
              <a:rPr lang="he-IL" smtClean="0"/>
              <a:t>י"א/אב/תשפ"ב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DA2779-3EDE-4DCC-A722-1E77B69C6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298BDC-18E9-4FD2-B01A-B852F76B3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9E83D-668D-4583-860C-5CA8B5687C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036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EFEC3-D5D8-4ACB-BA4D-B1278FB2A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76BFC5-7CF1-4BBE-959C-C97DE6AB9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D530-BA53-404D-A87A-DAD9BD43BC07}" type="datetimeFigureOut">
              <a:rPr lang="he-IL" smtClean="0"/>
              <a:t>י"א/אב/תשפ"ב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904306-E297-4286-A6AD-38F7AEACD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772121-F19A-4F09-8134-952C628B5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9E83D-668D-4583-860C-5CA8B5687C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9076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C03960-E937-4F15-81EC-5AA05211A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D530-BA53-404D-A87A-DAD9BD43BC07}" type="datetimeFigureOut">
              <a:rPr lang="he-IL" smtClean="0"/>
              <a:t>י"א/אב/תשפ"ב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3DE29F-95B6-424B-A67B-A64EEEA8E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0555C2-F9ED-4B9F-A9D6-15F5E53AE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9E83D-668D-4583-860C-5CA8B5687C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43915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F5081-9357-4F1B-89AB-0CC256971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6675C-2475-487B-9285-61C46D7FA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6D75CC-C424-4176-90B0-321EE0C314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5AC4C-380E-4EC2-979A-D2F9C9EE3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D530-BA53-404D-A87A-DAD9BD43BC07}" type="datetimeFigureOut">
              <a:rPr lang="he-IL" smtClean="0"/>
              <a:t>י"א/אב/תשפ"ב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43EC76-F6FC-4CAD-B40D-A5198CDAD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C97B24-7DC2-497B-9919-FABC5E4E8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9E83D-668D-4583-860C-5CA8B5687C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14935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6B6CE-69CF-4788-A091-F28B8CE38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F39AB9-E40A-42CA-AB1B-2D548EC964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23E34-D4C7-4DE8-97DF-01A5FCB53E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196A8A-6CB1-4296-87B6-6262AC2CA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D530-BA53-404D-A87A-DAD9BD43BC07}" type="datetimeFigureOut">
              <a:rPr lang="he-IL" smtClean="0"/>
              <a:t>י"א/אב/תשפ"ב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F8D141-2C4B-4BCA-A8CE-42E3E8360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617EF-EAAA-472E-8549-B65FCAC7B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9E83D-668D-4583-860C-5CA8B5687C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61319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A979B1-1837-402E-9B3D-4CA65D8EE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A7FEB-CC21-498F-808C-F2073DBF0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4FA03-7507-492A-ADFD-5F669ECE2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BD530-BA53-404D-A87A-DAD9BD43BC07}" type="datetimeFigureOut">
              <a:rPr lang="he-IL" smtClean="0"/>
              <a:t>י"א/אב/תשפ"ב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2BF97-165D-408A-8572-E1D71DFF4A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896C4-9FBB-4DA4-AC89-94211A5886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9E83D-668D-4583-860C-5CA8B5687C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56848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E9A37-7F92-4E48-BDCB-4AB36AE184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e-IL" dirty="0"/>
              <a:t>מה היום חכמי המסורה יכולים לעשות</a:t>
            </a:r>
            <a:br>
              <a:rPr lang="he-IL" dirty="0"/>
            </a:br>
            <a:r>
              <a:rPr lang="he-IL" dirty="0"/>
              <a:t>אם היה להם מחשב?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0A375A-C62E-49B2-9038-7A093B32A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176" y="4014036"/>
            <a:ext cx="2857500" cy="142875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4C103C1-B55B-4C76-A3EA-C2DB3BCF82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03558" y="4901449"/>
            <a:ext cx="9144000" cy="1655762"/>
          </a:xfrm>
        </p:spPr>
        <p:txBody>
          <a:bodyPr/>
          <a:lstStyle/>
          <a:p>
            <a:endParaRPr lang="he-IL" dirty="0"/>
          </a:p>
        </p:txBody>
      </p:sp>
      <p:pic>
        <p:nvPicPr>
          <p:cNvPr id="1026" name="Picture 2" descr="מחשב נייד Asus E410MA-EB008TS אסוס - זאפ השוואת מחירים">
            <a:extLst>
              <a:ext uri="{FF2B5EF4-FFF2-40B4-BE49-F238E27FC236}">
                <a16:creationId xmlns:a16="http://schemas.microsoft.com/office/drawing/2014/main" id="{DF2D4F13-8FBA-4D37-AF18-3FB580137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3996" y="365684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4093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5B2EE-4843-4113-9F32-7929574D5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סדר יום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B7F0E-1C09-4EC7-BD69-93A552B2D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r" rtl="1"/>
            <a:r>
              <a:rPr lang="he-IL" dirty="0"/>
              <a:t>מי היו חכמי המסורה ומה היה מפעלם</a:t>
            </a:r>
          </a:p>
          <a:p>
            <a:pPr algn="r" rtl="1"/>
            <a:r>
              <a:rPr lang="he-IL" dirty="0"/>
              <a:t>הגנה על הנוסח</a:t>
            </a:r>
          </a:p>
          <a:p>
            <a:pPr algn="r" rtl="1"/>
            <a:r>
              <a:rPr lang="he-IL" dirty="0"/>
              <a:t>קצת על חוֹמְרָהּ</a:t>
            </a:r>
          </a:p>
          <a:p>
            <a:pPr algn="r" rtl="1"/>
            <a:r>
              <a:rPr lang="he-IL" dirty="0"/>
              <a:t>על יתירות </a:t>
            </a:r>
            <a:r>
              <a:rPr lang="en-US" dirty="0"/>
              <a:t>(</a:t>
            </a:r>
            <a:r>
              <a:rPr lang="en-US" dirty="0" err="1"/>
              <a:t>reduncancy</a:t>
            </a:r>
            <a:r>
              <a:rPr lang="en-US" dirty="0"/>
              <a:t>)</a:t>
            </a:r>
            <a:r>
              <a:rPr lang="he-IL" dirty="0"/>
              <a:t> ומה אפשר לעשות </a:t>
            </a:r>
            <a:r>
              <a:rPr lang="he-IL" dirty="0" err="1"/>
              <a:t>איתה</a:t>
            </a:r>
            <a:endParaRPr lang="he-IL" dirty="0"/>
          </a:p>
          <a:p>
            <a:pPr algn="r" rtl="1"/>
            <a:r>
              <a:rPr lang="he-IL" dirty="0"/>
              <a:t>על קומפקטיות ולמה היא חשובה</a:t>
            </a:r>
          </a:p>
          <a:p>
            <a:pPr algn="r" rtl="1"/>
            <a:r>
              <a:rPr lang="he-IL" dirty="0"/>
              <a:t>בין מומחה התוכן ל</a:t>
            </a:r>
            <a:r>
              <a:rPr lang="en-US" dirty="0"/>
              <a:t>data scientist</a:t>
            </a:r>
            <a:r>
              <a:rPr lang="he-IL" dirty="0"/>
              <a:t> גרסת המסורה</a:t>
            </a:r>
          </a:p>
          <a:p>
            <a:pPr algn="r" rtl="1"/>
            <a:r>
              <a:rPr lang="he-IL" dirty="0"/>
              <a:t>הגנה על הנוסח: קודים מתקני שגיאות </a:t>
            </a:r>
            <a:r>
              <a:rPr lang="he-IL" dirty="0" err="1"/>
              <a:t>ובלוקצ'יין</a:t>
            </a:r>
            <a:endParaRPr lang="he-IL" dirty="0"/>
          </a:p>
          <a:p>
            <a:pPr algn="r" rtl="1"/>
            <a:r>
              <a:rPr lang="he-IL" dirty="0"/>
              <a:t>מבני נתונים: בין הקונקורדנציה לגוגל</a:t>
            </a:r>
          </a:p>
          <a:p>
            <a:pPr algn="r" rtl="1"/>
            <a:r>
              <a:rPr lang="en-US" dirty="0"/>
              <a:t>Product management</a:t>
            </a:r>
            <a:endParaRPr lang="he-IL" dirty="0"/>
          </a:p>
          <a:p>
            <a:pPr algn="r" rtl="1"/>
            <a:r>
              <a:rPr lang="en-US" dirty="0"/>
              <a:t>pandas</a:t>
            </a:r>
            <a:endParaRPr lang="he-IL" dirty="0"/>
          </a:p>
          <a:p>
            <a:pPr algn="r" rt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36445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7E107-AA20-4C6E-A5C4-84BDA4A39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המסורה וחכמיה</a:t>
            </a:r>
            <a:r>
              <a:rPr lang="en-US" dirty="0"/>
              <a:t> </a:t>
            </a:r>
            <a:endParaRPr lang="he-I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4E3F71-15E0-4A99-9B25-A58145A3CD7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 rtl="1"/>
            <a:r>
              <a:rPr lang="he-IL" dirty="0"/>
              <a:t>המָסוֹרָה היא אוסף של סימנים והערות המתלווים לנוסח המקרא, ומטרתה יצירת נוסח אחיד לכתיבת וקריאת המקרא בכל קהילות ישראל.</a:t>
            </a:r>
          </a:p>
          <a:p>
            <a:pPr algn="just" rtl="1"/>
            <a:r>
              <a:rPr lang="he-IL" dirty="0"/>
              <a:t>חכמי המסורה</a:t>
            </a:r>
          </a:p>
          <a:p>
            <a:pPr lvl="1" algn="just" rtl="1"/>
            <a:r>
              <a:rPr lang="he-IL" dirty="0"/>
              <a:t> חיברו את הניקוד</a:t>
            </a:r>
          </a:p>
          <a:p>
            <a:pPr lvl="1" algn="just" rtl="1"/>
            <a:r>
              <a:rPr lang="he-IL" dirty="0"/>
              <a:t>חיברו את הטעמים</a:t>
            </a:r>
          </a:p>
          <a:p>
            <a:pPr lvl="1" algn="just" rtl="1"/>
            <a:r>
              <a:rPr lang="he-IL" dirty="0"/>
              <a:t>הכריעו במחלוקות על הנוסח</a:t>
            </a:r>
          </a:p>
          <a:p>
            <a:pPr lvl="1" algn="just" rtl="1"/>
            <a:r>
              <a:rPr lang="he-IL" dirty="0"/>
              <a:t>הגנו על הנוסח</a:t>
            </a:r>
          </a:p>
        </p:txBody>
      </p:sp>
      <p:pic>
        <p:nvPicPr>
          <p:cNvPr id="1028" name="Picture 4" descr="https://upload.wikimedia.org/wikipedia/commons/thumb/a/a5/%D7%9B%D7%AA%D7%A8_%D7%90%D7%A8%D7%9D_%D7%A6%D7%95%D7%91%D7%902.jpg/1280px-%D7%9B%D7%AA%D7%A8_%D7%90%D7%A8%D7%9D_%D7%A6%D7%95%D7%91%D7%902.jpg">
            <a:extLst>
              <a:ext uri="{FF2B5EF4-FFF2-40B4-BE49-F238E27FC236}">
                <a16:creationId xmlns:a16="http://schemas.microsoft.com/office/drawing/2014/main" id="{A6163847-980F-4051-AA48-A30F13DBCCB1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46050"/>
            <a:ext cx="5181600" cy="3910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7119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105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מה היום חכמי המסורה יכולים לעשות אם היה להם מחשב?</vt:lpstr>
      <vt:lpstr>סדר יום</vt:lpstr>
      <vt:lpstr>המסורה וחכמיה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מה היום חכמי המסורה יכולים לעשות אם היה להם מחשב?</dc:title>
  <dc:creator>ELCHANAN ZWECHER</dc:creator>
  <cp:lastModifiedBy>ELCHANAN ZWECHER</cp:lastModifiedBy>
  <cp:revision>5</cp:revision>
  <dcterms:created xsi:type="dcterms:W3CDTF">2022-07-17T12:42:56Z</dcterms:created>
  <dcterms:modified xsi:type="dcterms:W3CDTF">2022-08-08T13:10:03Z</dcterms:modified>
</cp:coreProperties>
</file>