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58" r:id="rId5"/>
    <p:sldId id="261" r:id="rId6"/>
    <p:sldId id="271" r:id="rId7"/>
    <p:sldId id="262" r:id="rId8"/>
    <p:sldId id="263" r:id="rId9"/>
    <p:sldId id="267" r:id="rId10"/>
    <p:sldId id="264" r:id="rId11"/>
    <p:sldId id="265" r:id="rId12"/>
    <p:sldId id="266" r:id="rId13"/>
    <p:sldId id="268" r:id="rId14"/>
    <p:sldId id="270" r:id="rId15"/>
    <p:sldId id="269"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38439B-0BE1-46A4-BB36-796C843DE454}" v="83" dt="2021-10-12T17:37:49.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01" autoAdjust="0"/>
  </p:normalViewPr>
  <p:slideViewPr>
    <p:cSldViewPr snapToGrid="0">
      <p:cViewPr varScale="1">
        <p:scale>
          <a:sx n="91" d="100"/>
          <a:sy n="91" d="100"/>
        </p:scale>
        <p:origin x="4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elle Ferrari" userId="a847421d777b2bc0" providerId="LiveId" clId="{C438439B-0BE1-46A4-BB36-796C843DE454}"/>
    <pc:docChg chg="undo custSel addSld delSld modSld sldOrd addMainMaster delMainMaster">
      <pc:chgData name="Noelle Ferrari" userId="a847421d777b2bc0" providerId="LiveId" clId="{C438439B-0BE1-46A4-BB36-796C843DE454}" dt="2021-10-12T17:50:43.523" v="5550" actId="20577"/>
      <pc:docMkLst>
        <pc:docMk/>
      </pc:docMkLst>
      <pc:sldChg chg="addSp delSp modSp new mod setBg modClrScheme addAnim delAnim chgLayout">
        <pc:chgData name="Noelle Ferrari" userId="a847421d777b2bc0" providerId="LiveId" clId="{C438439B-0BE1-46A4-BB36-796C843DE454}" dt="2021-10-12T15:37:58.465" v="1442" actId="478"/>
        <pc:sldMkLst>
          <pc:docMk/>
          <pc:sldMk cId="2127615619" sldId="256"/>
        </pc:sldMkLst>
        <pc:spChg chg="mod">
          <ac:chgData name="Noelle Ferrari" userId="a847421d777b2bc0" providerId="LiveId" clId="{C438439B-0BE1-46A4-BB36-796C843DE454}" dt="2021-10-09T20:17:46.460" v="61" actId="26606"/>
          <ac:spMkLst>
            <pc:docMk/>
            <pc:sldMk cId="2127615619" sldId="256"/>
            <ac:spMk id="2" creationId="{C3ABBE9F-A541-4518-91AF-81468B8E32C5}"/>
          </ac:spMkLst>
        </pc:spChg>
        <pc:spChg chg="del mod">
          <ac:chgData name="Noelle Ferrari" userId="a847421d777b2bc0" providerId="LiveId" clId="{C438439B-0BE1-46A4-BB36-796C843DE454}" dt="2021-10-12T15:37:58.465" v="1442" actId="478"/>
          <ac:spMkLst>
            <pc:docMk/>
            <pc:sldMk cId="2127615619" sldId="256"/>
            <ac:spMk id="3" creationId="{F45C43FA-1AEE-4FDA-BE17-3D0BAF190017}"/>
          </ac:spMkLst>
        </pc:spChg>
        <pc:spChg chg="add del">
          <ac:chgData name="Noelle Ferrari" userId="a847421d777b2bc0" providerId="LiveId" clId="{C438439B-0BE1-46A4-BB36-796C843DE454}" dt="2021-10-09T20:17:32.845" v="54" actId="26606"/>
          <ac:spMkLst>
            <pc:docMk/>
            <pc:sldMk cId="2127615619" sldId="256"/>
            <ac:spMk id="9" creationId="{3A6C273A-38F2-4D34-98BF-47B248862B76}"/>
          </ac:spMkLst>
        </pc:spChg>
        <pc:spChg chg="add del">
          <ac:chgData name="Noelle Ferrari" userId="a847421d777b2bc0" providerId="LiveId" clId="{C438439B-0BE1-46A4-BB36-796C843DE454}" dt="2021-10-09T20:17:32.845" v="54" actId="26606"/>
          <ac:spMkLst>
            <pc:docMk/>
            <pc:sldMk cId="2127615619" sldId="256"/>
            <ac:spMk id="11" creationId="{2E2CF659-EE5D-432C-B47F-10AC4A48A347}"/>
          </ac:spMkLst>
        </pc:spChg>
        <pc:spChg chg="add del">
          <ac:chgData name="Noelle Ferrari" userId="a847421d777b2bc0" providerId="LiveId" clId="{C438439B-0BE1-46A4-BB36-796C843DE454}" dt="2021-10-09T20:17:32.845" v="54" actId="26606"/>
          <ac:spMkLst>
            <pc:docMk/>
            <pc:sldMk cId="2127615619" sldId="256"/>
            <ac:spMk id="13" creationId="{683AA549-1F0C-46E0-AAD8-DC3DC6CA6181}"/>
          </ac:spMkLst>
        </pc:spChg>
        <pc:spChg chg="add del">
          <ac:chgData name="Noelle Ferrari" userId="a847421d777b2bc0" providerId="LiveId" clId="{C438439B-0BE1-46A4-BB36-796C843DE454}" dt="2021-10-09T20:17:32.845" v="54" actId="26606"/>
          <ac:spMkLst>
            <pc:docMk/>
            <pc:sldMk cId="2127615619" sldId="256"/>
            <ac:spMk id="26" creationId="{03E51277-1095-412F-913B-8FA8021AA626}"/>
          </ac:spMkLst>
        </pc:spChg>
        <pc:spChg chg="add del">
          <ac:chgData name="Noelle Ferrari" userId="a847421d777b2bc0" providerId="LiveId" clId="{C438439B-0BE1-46A4-BB36-796C843DE454}" dt="2021-10-09T20:17:38.089" v="57" actId="26606"/>
          <ac:spMkLst>
            <pc:docMk/>
            <pc:sldMk cId="2127615619" sldId="256"/>
            <ac:spMk id="52" creationId="{60E52DF2-6802-459B-AC2A-AF976DEB1DAB}"/>
          </ac:spMkLst>
        </pc:spChg>
        <pc:spChg chg="add del">
          <ac:chgData name="Noelle Ferrari" userId="a847421d777b2bc0" providerId="LiveId" clId="{C438439B-0BE1-46A4-BB36-796C843DE454}" dt="2021-10-09T20:17:46.380" v="60" actId="26606"/>
          <ac:spMkLst>
            <pc:docMk/>
            <pc:sldMk cId="2127615619" sldId="256"/>
            <ac:spMk id="56" creationId="{3A6C273A-38F2-4D34-98BF-47B248862B76}"/>
          </ac:spMkLst>
        </pc:spChg>
        <pc:spChg chg="add del">
          <ac:chgData name="Noelle Ferrari" userId="a847421d777b2bc0" providerId="LiveId" clId="{C438439B-0BE1-46A4-BB36-796C843DE454}" dt="2021-10-09T20:17:46.380" v="60" actId="26606"/>
          <ac:spMkLst>
            <pc:docMk/>
            <pc:sldMk cId="2127615619" sldId="256"/>
            <ac:spMk id="57" creationId="{2E2CF659-EE5D-432C-B47F-10AC4A48A347}"/>
          </ac:spMkLst>
        </pc:spChg>
        <pc:spChg chg="add del">
          <ac:chgData name="Noelle Ferrari" userId="a847421d777b2bc0" providerId="LiveId" clId="{C438439B-0BE1-46A4-BB36-796C843DE454}" dt="2021-10-09T20:17:46.380" v="60" actId="26606"/>
          <ac:spMkLst>
            <pc:docMk/>
            <pc:sldMk cId="2127615619" sldId="256"/>
            <ac:spMk id="58" creationId="{683AA549-1F0C-46E0-AAD8-DC3DC6CA6181}"/>
          </ac:spMkLst>
        </pc:spChg>
        <pc:spChg chg="add del">
          <ac:chgData name="Noelle Ferrari" userId="a847421d777b2bc0" providerId="LiveId" clId="{C438439B-0BE1-46A4-BB36-796C843DE454}" dt="2021-10-09T20:17:46.380" v="60" actId="26606"/>
          <ac:spMkLst>
            <pc:docMk/>
            <pc:sldMk cId="2127615619" sldId="256"/>
            <ac:spMk id="61" creationId="{03E51277-1095-412F-913B-8FA8021AA626}"/>
          </ac:spMkLst>
        </pc:spChg>
        <pc:spChg chg="add">
          <ac:chgData name="Noelle Ferrari" userId="a847421d777b2bc0" providerId="LiveId" clId="{C438439B-0BE1-46A4-BB36-796C843DE454}" dt="2021-10-09T20:17:46.460" v="61" actId="26606"/>
          <ac:spMkLst>
            <pc:docMk/>
            <pc:sldMk cId="2127615619" sldId="256"/>
            <ac:spMk id="65" creationId="{60E52DF2-6802-459B-AC2A-AF976DEB1DAB}"/>
          </ac:spMkLst>
        </pc:spChg>
        <pc:grpChg chg="add del">
          <ac:chgData name="Noelle Ferrari" userId="a847421d777b2bc0" providerId="LiveId" clId="{C438439B-0BE1-46A4-BB36-796C843DE454}" dt="2021-10-09T20:17:32.845" v="54" actId="26606"/>
          <ac:grpSpMkLst>
            <pc:docMk/>
            <pc:sldMk cId="2127615619" sldId="256"/>
            <ac:grpSpMk id="15" creationId="{7B2F7E43-35EC-4103-9D95-2ACDB00387CC}"/>
          </ac:grpSpMkLst>
        </pc:grpChg>
        <pc:grpChg chg="add del">
          <ac:chgData name="Noelle Ferrari" userId="a847421d777b2bc0" providerId="LiveId" clId="{C438439B-0BE1-46A4-BB36-796C843DE454}" dt="2021-10-09T20:17:32.845" v="54" actId="26606"/>
          <ac:grpSpMkLst>
            <pc:docMk/>
            <pc:sldMk cId="2127615619" sldId="256"/>
            <ac:grpSpMk id="28" creationId="{96F2112D-BBBE-46A6-B66D-A3F02ED3284E}"/>
          </ac:grpSpMkLst>
        </pc:grpChg>
        <pc:grpChg chg="add del">
          <ac:chgData name="Noelle Ferrari" userId="a847421d777b2bc0" providerId="LiveId" clId="{C438439B-0BE1-46A4-BB36-796C843DE454}" dt="2021-10-09T20:17:32.845" v="54" actId="26606"/>
          <ac:grpSpMkLst>
            <pc:docMk/>
            <pc:sldMk cId="2127615619" sldId="256"/>
            <ac:grpSpMk id="48" creationId="{DDB99EF5-8801-40E2-83D3-196FADCBBA7F}"/>
          </ac:grpSpMkLst>
        </pc:grpChg>
        <pc:grpChg chg="add del">
          <ac:chgData name="Noelle Ferrari" userId="a847421d777b2bc0" providerId="LiveId" clId="{C438439B-0BE1-46A4-BB36-796C843DE454}" dt="2021-10-09T20:17:46.380" v="60" actId="26606"/>
          <ac:grpSpMkLst>
            <pc:docMk/>
            <pc:sldMk cId="2127615619" sldId="256"/>
            <ac:grpSpMk id="60" creationId="{7B2F7E43-35EC-4103-9D95-2ACDB00387CC}"/>
          </ac:grpSpMkLst>
        </pc:grpChg>
        <pc:grpChg chg="add del">
          <ac:chgData name="Noelle Ferrari" userId="a847421d777b2bc0" providerId="LiveId" clId="{C438439B-0BE1-46A4-BB36-796C843DE454}" dt="2021-10-09T20:17:46.380" v="60" actId="26606"/>
          <ac:grpSpMkLst>
            <pc:docMk/>
            <pc:sldMk cId="2127615619" sldId="256"/>
            <ac:grpSpMk id="62" creationId="{96F2112D-BBBE-46A6-B66D-A3F02ED3284E}"/>
          </ac:grpSpMkLst>
        </pc:grpChg>
        <pc:grpChg chg="add del">
          <ac:chgData name="Noelle Ferrari" userId="a847421d777b2bc0" providerId="LiveId" clId="{C438439B-0BE1-46A4-BB36-796C843DE454}" dt="2021-10-09T20:17:46.380" v="60" actId="26606"/>
          <ac:grpSpMkLst>
            <pc:docMk/>
            <pc:sldMk cId="2127615619" sldId="256"/>
            <ac:grpSpMk id="63" creationId="{DDB99EF5-8801-40E2-83D3-196FADCBBA7F}"/>
          </ac:grpSpMkLst>
        </pc:grpChg>
        <pc:picChg chg="add del">
          <ac:chgData name="Noelle Ferrari" userId="a847421d777b2bc0" providerId="LiveId" clId="{C438439B-0BE1-46A4-BB36-796C843DE454}" dt="2021-10-09T20:17:32.845" v="54" actId="26606"/>
          <ac:picMkLst>
            <pc:docMk/>
            <pc:sldMk cId="2127615619" sldId="256"/>
            <ac:picMk id="4" creationId="{80923FA0-9919-44A6-92C9-6845CE6F3A5F}"/>
          </ac:picMkLst>
        </pc:picChg>
        <pc:picChg chg="add del">
          <ac:chgData name="Noelle Ferrari" userId="a847421d777b2bc0" providerId="LiveId" clId="{C438439B-0BE1-46A4-BB36-796C843DE454}" dt="2021-10-09T20:17:38.089" v="57" actId="26606"/>
          <ac:picMkLst>
            <pc:docMk/>
            <pc:sldMk cId="2127615619" sldId="256"/>
            <ac:picMk id="53" creationId="{9188BBAF-C369-41BC-8B41-846A8D258222}"/>
          </ac:picMkLst>
        </pc:picChg>
        <pc:picChg chg="add del">
          <ac:chgData name="Noelle Ferrari" userId="a847421d777b2bc0" providerId="LiveId" clId="{C438439B-0BE1-46A4-BB36-796C843DE454}" dt="2021-10-09T20:17:46.380" v="60" actId="26606"/>
          <ac:picMkLst>
            <pc:docMk/>
            <pc:sldMk cId="2127615619" sldId="256"/>
            <ac:picMk id="59" creationId="{80923FA0-9919-44A6-92C9-6845CE6F3A5F}"/>
          </ac:picMkLst>
        </pc:picChg>
        <pc:picChg chg="add">
          <ac:chgData name="Noelle Ferrari" userId="a847421d777b2bc0" providerId="LiveId" clId="{C438439B-0BE1-46A4-BB36-796C843DE454}" dt="2021-10-09T20:17:46.460" v="61" actId="26606"/>
          <ac:picMkLst>
            <pc:docMk/>
            <pc:sldMk cId="2127615619" sldId="256"/>
            <ac:picMk id="66" creationId="{9188BBAF-C369-41BC-8B41-846A8D258222}"/>
          </ac:picMkLst>
        </pc:picChg>
        <pc:cxnChg chg="add del">
          <ac:chgData name="Noelle Ferrari" userId="a847421d777b2bc0" providerId="LiveId" clId="{C438439B-0BE1-46A4-BB36-796C843DE454}" dt="2021-10-09T20:17:38.089" v="57" actId="26606"/>
          <ac:cxnSpMkLst>
            <pc:docMk/>
            <pc:sldMk cId="2127615619" sldId="256"/>
            <ac:cxnSpMk id="54" creationId="{EE2E603F-4A95-4FE8-BB06-211DFD75DBEF}"/>
          </ac:cxnSpMkLst>
        </pc:cxnChg>
        <pc:cxnChg chg="add">
          <ac:chgData name="Noelle Ferrari" userId="a847421d777b2bc0" providerId="LiveId" clId="{C438439B-0BE1-46A4-BB36-796C843DE454}" dt="2021-10-09T20:17:46.460" v="61" actId="26606"/>
          <ac:cxnSpMkLst>
            <pc:docMk/>
            <pc:sldMk cId="2127615619" sldId="256"/>
            <ac:cxnSpMk id="67" creationId="{EE2E603F-4A95-4FE8-BB06-211DFD75DBEF}"/>
          </ac:cxnSpMkLst>
        </pc:cxnChg>
      </pc:sldChg>
      <pc:sldChg chg="addSp delSp modSp new mod modClrScheme chgLayout modNotesTx">
        <pc:chgData name="Noelle Ferrari" userId="a847421d777b2bc0" providerId="LiveId" clId="{C438439B-0BE1-46A4-BB36-796C843DE454}" dt="2021-10-12T15:58:57.377" v="2558" actId="20577"/>
        <pc:sldMkLst>
          <pc:docMk/>
          <pc:sldMk cId="2984044718" sldId="257"/>
        </pc:sldMkLst>
        <pc:spChg chg="add mod ord">
          <ac:chgData name="Noelle Ferrari" userId="a847421d777b2bc0" providerId="LiveId" clId="{C438439B-0BE1-46A4-BB36-796C843DE454}" dt="2021-10-11T17:41:28.633" v="205" actId="171"/>
          <ac:spMkLst>
            <pc:docMk/>
            <pc:sldMk cId="2984044718" sldId="257"/>
            <ac:spMk id="2" creationId="{E213EFEE-7676-4778-9964-0741D215F8F9}"/>
          </ac:spMkLst>
        </pc:spChg>
        <pc:spChg chg="del mod">
          <ac:chgData name="Noelle Ferrari" userId="a847421d777b2bc0" providerId="LiveId" clId="{C438439B-0BE1-46A4-BB36-796C843DE454}" dt="2021-10-09T20:22:51.001" v="188" actId="478"/>
          <ac:spMkLst>
            <pc:docMk/>
            <pc:sldMk cId="2984044718" sldId="257"/>
            <ac:spMk id="2" creationId="{FDA74045-C19A-4C7F-A6C7-0BC1AE22C679}"/>
          </ac:spMkLst>
        </pc:spChg>
        <pc:spChg chg="del">
          <ac:chgData name="Noelle Ferrari" userId="a847421d777b2bc0" providerId="LiveId" clId="{C438439B-0BE1-46A4-BB36-796C843DE454}" dt="2021-10-09T20:19:48.800" v="177" actId="478"/>
          <ac:spMkLst>
            <pc:docMk/>
            <pc:sldMk cId="2984044718" sldId="257"/>
            <ac:spMk id="3" creationId="{6D47CEDA-08CE-4C9E-8EEC-EF8FEDB35128}"/>
          </ac:spMkLst>
        </pc:spChg>
        <pc:spChg chg="add del mod">
          <ac:chgData name="Noelle Ferrari" userId="a847421d777b2bc0" providerId="LiveId" clId="{C438439B-0BE1-46A4-BB36-796C843DE454}" dt="2021-10-09T20:22:57.781" v="189" actId="478"/>
          <ac:spMkLst>
            <pc:docMk/>
            <pc:sldMk cId="2984044718" sldId="257"/>
            <ac:spMk id="13" creationId="{F10BBB35-3DBF-45FA-92F5-0F92F5A171C0}"/>
          </ac:spMkLst>
        </pc:spChg>
        <pc:picChg chg="add mod">
          <ac:chgData name="Noelle Ferrari" userId="a847421d777b2bc0" providerId="LiveId" clId="{C438439B-0BE1-46A4-BB36-796C843DE454}" dt="2021-10-09T20:22:46.169" v="187" actId="1076"/>
          <ac:picMkLst>
            <pc:docMk/>
            <pc:sldMk cId="2984044718" sldId="257"/>
            <ac:picMk id="5" creationId="{A41DA8C3-668A-44EF-91CC-3225C03116F2}"/>
          </ac:picMkLst>
        </pc:picChg>
        <pc:picChg chg="add mod">
          <ac:chgData name="Noelle Ferrari" userId="a847421d777b2bc0" providerId="LiveId" clId="{C438439B-0BE1-46A4-BB36-796C843DE454}" dt="2021-10-09T20:29:16.361" v="197" actId="1076"/>
          <ac:picMkLst>
            <pc:docMk/>
            <pc:sldMk cId="2984044718" sldId="257"/>
            <ac:picMk id="7" creationId="{40915E82-ECA0-49C6-900B-9E24F4B60543}"/>
          </ac:picMkLst>
        </pc:picChg>
        <pc:picChg chg="add mod ord">
          <ac:chgData name="Noelle Ferrari" userId="a847421d777b2bc0" providerId="LiveId" clId="{C438439B-0BE1-46A4-BB36-796C843DE454}" dt="2021-10-09T20:22:23.670" v="184" actId="166"/>
          <ac:picMkLst>
            <pc:docMk/>
            <pc:sldMk cId="2984044718" sldId="257"/>
            <ac:picMk id="9" creationId="{C77D6F57-15E5-4006-AA68-16E2B0F40360}"/>
          </ac:picMkLst>
        </pc:picChg>
        <pc:picChg chg="add mod">
          <ac:chgData name="Noelle Ferrari" userId="a847421d777b2bc0" providerId="LiveId" clId="{C438439B-0BE1-46A4-BB36-796C843DE454}" dt="2021-10-09T20:25:07.262" v="193" actId="1035"/>
          <ac:picMkLst>
            <pc:docMk/>
            <pc:sldMk cId="2984044718" sldId="257"/>
            <ac:picMk id="11" creationId="{0F9C72B2-A421-4C0F-8FE3-FD82905C1E89}"/>
          </ac:picMkLst>
        </pc:picChg>
        <pc:picChg chg="add mod">
          <ac:chgData name="Noelle Ferrari" userId="a847421d777b2bc0" providerId="LiveId" clId="{C438439B-0BE1-46A4-BB36-796C843DE454}" dt="2021-10-09T20:29:00.606" v="196" actId="14100"/>
          <ac:picMkLst>
            <pc:docMk/>
            <pc:sldMk cId="2984044718" sldId="257"/>
            <ac:picMk id="15" creationId="{A51E4B36-6DFB-42A4-8694-DCA6C818B7A5}"/>
          </ac:picMkLst>
        </pc:picChg>
      </pc:sldChg>
      <pc:sldChg chg="addSp delSp modSp new mod setBg modClrScheme chgLayout">
        <pc:chgData name="Noelle Ferrari" userId="a847421d777b2bc0" providerId="LiveId" clId="{C438439B-0BE1-46A4-BB36-796C843DE454}" dt="2021-10-12T16:45:03.322" v="2965" actId="20577"/>
        <pc:sldMkLst>
          <pc:docMk/>
          <pc:sldMk cId="2639864020" sldId="258"/>
        </pc:sldMkLst>
        <pc:spChg chg="add mod">
          <ac:chgData name="Noelle Ferrari" userId="a847421d777b2bc0" providerId="LiveId" clId="{C438439B-0BE1-46A4-BB36-796C843DE454}" dt="2021-10-11T17:55:20.303" v="889" actId="26606"/>
          <ac:spMkLst>
            <pc:docMk/>
            <pc:sldMk cId="2639864020" sldId="258"/>
            <ac:spMk id="2" creationId="{98D6D8DC-BBEC-4118-AB07-EF2A55F2143C}"/>
          </ac:spMkLst>
        </pc:spChg>
        <pc:spChg chg="add del mod">
          <ac:chgData name="Noelle Ferrari" userId="a847421d777b2bc0" providerId="LiveId" clId="{C438439B-0BE1-46A4-BB36-796C843DE454}" dt="2021-10-11T17:55:20.303" v="889" actId="26606"/>
          <ac:spMkLst>
            <pc:docMk/>
            <pc:sldMk cId="2639864020" sldId="258"/>
            <ac:spMk id="3" creationId="{A3E30649-65B1-4178-B51F-7FFC920E0FFB}"/>
          </ac:spMkLst>
        </pc:spChg>
        <pc:spChg chg="add del">
          <ac:chgData name="Noelle Ferrari" userId="a847421d777b2bc0" providerId="LiveId" clId="{C438439B-0BE1-46A4-BB36-796C843DE454}" dt="2021-10-11T17:55:16.625" v="886" actId="26606"/>
          <ac:spMkLst>
            <pc:docMk/>
            <pc:sldMk cId="2639864020" sldId="258"/>
            <ac:spMk id="9" creationId="{F68B2C62-7648-4430-90D5-AE0F252AF113}"/>
          </ac:spMkLst>
        </pc:spChg>
        <pc:spChg chg="add del">
          <ac:chgData name="Noelle Ferrari" userId="a847421d777b2bc0" providerId="LiveId" clId="{C438439B-0BE1-46A4-BB36-796C843DE454}" dt="2021-10-11T17:55:16.625" v="886" actId="26606"/>
          <ac:spMkLst>
            <pc:docMk/>
            <pc:sldMk cId="2639864020" sldId="258"/>
            <ac:spMk id="11" creationId="{19604516-F583-413C-8C0B-E7944F332B5A}"/>
          </ac:spMkLst>
        </pc:spChg>
        <pc:spChg chg="add del">
          <ac:chgData name="Noelle Ferrari" userId="a847421d777b2bc0" providerId="LiveId" clId="{C438439B-0BE1-46A4-BB36-796C843DE454}" dt="2021-10-11T17:55:20.262" v="888" actId="26606"/>
          <ac:spMkLst>
            <pc:docMk/>
            <pc:sldMk cId="2639864020" sldId="258"/>
            <ac:spMk id="15" creationId="{F68B2C62-7648-4430-90D5-AE0F252AF113}"/>
          </ac:spMkLst>
        </pc:spChg>
        <pc:spChg chg="add">
          <ac:chgData name="Noelle Ferrari" userId="a847421d777b2bc0" providerId="LiveId" clId="{C438439B-0BE1-46A4-BB36-796C843DE454}" dt="2021-10-11T17:55:20.303" v="889" actId="26606"/>
          <ac:spMkLst>
            <pc:docMk/>
            <pc:sldMk cId="2639864020" sldId="258"/>
            <ac:spMk id="20" creationId="{F68B2C62-7648-4430-90D5-AE0F252AF113}"/>
          </ac:spMkLst>
        </pc:spChg>
        <pc:spChg chg="add">
          <ac:chgData name="Noelle Ferrari" userId="a847421d777b2bc0" providerId="LiveId" clId="{C438439B-0BE1-46A4-BB36-796C843DE454}" dt="2021-10-11T17:55:20.303" v="889" actId="26606"/>
          <ac:spMkLst>
            <pc:docMk/>
            <pc:sldMk cId="2639864020" sldId="258"/>
            <ac:spMk id="21" creationId="{19604516-F583-413C-8C0B-E7944F332B5A}"/>
          </ac:spMkLst>
        </pc:spChg>
        <pc:graphicFrameChg chg="add del">
          <ac:chgData name="Noelle Ferrari" userId="a847421d777b2bc0" providerId="LiveId" clId="{C438439B-0BE1-46A4-BB36-796C843DE454}" dt="2021-10-11T17:55:16.625" v="886" actId="26606"/>
          <ac:graphicFrameMkLst>
            <pc:docMk/>
            <pc:sldMk cId="2639864020" sldId="258"/>
            <ac:graphicFrameMk id="5" creationId="{CC0D4A00-BE13-485C-8E6E-F7B4FD9EC5F3}"/>
          </ac:graphicFrameMkLst>
        </pc:graphicFrameChg>
        <pc:graphicFrameChg chg="add del">
          <ac:chgData name="Noelle Ferrari" userId="a847421d777b2bc0" providerId="LiveId" clId="{C438439B-0BE1-46A4-BB36-796C843DE454}" dt="2021-10-11T17:55:20.262" v="888" actId="26606"/>
          <ac:graphicFrameMkLst>
            <pc:docMk/>
            <pc:sldMk cId="2639864020" sldId="258"/>
            <ac:graphicFrameMk id="18" creationId="{A31B1DD4-EC81-4528-A0F2-074924B8C5A7}"/>
          </ac:graphicFrameMkLst>
        </pc:graphicFrameChg>
        <pc:graphicFrameChg chg="add mod">
          <ac:chgData name="Noelle Ferrari" userId="a847421d777b2bc0" providerId="LiveId" clId="{C438439B-0BE1-46A4-BB36-796C843DE454}" dt="2021-10-12T16:45:03.322" v="2965" actId="20577"/>
          <ac:graphicFrameMkLst>
            <pc:docMk/>
            <pc:sldMk cId="2639864020" sldId="258"/>
            <ac:graphicFrameMk id="23" creationId="{CC0D4A00-BE13-485C-8E6E-F7B4FD9EC5F3}"/>
          </ac:graphicFrameMkLst>
        </pc:graphicFrameChg>
        <pc:cxnChg chg="add del">
          <ac:chgData name="Noelle Ferrari" userId="a847421d777b2bc0" providerId="LiveId" clId="{C438439B-0BE1-46A4-BB36-796C843DE454}" dt="2021-10-11T17:55:16.625" v="886" actId="26606"/>
          <ac:cxnSpMkLst>
            <pc:docMk/>
            <pc:sldMk cId="2639864020" sldId="258"/>
            <ac:cxnSpMk id="13" creationId="{4BFD5B9F-5FB6-467D-83D5-DF82F1907354}"/>
          </ac:cxnSpMkLst>
        </pc:cxnChg>
        <pc:cxnChg chg="add del">
          <ac:chgData name="Noelle Ferrari" userId="a847421d777b2bc0" providerId="LiveId" clId="{C438439B-0BE1-46A4-BB36-796C843DE454}" dt="2021-10-11T17:55:20.262" v="888" actId="26606"/>
          <ac:cxnSpMkLst>
            <pc:docMk/>
            <pc:sldMk cId="2639864020" sldId="258"/>
            <ac:cxnSpMk id="16" creationId="{AAD0195E-7F27-4D06-9427-0C121D721A14}"/>
          </ac:cxnSpMkLst>
        </pc:cxnChg>
        <pc:cxnChg chg="add del">
          <ac:chgData name="Noelle Ferrari" userId="a847421d777b2bc0" providerId="LiveId" clId="{C438439B-0BE1-46A4-BB36-796C843DE454}" dt="2021-10-11T17:55:20.262" v="888" actId="26606"/>
          <ac:cxnSpMkLst>
            <pc:docMk/>
            <pc:sldMk cId="2639864020" sldId="258"/>
            <ac:cxnSpMk id="17" creationId="{9D74C2FC-3228-4FC1-B97B-87AD35508D91}"/>
          </ac:cxnSpMkLst>
        </pc:cxnChg>
        <pc:cxnChg chg="add">
          <ac:chgData name="Noelle Ferrari" userId="a847421d777b2bc0" providerId="LiveId" clId="{C438439B-0BE1-46A4-BB36-796C843DE454}" dt="2021-10-11T17:55:20.303" v="889" actId="26606"/>
          <ac:cxnSpMkLst>
            <pc:docMk/>
            <pc:sldMk cId="2639864020" sldId="258"/>
            <ac:cxnSpMk id="22" creationId="{4BFD5B9F-5FB6-467D-83D5-DF82F1907354}"/>
          </ac:cxnSpMkLst>
        </pc:cxnChg>
      </pc:sldChg>
      <pc:sldChg chg="addSp delSp modSp new mod ord setBg chgLayout modNotesTx">
        <pc:chgData name="Noelle Ferrari" userId="a847421d777b2bc0" providerId="LiveId" clId="{C438439B-0BE1-46A4-BB36-796C843DE454}" dt="2021-10-12T16:43:52.375" v="2955" actId="12789"/>
        <pc:sldMkLst>
          <pc:docMk/>
          <pc:sldMk cId="2353937424" sldId="259"/>
        </pc:sldMkLst>
        <pc:spChg chg="add mod ord">
          <ac:chgData name="Noelle Ferrari" userId="a847421d777b2bc0" providerId="LiveId" clId="{C438439B-0BE1-46A4-BB36-796C843DE454}" dt="2021-10-12T16:43:23.610" v="2951" actId="26606"/>
          <ac:spMkLst>
            <pc:docMk/>
            <pc:sldMk cId="2353937424" sldId="259"/>
            <ac:spMk id="2" creationId="{0275036D-58C6-4BD8-9A78-43D5DE32CC49}"/>
          </ac:spMkLst>
        </pc:spChg>
        <pc:spChg chg="del">
          <ac:chgData name="Noelle Ferrari" userId="a847421d777b2bc0" providerId="LiveId" clId="{C438439B-0BE1-46A4-BB36-796C843DE454}" dt="2021-10-11T17:50:29.529" v="719" actId="478"/>
          <ac:spMkLst>
            <pc:docMk/>
            <pc:sldMk cId="2353937424" sldId="259"/>
            <ac:spMk id="2" creationId="{69D5503E-58CE-480E-AF29-0BCD3B25F3FD}"/>
          </ac:spMkLst>
        </pc:spChg>
        <pc:spChg chg="add del mod ord">
          <ac:chgData name="Noelle Ferrari" userId="a847421d777b2bc0" providerId="LiveId" clId="{C438439B-0BE1-46A4-BB36-796C843DE454}" dt="2021-10-12T15:43:22.211" v="2311" actId="26606"/>
          <ac:spMkLst>
            <pc:docMk/>
            <pc:sldMk cId="2353937424" sldId="259"/>
            <ac:spMk id="3" creationId="{7E949029-B02E-42A7-BC98-4F15725FDE4A}"/>
          </ac:spMkLst>
        </pc:spChg>
        <pc:spChg chg="del">
          <ac:chgData name="Noelle Ferrari" userId="a847421d777b2bc0" providerId="LiveId" clId="{C438439B-0BE1-46A4-BB36-796C843DE454}" dt="2021-10-11T17:50:32.647" v="720" actId="478"/>
          <ac:spMkLst>
            <pc:docMk/>
            <pc:sldMk cId="2353937424" sldId="259"/>
            <ac:spMk id="3" creationId="{D8BE9E6A-ECF2-4B4D-9971-1C02B7D79E23}"/>
          </ac:spMkLst>
        </pc:spChg>
        <pc:spChg chg="add del">
          <ac:chgData name="Noelle Ferrari" userId="a847421d777b2bc0" providerId="LiveId" clId="{C438439B-0BE1-46A4-BB36-796C843DE454}" dt="2021-10-12T16:43:23.610" v="2951" actId="26606"/>
          <ac:spMkLst>
            <pc:docMk/>
            <pc:sldMk cId="2353937424" sldId="259"/>
            <ac:spMk id="14" creationId="{33E93247-6229-44AB-A550-739E971E690B}"/>
          </ac:spMkLst>
        </pc:spChg>
        <pc:spChg chg="add del">
          <ac:chgData name="Noelle Ferrari" userId="a847421d777b2bc0" providerId="LiveId" clId="{C438439B-0BE1-46A4-BB36-796C843DE454}" dt="2021-10-12T16:43:06.958" v="2944" actId="26606"/>
          <ac:spMkLst>
            <pc:docMk/>
            <pc:sldMk cId="2353937424" sldId="259"/>
            <ac:spMk id="20" creationId="{6A48D403-D440-4261-9875-66FFBF2DDDB7}"/>
          </ac:spMkLst>
        </pc:spChg>
        <pc:spChg chg="add del">
          <ac:chgData name="Noelle Ferrari" userId="a847421d777b2bc0" providerId="LiveId" clId="{C438439B-0BE1-46A4-BB36-796C843DE454}" dt="2021-10-12T16:43:06.958" v="2944" actId="26606"/>
          <ac:spMkLst>
            <pc:docMk/>
            <pc:sldMk cId="2353937424" sldId="259"/>
            <ac:spMk id="23" creationId="{E49D7415-2F11-44C2-B6AA-13A25B6814B9}"/>
          </ac:spMkLst>
        </pc:spChg>
        <pc:spChg chg="add del">
          <ac:chgData name="Noelle Ferrari" userId="a847421d777b2bc0" providerId="LiveId" clId="{C438439B-0BE1-46A4-BB36-796C843DE454}" dt="2021-10-12T16:43:14.638" v="2946" actId="26606"/>
          <ac:spMkLst>
            <pc:docMk/>
            <pc:sldMk cId="2353937424" sldId="259"/>
            <ac:spMk id="27" creationId="{E49D7415-2F11-44C2-B6AA-13A25B6814B9}"/>
          </ac:spMkLst>
        </pc:spChg>
        <pc:spChg chg="add del">
          <ac:chgData name="Noelle Ferrari" userId="a847421d777b2bc0" providerId="LiveId" clId="{C438439B-0BE1-46A4-BB36-796C843DE454}" dt="2021-10-12T16:43:14.638" v="2946" actId="26606"/>
          <ac:spMkLst>
            <pc:docMk/>
            <pc:sldMk cId="2353937424" sldId="259"/>
            <ac:spMk id="29" creationId="{EB04FFF3-431E-423E-89E9-C3A3BBE8C6F8}"/>
          </ac:spMkLst>
        </pc:spChg>
        <pc:spChg chg="add del">
          <ac:chgData name="Noelle Ferrari" userId="a847421d777b2bc0" providerId="LiveId" clId="{C438439B-0BE1-46A4-BB36-796C843DE454}" dt="2021-10-12T16:43:18.145" v="2948" actId="26606"/>
          <ac:spMkLst>
            <pc:docMk/>
            <pc:sldMk cId="2353937424" sldId="259"/>
            <ac:spMk id="31" creationId="{E49D7415-2F11-44C2-B6AA-13A25B6814B9}"/>
          </ac:spMkLst>
        </pc:spChg>
        <pc:spChg chg="add del">
          <ac:chgData name="Noelle Ferrari" userId="a847421d777b2bc0" providerId="LiveId" clId="{C438439B-0BE1-46A4-BB36-796C843DE454}" dt="2021-10-12T16:43:18.145" v="2948" actId="26606"/>
          <ac:spMkLst>
            <pc:docMk/>
            <pc:sldMk cId="2353937424" sldId="259"/>
            <ac:spMk id="33" creationId="{19823A09-FE9A-490F-960F-387E9D8433DA}"/>
          </ac:spMkLst>
        </pc:spChg>
        <pc:spChg chg="add del">
          <ac:chgData name="Noelle Ferrari" userId="a847421d777b2bc0" providerId="LiveId" clId="{C438439B-0BE1-46A4-BB36-796C843DE454}" dt="2021-10-12T16:43:23.602" v="2950" actId="26606"/>
          <ac:spMkLst>
            <pc:docMk/>
            <pc:sldMk cId="2353937424" sldId="259"/>
            <ac:spMk id="35" creationId="{E49D7415-2F11-44C2-B6AA-13A25B6814B9}"/>
          </ac:spMkLst>
        </pc:spChg>
        <pc:spChg chg="add del">
          <ac:chgData name="Noelle Ferrari" userId="a847421d777b2bc0" providerId="LiveId" clId="{C438439B-0BE1-46A4-BB36-796C843DE454}" dt="2021-10-12T16:43:23.602" v="2950" actId="26606"/>
          <ac:spMkLst>
            <pc:docMk/>
            <pc:sldMk cId="2353937424" sldId="259"/>
            <ac:spMk id="37" creationId="{FAFBEAF4-C449-4EAD-A3AB-5615CD2C9117}"/>
          </ac:spMkLst>
        </pc:spChg>
        <pc:spChg chg="add">
          <ac:chgData name="Noelle Ferrari" userId="a847421d777b2bc0" providerId="LiveId" clId="{C438439B-0BE1-46A4-BB36-796C843DE454}" dt="2021-10-12T16:43:23.610" v="2951" actId="26606"/>
          <ac:spMkLst>
            <pc:docMk/>
            <pc:sldMk cId="2353937424" sldId="259"/>
            <ac:spMk id="39" creationId="{E49D7415-2F11-44C2-B6AA-13A25B6814B9}"/>
          </ac:spMkLst>
        </pc:spChg>
        <pc:spChg chg="add del">
          <ac:chgData name="Noelle Ferrari" userId="a847421d777b2bc0" providerId="LiveId" clId="{C438439B-0BE1-46A4-BB36-796C843DE454}" dt="2021-10-12T16:43:29.081" v="2952" actId="478"/>
          <ac:spMkLst>
            <pc:docMk/>
            <pc:sldMk cId="2353937424" sldId="259"/>
            <ac:spMk id="41" creationId="{601A7948-B852-4573-A4A9-85AD4A4BC7D6}"/>
          </ac:spMkLst>
        </pc:spChg>
        <pc:picChg chg="add mod ord">
          <ac:chgData name="Noelle Ferrari" userId="a847421d777b2bc0" providerId="LiveId" clId="{C438439B-0BE1-46A4-BB36-796C843DE454}" dt="2021-10-12T16:43:52.375" v="2955" actId="12789"/>
          <ac:picMkLst>
            <pc:docMk/>
            <pc:sldMk cId="2353937424" sldId="259"/>
            <ac:picMk id="5" creationId="{466B7F85-8459-47C9-8AB7-0098FA161485}"/>
          </ac:picMkLst>
        </pc:picChg>
        <pc:cxnChg chg="add del">
          <ac:chgData name="Noelle Ferrari" userId="a847421d777b2bc0" providerId="LiveId" clId="{C438439B-0BE1-46A4-BB36-796C843DE454}" dt="2021-10-12T16:43:23.610" v="2951" actId="26606"/>
          <ac:cxnSpMkLst>
            <pc:docMk/>
            <pc:sldMk cId="2353937424" sldId="259"/>
            <ac:cxnSpMk id="10" creationId="{F64F9B95-9045-48D2-B9F3-2927E98F54AA}"/>
          </ac:cxnSpMkLst>
        </pc:cxnChg>
        <pc:cxnChg chg="add del">
          <ac:chgData name="Noelle Ferrari" userId="a847421d777b2bc0" providerId="LiveId" clId="{C438439B-0BE1-46A4-BB36-796C843DE454}" dt="2021-10-12T16:43:23.610" v="2951" actId="26606"/>
          <ac:cxnSpMkLst>
            <pc:docMk/>
            <pc:sldMk cId="2353937424" sldId="259"/>
            <ac:cxnSpMk id="12" creationId="{085AA86F-6A4D-4BCB-A045-D992CDC2959B}"/>
          </ac:cxnSpMkLst>
        </pc:cxnChg>
        <pc:cxnChg chg="add del">
          <ac:chgData name="Noelle Ferrari" userId="a847421d777b2bc0" providerId="LiveId" clId="{C438439B-0BE1-46A4-BB36-796C843DE454}" dt="2021-10-12T16:43:23.610" v="2951" actId="26606"/>
          <ac:cxnSpMkLst>
            <pc:docMk/>
            <pc:sldMk cId="2353937424" sldId="259"/>
            <ac:cxnSpMk id="16" creationId="{EE2E603F-4A95-4FE8-BB06-211DFD75DBEF}"/>
          </ac:cxnSpMkLst>
        </pc:cxnChg>
        <pc:cxnChg chg="add del">
          <ac:chgData name="Noelle Ferrari" userId="a847421d777b2bc0" providerId="LiveId" clId="{C438439B-0BE1-46A4-BB36-796C843DE454}" dt="2021-10-12T16:43:06.958" v="2944" actId="26606"/>
          <ac:cxnSpMkLst>
            <pc:docMk/>
            <pc:sldMk cId="2353937424" sldId="259"/>
            <ac:cxnSpMk id="25" creationId="{8E0104E4-99BC-494F-8342-F250828E574F}"/>
          </ac:cxnSpMkLst>
        </pc:cxnChg>
        <pc:cxnChg chg="add del">
          <ac:chgData name="Noelle Ferrari" userId="a847421d777b2bc0" providerId="LiveId" clId="{C438439B-0BE1-46A4-BB36-796C843DE454}" dt="2021-10-12T16:43:14.638" v="2946" actId="26606"/>
          <ac:cxnSpMkLst>
            <pc:docMk/>
            <pc:sldMk cId="2353937424" sldId="259"/>
            <ac:cxnSpMk id="28" creationId="{D2E57F3D-33BE-4306-87E6-245763719516}"/>
          </ac:cxnSpMkLst>
        </pc:cxnChg>
        <pc:cxnChg chg="add del">
          <ac:chgData name="Noelle Ferrari" userId="a847421d777b2bc0" providerId="LiveId" clId="{C438439B-0BE1-46A4-BB36-796C843DE454}" dt="2021-10-12T16:43:18.145" v="2948" actId="26606"/>
          <ac:cxnSpMkLst>
            <pc:docMk/>
            <pc:sldMk cId="2353937424" sldId="259"/>
            <ac:cxnSpMk id="32" creationId="{D2E57F3D-33BE-4306-87E6-245763719516}"/>
          </ac:cxnSpMkLst>
        </pc:cxnChg>
        <pc:cxnChg chg="add del">
          <ac:chgData name="Noelle Ferrari" userId="a847421d777b2bc0" providerId="LiveId" clId="{C438439B-0BE1-46A4-BB36-796C843DE454}" dt="2021-10-12T16:43:23.602" v="2950" actId="26606"/>
          <ac:cxnSpMkLst>
            <pc:docMk/>
            <pc:sldMk cId="2353937424" sldId="259"/>
            <ac:cxnSpMk id="36" creationId="{D2E57F3D-33BE-4306-87E6-245763719516}"/>
          </ac:cxnSpMkLst>
        </pc:cxnChg>
        <pc:cxnChg chg="add">
          <ac:chgData name="Noelle Ferrari" userId="a847421d777b2bc0" providerId="LiveId" clId="{C438439B-0BE1-46A4-BB36-796C843DE454}" dt="2021-10-12T16:43:23.610" v="2951" actId="26606"/>
          <ac:cxnSpMkLst>
            <pc:docMk/>
            <pc:sldMk cId="2353937424" sldId="259"/>
            <ac:cxnSpMk id="40" creationId="{8E0104E4-99BC-494F-8342-F250828E574F}"/>
          </ac:cxnSpMkLst>
        </pc:cxnChg>
      </pc:sldChg>
      <pc:sldChg chg="new del">
        <pc:chgData name="Noelle Ferrari" userId="a847421d777b2bc0" providerId="LiveId" clId="{C438439B-0BE1-46A4-BB36-796C843DE454}" dt="2021-10-12T03:02:34.668" v="972" actId="2696"/>
        <pc:sldMkLst>
          <pc:docMk/>
          <pc:sldMk cId="1057654464" sldId="260"/>
        </pc:sldMkLst>
      </pc:sldChg>
      <pc:sldChg chg="addSp delSp modSp new mod setBg modClrScheme chgLayout modNotesTx">
        <pc:chgData name="Noelle Ferrari" userId="a847421d777b2bc0" providerId="LiveId" clId="{C438439B-0BE1-46A4-BB36-796C843DE454}" dt="2021-10-12T17:05:55.707" v="3392" actId="20577"/>
        <pc:sldMkLst>
          <pc:docMk/>
          <pc:sldMk cId="3731193904" sldId="261"/>
        </pc:sldMkLst>
        <pc:spChg chg="add mod ord">
          <ac:chgData name="Noelle Ferrari" userId="a847421d777b2bc0" providerId="LiveId" clId="{C438439B-0BE1-46A4-BB36-796C843DE454}" dt="2021-10-11T18:18:52.174" v="971" actId="26606"/>
          <ac:spMkLst>
            <pc:docMk/>
            <pc:sldMk cId="3731193904" sldId="261"/>
            <ac:spMk id="4" creationId="{DD23A985-E245-4833-A627-2D6BC3B62445}"/>
          </ac:spMkLst>
        </pc:spChg>
        <pc:spChg chg="add del mod ord">
          <ac:chgData name="Noelle Ferrari" userId="a847421d777b2bc0" providerId="LiveId" clId="{C438439B-0BE1-46A4-BB36-796C843DE454}" dt="2021-10-11T18:18:04.173" v="963" actId="26606"/>
          <ac:spMkLst>
            <pc:docMk/>
            <pc:sldMk cId="3731193904" sldId="261"/>
            <ac:spMk id="5" creationId="{0D6E87DE-76B4-46A4-91FF-7D7ADA606CA2}"/>
          </ac:spMkLst>
        </pc:spChg>
        <pc:spChg chg="add del">
          <ac:chgData name="Noelle Ferrari" userId="a847421d777b2bc0" providerId="LiveId" clId="{C438439B-0BE1-46A4-BB36-796C843DE454}" dt="2021-10-11T18:18:52.174" v="971" actId="26606"/>
          <ac:spMkLst>
            <pc:docMk/>
            <pc:sldMk cId="3731193904" sldId="261"/>
            <ac:spMk id="14" creationId="{33E93247-6229-44AB-A550-739E971E690B}"/>
          </ac:spMkLst>
        </pc:spChg>
        <pc:spChg chg="add">
          <ac:chgData name="Noelle Ferrari" userId="a847421d777b2bc0" providerId="LiveId" clId="{C438439B-0BE1-46A4-BB36-796C843DE454}" dt="2021-10-11T18:18:52.174" v="971" actId="26606"/>
          <ac:spMkLst>
            <pc:docMk/>
            <pc:sldMk cId="3731193904" sldId="261"/>
            <ac:spMk id="25" creationId="{33E93247-6229-44AB-A550-739E971E690B}"/>
          </ac:spMkLst>
        </pc:spChg>
        <pc:picChg chg="add mod ord">
          <ac:chgData name="Noelle Ferrari" userId="a847421d777b2bc0" providerId="LiveId" clId="{C438439B-0BE1-46A4-BB36-796C843DE454}" dt="2021-10-11T18:18:52.174" v="971" actId="26606"/>
          <ac:picMkLst>
            <pc:docMk/>
            <pc:sldMk cId="3731193904" sldId="261"/>
            <ac:picMk id="3" creationId="{7B742CE7-CA21-470C-AC2B-F89ECEC311CD}"/>
          </ac:picMkLst>
        </pc:picChg>
        <pc:cxnChg chg="add del">
          <ac:chgData name="Noelle Ferrari" userId="a847421d777b2bc0" providerId="LiveId" clId="{C438439B-0BE1-46A4-BB36-796C843DE454}" dt="2021-10-11T18:18:52.174" v="971" actId="26606"/>
          <ac:cxnSpMkLst>
            <pc:docMk/>
            <pc:sldMk cId="3731193904" sldId="261"/>
            <ac:cxnSpMk id="10" creationId="{F64F9B95-9045-48D2-B9F3-2927E98F54AA}"/>
          </ac:cxnSpMkLst>
        </pc:cxnChg>
        <pc:cxnChg chg="add del">
          <ac:chgData name="Noelle Ferrari" userId="a847421d777b2bc0" providerId="LiveId" clId="{C438439B-0BE1-46A4-BB36-796C843DE454}" dt="2021-10-11T18:18:52.174" v="971" actId="26606"/>
          <ac:cxnSpMkLst>
            <pc:docMk/>
            <pc:sldMk cId="3731193904" sldId="261"/>
            <ac:cxnSpMk id="12" creationId="{085AA86F-6A4D-4BCB-A045-D992CDC2959B}"/>
          </ac:cxnSpMkLst>
        </pc:cxnChg>
        <pc:cxnChg chg="add del">
          <ac:chgData name="Noelle Ferrari" userId="a847421d777b2bc0" providerId="LiveId" clId="{C438439B-0BE1-46A4-BB36-796C843DE454}" dt="2021-10-11T18:18:52.174" v="971" actId="26606"/>
          <ac:cxnSpMkLst>
            <pc:docMk/>
            <pc:sldMk cId="3731193904" sldId="261"/>
            <ac:cxnSpMk id="16" creationId="{EE2E603F-4A95-4FE8-BB06-211DFD75DBEF}"/>
          </ac:cxnSpMkLst>
        </pc:cxnChg>
        <pc:cxnChg chg="add">
          <ac:chgData name="Noelle Ferrari" userId="a847421d777b2bc0" providerId="LiveId" clId="{C438439B-0BE1-46A4-BB36-796C843DE454}" dt="2021-10-11T18:18:52.174" v="971" actId="26606"/>
          <ac:cxnSpMkLst>
            <pc:docMk/>
            <pc:sldMk cId="3731193904" sldId="261"/>
            <ac:cxnSpMk id="21" creationId="{F64F9B95-9045-48D2-B9F3-2927E98F54AA}"/>
          </ac:cxnSpMkLst>
        </pc:cxnChg>
        <pc:cxnChg chg="add">
          <ac:chgData name="Noelle Ferrari" userId="a847421d777b2bc0" providerId="LiveId" clId="{C438439B-0BE1-46A4-BB36-796C843DE454}" dt="2021-10-11T18:18:52.174" v="971" actId="26606"/>
          <ac:cxnSpMkLst>
            <pc:docMk/>
            <pc:sldMk cId="3731193904" sldId="261"/>
            <ac:cxnSpMk id="23" creationId="{085AA86F-6A4D-4BCB-A045-D992CDC2959B}"/>
          </ac:cxnSpMkLst>
        </pc:cxnChg>
        <pc:cxnChg chg="add">
          <ac:chgData name="Noelle Ferrari" userId="a847421d777b2bc0" providerId="LiveId" clId="{C438439B-0BE1-46A4-BB36-796C843DE454}" dt="2021-10-11T18:18:52.174" v="971" actId="26606"/>
          <ac:cxnSpMkLst>
            <pc:docMk/>
            <pc:sldMk cId="3731193904" sldId="261"/>
            <ac:cxnSpMk id="27" creationId="{EE2E603F-4A95-4FE8-BB06-211DFD75DBEF}"/>
          </ac:cxnSpMkLst>
        </pc:cxnChg>
      </pc:sldChg>
      <pc:sldChg chg="addSp delSp modSp new mod setBg modClrScheme chgLayout">
        <pc:chgData name="Noelle Ferrari" userId="a847421d777b2bc0" providerId="LiveId" clId="{C438439B-0BE1-46A4-BB36-796C843DE454}" dt="2021-10-12T03:05:56.334" v="989" actId="1076"/>
        <pc:sldMkLst>
          <pc:docMk/>
          <pc:sldMk cId="185075833" sldId="262"/>
        </pc:sldMkLst>
        <pc:spChg chg="del">
          <ac:chgData name="Noelle Ferrari" userId="a847421d777b2bc0" providerId="LiveId" clId="{C438439B-0BE1-46A4-BB36-796C843DE454}" dt="2021-10-12T03:02:42.832" v="974" actId="700"/>
          <ac:spMkLst>
            <pc:docMk/>
            <pc:sldMk cId="185075833" sldId="262"/>
            <ac:spMk id="2" creationId="{F04D45DB-98D8-4E4F-A42E-DBFA7CEBEDA9}"/>
          </ac:spMkLst>
        </pc:spChg>
        <pc:spChg chg="del">
          <ac:chgData name="Noelle Ferrari" userId="a847421d777b2bc0" providerId="LiveId" clId="{C438439B-0BE1-46A4-BB36-796C843DE454}" dt="2021-10-12T03:02:42.832" v="974" actId="700"/>
          <ac:spMkLst>
            <pc:docMk/>
            <pc:sldMk cId="185075833" sldId="262"/>
            <ac:spMk id="3" creationId="{B01BD3AA-1CE1-4DB8-A2E5-A39D1236B673}"/>
          </ac:spMkLst>
        </pc:spChg>
        <pc:spChg chg="add mod ord">
          <ac:chgData name="Noelle Ferrari" userId="a847421d777b2bc0" providerId="LiveId" clId="{C438439B-0BE1-46A4-BB36-796C843DE454}" dt="2021-10-12T03:05:39.682" v="987" actId="26606"/>
          <ac:spMkLst>
            <pc:docMk/>
            <pc:sldMk cId="185075833" sldId="262"/>
            <ac:spMk id="6" creationId="{C7619A11-F691-4C62-9F18-A4576C89BA5B}"/>
          </ac:spMkLst>
        </pc:spChg>
        <pc:spChg chg="add del mod ord">
          <ac:chgData name="Noelle Ferrari" userId="a847421d777b2bc0" providerId="LiveId" clId="{C438439B-0BE1-46A4-BB36-796C843DE454}" dt="2021-10-12T03:05:39.682" v="987" actId="26606"/>
          <ac:spMkLst>
            <pc:docMk/>
            <pc:sldMk cId="185075833" sldId="262"/>
            <ac:spMk id="7" creationId="{1D5A0E90-300C-4613-8177-2F36394A6629}"/>
          </ac:spMkLst>
        </pc:spChg>
        <pc:spChg chg="add">
          <ac:chgData name="Noelle Ferrari" userId="a847421d777b2bc0" providerId="LiveId" clId="{C438439B-0BE1-46A4-BB36-796C843DE454}" dt="2021-10-12T03:05:39.682" v="987" actId="26606"/>
          <ac:spMkLst>
            <pc:docMk/>
            <pc:sldMk cId="185075833" sldId="262"/>
            <ac:spMk id="16" creationId="{85CB65D0-496F-4797-A015-C85839E35D1A}"/>
          </ac:spMkLst>
        </pc:spChg>
        <pc:spChg chg="add">
          <ac:chgData name="Noelle Ferrari" userId="a847421d777b2bc0" providerId="LiveId" clId="{C438439B-0BE1-46A4-BB36-796C843DE454}" dt="2021-10-12T03:05:39.682" v="987" actId="26606"/>
          <ac:spMkLst>
            <pc:docMk/>
            <pc:sldMk cId="185075833" sldId="262"/>
            <ac:spMk id="18" creationId="{95D2C779-8883-4E5F-A170-0F464918C1B7}"/>
          </ac:spMkLst>
        </pc:spChg>
        <pc:picChg chg="add mod">
          <ac:chgData name="Noelle Ferrari" userId="a847421d777b2bc0" providerId="LiveId" clId="{C438439B-0BE1-46A4-BB36-796C843DE454}" dt="2021-10-12T03:05:56.334" v="989" actId="1076"/>
          <ac:picMkLst>
            <pc:docMk/>
            <pc:sldMk cId="185075833" sldId="262"/>
            <ac:picMk id="5" creationId="{E9227A94-8B39-4A38-BDD4-F81C4EF3EDE5}"/>
          </ac:picMkLst>
        </pc:picChg>
        <pc:cxnChg chg="add">
          <ac:chgData name="Noelle Ferrari" userId="a847421d777b2bc0" providerId="LiveId" clId="{C438439B-0BE1-46A4-BB36-796C843DE454}" dt="2021-10-12T03:05:39.682" v="987" actId="26606"/>
          <ac:cxnSpMkLst>
            <pc:docMk/>
            <pc:sldMk cId="185075833" sldId="262"/>
            <ac:cxnSpMk id="12" creationId="{F64F9B95-9045-48D2-B9F3-2927E98F54AA}"/>
          </ac:cxnSpMkLst>
        </pc:cxnChg>
        <pc:cxnChg chg="add">
          <ac:chgData name="Noelle Ferrari" userId="a847421d777b2bc0" providerId="LiveId" clId="{C438439B-0BE1-46A4-BB36-796C843DE454}" dt="2021-10-12T03:05:39.682" v="987" actId="26606"/>
          <ac:cxnSpMkLst>
            <pc:docMk/>
            <pc:sldMk cId="185075833" sldId="262"/>
            <ac:cxnSpMk id="14" creationId="{085AA86F-6A4D-4BCB-A045-D992CDC2959B}"/>
          </ac:cxnSpMkLst>
        </pc:cxnChg>
        <pc:cxnChg chg="add">
          <ac:chgData name="Noelle Ferrari" userId="a847421d777b2bc0" providerId="LiveId" clId="{C438439B-0BE1-46A4-BB36-796C843DE454}" dt="2021-10-12T03:05:39.682" v="987" actId="26606"/>
          <ac:cxnSpMkLst>
            <pc:docMk/>
            <pc:sldMk cId="185075833" sldId="262"/>
            <ac:cxnSpMk id="20" creationId="{BD96A694-258D-4418-A83C-B9BA72FD44B8}"/>
          </ac:cxnSpMkLst>
        </pc:cxnChg>
      </pc:sldChg>
      <pc:sldChg chg="addSp delSp modSp new mod setBg">
        <pc:chgData name="Noelle Ferrari" userId="a847421d777b2bc0" providerId="LiveId" clId="{C438439B-0BE1-46A4-BB36-796C843DE454}" dt="2021-10-12T03:07:17.006" v="998" actId="20577"/>
        <pc:sldMkLst>
          <pc:docMk/>
          <pc:sldMk cId="3751760142" sldId="263"/>
        </pc:sldMkLst>
        <pc:spChg chg="mod ord">
          <ac:chgData name="Noelle Ferrari" userId="a847421d777b2bc0" providerId="LiveId" clId="{C438439B-0BE1-46A4-BB36-796C843DE454}" dt="2021-10-12T03:07:17.006" v="998" actId="20577"/>
          <ac:spMkLst>
            <pc:docMk/>
            <pc:sldMk cId="3751760142" sldId="263"/>
            <ac:spMk id="2" creationId="{E642C27B-7A49-4953-A99E-7AA3126B3357}"/>
          </ac:spMkLst>
        </pc:spChg>
        <pc:spChg chg="del">
          <ac:chgData name="Noelle Ferrari" userId="a847421d777b2bc0" providerId="LiveId" clId="{C438439B-0BE1-46A4-BB36-796C843DE454}" dt="2021-10-12T03:07:03.972" v="992" actId="26606"/>
          <ac:spMkLst>
            <pc:docMk/>
            <pc:sldMk cId="3751760142" sldId="263"/>
            <ac:spMk id="3" creationId="{35C3C492-5ACA-44CA-9B99-EFA6241BEDD3}"/>
          </ac:spMkLst>
        </pc:spChg>
        <pc:spChg chg="add">
          <ac:chgData name="Noelle Ferrari" userId="a847421d777b2bc0" providerId="LiveId" clId="{C438439B-0BE1-46A4-BB36-796C843DE454}" dt="2021-10-12T03:07:03.972" v="992" actId="26606"/>
          <ac:spMkLst>
            <pc:docMk/>
            <pc:sldMk cId="3751760142" sldId="263"/>
            <ac:spMk id="14" creationId="{85CB65D0-496F-4797-A015-C85839E35D1A}"/>
          </ac:spMkLst>
        </pc:spChg>
        <pc:spChg chg="add">
          <ac:chgData name="Noelle Ferrari" userId="a847421d777b2bc0" providerId="LiveId" clId="{C438439B-0BE1-46A4-BB36-796C843DE454}" dt="2021-10-12T03:07:03.972" v="992" actId="26606"/>
          <ac:spMkLst>
            <pc:docMk/>
            <pc:sldMk cId="3751760142" sldId="263"/>
            <ac:spMk id="16" creationId="{95D2C779-8883-4E5F-A170-0F464918C1B7}"/>
          </ac:spMkLst>
        </pc:spChg>
        <pc:picChg chg="add mod">
          <ac:chgData name="Noelle Ferrari" userId="a847421d777b2bc0" providerId="LiveId" clId="{C438439B-0BE1-46A4-BB36-796C843DE454}" dt="2021-10-12T03:07:03.972" v="992" actId="26606"/>
          <ac:picMkLst>
            <pc:docMk/>
            <pc:sldMk cId="3751760142" sldId="263"/>
            <ac:picMk id="5" creationId="{D171452C-020D-461C-8040-EE9B54B2C199}"/>
          </ac:picMkLst>
        </pc:picChg>
        <pc:cxnChg chg="add">
          <ac:chgData name="Noelle Ferrari" userId="a847421d777b2bc0" providerId="LiveId" clId="{C438439B-0BE1-46A4-BB36-796C843DE454}" dt="2021-10-12T03:07:03.972" v="992" actId="26606"/>
          <ac:cxnSpMkLst>
            <pc:docMk/>
            <pc:sldMk cId="3751760142" sldId="263"/>
            <ac:cxnSpMk id="10" creationId="{F64F9B95-9045-48D2-B9F3-2927E98F54AA}"/>
          </ac:cxnSpMkLst>
        </pc:cxnChg>
        <pc:cxnChg chg="add">
          <ac:chgData name="Noelle Ferrari" userId="a847421d777b2bc0" providerId="LiveId" clId="{C438439B-0BE1-46A4-BB36-796C843DE454}" dt="2021-10-12T03:07:03.972" v="992" actId="26606"/>
          <ac:cxnSpMkLst>
            <pc:docMk/>
            <pc:sldMk cId="3751760142" sldId="263"/>
            <ac:cxnSpMk id="12" creationId="{085AA86F-6A4D-4BCB-A045-D992CDC2959B}"/>
          </ac:cxnSpMkLst>
        </pc:cxnChg>
        <pc:cxnChg chg="add">
          <ac:chgData name="Noelle Ferrari" userId="a847421d777b2bc0" providerId="LiveId" clId="{C438439B-0BE1-46A4-BB36-796C843DE454}" dt="2021-10-12T03:07:03.972" v="992" actId="26606"/>
          <ac:cxnSpMkLst>
            <pc:docMk/>
            <pc:sldMk cId="3751760142" sldId="263"/>
            <ac:cxnSpMk id="18" creationId="{BD96A694-258D-4418-A83C-B9BA72FD44B8}"/>
          </ac:cxnSpMkLst>
        </pc:cxnChg>
      </pc:sldChg>
      <pc:sldChg chg="addSp delSp modSp new mod setBg">
        <pc:chgData name="Noelle Ferrari" userId="a847421d777b2bc0" providerId="LiveId" clId="{C438439B-0BE1-46A4-BB36-796C843DE454}" dt="2021-10-12T03:08:11.167" v="1012" actId="20577"/>
        <pc:sldMkLst>
          <pc:docMk/>
          <pc:sldMk cId="116411090" sldId="264"/>
        </pc:sldMkLst>
        <pc:spChg chg="mod ord">
          <ac:chgData name="Noelle Ferrari" userId="a847421d777b2bc0" providerId="LiveId" clId="{C438439B-0BE1-46A4-BB36-796C843DE454}" dt="2021-10-12T03:08:11.167" v="1012" actId="20577"/>
          <ac:spMkLst>
            <pc:docMk/>
            <pc:sldMk cId="116411090" sldId="264"/>
            <ac:spMk id="2" creationId="{F6195618-C27A-46BF-8D51-388AE26D38E6}"/>
          </ac:spMkLst>
        </pc:spChg>
        <pc:spChg chg="del">
          <ac:chgData name="Noelle Ferrari" userId="a847421d777b2bc0" providerId="LiveId" clId="{C438439B-0BE1-46A4-BB36-796C843DE454}" dt="2021-10-12T03:08:05.856" v="1001" actId="26606"/>
          <ac:spMkLst>
            <pc:docMk/>
            <pc:sldMk cId="116411090" sldId="264"/>
            <ac:spMk id="3" creationId="{851C697C-74AF-4A31-A28F-CB186B059E1D}"/>
          </ac:spMkLst>
        </pc:spChg>
        <pc:spChg chg="add">
          <ac:chgData name="Noelle Ferrari" userId="a847421d777b2bc0" providerId="LiveId" clId="{C438439B-0BE1-46A4-BB36-796C843DE454}" dt="2021-10-12T03:08:05.856" v="1001" actId="26606"/>
          <ac:spMkLst>
            <pc:docMk/>
            <pc:sldMk cId="116411090" sldId="264"/>
            <ac:spMk id="14" creationId="{85CB65D0-496F-4797-A015-C85839E35D1A}"/>
          </ac:spMkLst>
        </pc:spChg>
        <pc:spChg chg="add">
          <ac:chgData name="Noelle Ferrari" userId="a847421d777b2bc0" providerId="LiveId" clId="{C438439B-0BE1-46A4-BB36-796C843DE454}" dt="2021-10-12T03:08:05.856" v="1001" actId="26606"/>
          <ac:spMkLst>
            <pc:docMk/>
            <pc:sldMk cId="116411090" sldId="264"/>
            <ac:spMk id="16" creationId="{95D2C779-8883-4E5F-A170-0F464918C1B7}"/>
          </ac:spMkLst>
        </pc:spChg>
        <pc:picChg chg="add mod">
          <ac:chgData name="Noelle Ferrari" userId="a847421d777b2bc0" providerId="LiveId" clId="{C438439B-0BE1-46A4-BB36-796C843DE454}" dt="2021-10-12T03:08:05.856" v="1001" actId="26606"/>
          <ac:picMkLst>
            <pc:docMk/>
            <pc:sldMk cId="116411090" sldId="264"/>
            <ac:picMk id="5" creationId="{E3C428CD-1587-40EC-99D4-8633296EDC9F}"/>
          </ac:picMkLst>
        </pc:picChg>
        <pc:cxnChg chg="add">
          <ac:chgData name="Noelle Ferrari" userId="a847421d777b2bc0" providerId="LiveId" clId="{C438439B-0BE1-46A4-BB36-796C843DE454}" dt="2021-10-12T03:08:05.856" v="1001" actId="26606"/>
          <ac:cxnSpMkLst>
            <pc:docMk/>
            <pc:sldMk cId="116411090" sldId="264"/>
            <ac:cxnSpMk id="10" creationId="{F64F9B95-9045-48D2-B9F3-2927E98F54AA}"/>
          </ac:cxnSpMkLst>
        </pc:cxnChg>
        <pc:cxnChg chg="add">
          <ac:chgData name="Noelle Ferrari" userId="a847421d777b2bc0" providerId="LiveId" clId="{C438439B-0BE1-46A4-BB36-796C843DE454}" dt="2021-10-12T03:08:05.856" v="1001" actId="26606"/>
          <ac:cxnSpMkLst>
            <pc:docMk/>
            <pc:sldMk cId="116411090" sldId="264"/>
            <ac:cxnSpMk id="12" creationId="{085AA86F-6A4D-4BCB-A045-D992CDC2959B}"/>
          </ac:cxnSpMkLst>
        </pc:cxnChg>
        <pc:cxnChg chg="add">
          <ac:chgData name="Noelle Ferrari" userId="a847421d777b2bc0" providerId="LiveId" clId="{C438439B-0BE1-46A4-BB36-796C843DE454}" dt="2021-10-12T03:08:05.856" v="1001" actId="26606"/>
          <ac:cxnSpMkLst>
            <pc:docMk/>
            <pc:sldMk cId="116411090" sldId="264"/>
            <ac:cxnSpMk id="18" creationId="{BD96A694-258D-4418-A83C-B9BA72FD44B8}"/>
          </ac:cxnSpMkLst>
        </pc:cxnChg>
      </pc:sldChg>
      <pc:sldChg chg="addSp delSp modSp new mod setBg">
        <pc:chgData name="Noelle Ferrari" userId="a847421d777b2bc0" providerId="LiveId" clId="{C438439B-0BE1-46A4-BB36-796C843DE454}" dt="2021-10-12T03:09:25.872" v="1029" actId="20577"/>
        <pc:sldMkLst>
          <pc:docMk/>
          <pc:sldMk cId="2458940761" sldId="265"/>
        </pc:sldMkLst>
        <pc:spChg chg="mod ord">
          <ac:chgData name="Noelle Ferrari" userId="a847421d777b2bc0" providerId="LiveId" clId="{C438439B-0BE1-46A4-BB36-796C843DE454}" dt="2021-10-12T03:09:25.872" v="1029" actId="20577"/>
          <ac:spMkLst>
            <pc:docMk/>
            <pc:sldMk cId="2458940761" sldId="265"/>
            <ac:spMk id="2" creationId="{61FAEC78-E3D8-4D14-B683-10E721BA9628}"/>
          </ac:spMkLst>
        </pc:spChg>
        <pc:spChg chg="del">
          <ac:chgData name="Noelle Ferrari" userId="a847421d777b2bc0" providerId="LiveId" clId="{C438439B-0BE1-46A4-BB36-796C843DE454}" dt="2021-10-12T03:09:21.556" v="1015" actId="26606"/>
          <ac:spMkLst>
            <pc:docMk/>
            <pc:sldMk cId="2458940761" sldId="265"/>
            <ac:spMk id="3" creationId="{1C524544-8F72-4B2D-B6F1-76D78410663A}"/>
          </ac:spMkLst>
        </pc:spChg>
        <pc:spChg chg="add">
          <ac:chgData name="Noelle Ferrari" userId="a847421d777b2bc0" providerId="LiveId" clId="{C438439B-0BE1-46A4-BB36-796C843DE454}" dt="2021-10-12T03:09:21.556" v="1015" actId="26606"/>
          <ac:spMkLst>
            <pc:docMk/>
            <pc:sldMk cId="2458940761" sldId="265"/>
            <ac:spMk id="14" creationId="{85CB65D0-496F-4797-A015-C85839E35D1A}"/>
          </ac:spMkLst>
        </pc:spChg>
        <pc:spChg chg="add">
          <ac:chgData name="Noelle Ferrari" userId="a847421d777b2bc0" providerId="LiveId" clId="{C438439B-0BE1-46A4-BB36-796C843DE454}" dt="2021-10-12T03:09:21.556" v="1015" actId="26606"/>
          <ac:spMkLst>
            <pc:docMk/>
            <pc:sldMk cId="2458940761" sldId="265"/>
            <ac:spMk id="16" creationId="{95D2C779-8883-4E5F-A170-0F464918C1B7}"/>
          </ac:spMkLst>
        </pc:spChg>
        <pc:picChg chg="add mod">
          <ac:chgData name="Noelle Ferrari" userId="a847421d777b2bc0" providerId="LiveId" clId="{C438439B-0BE1-46A4-BB36-796C843DE454}" dt="2021-10-12T03:09:21.556" v="1015" actId="26606"/>
          <ac:picMkLst>
            <pc:docMk/>
            <pc:sldMk cId="2458940761" sldId="265"/>
            <ac:picMk id="5" creationId="{0EB9B57C-E973-4260-B6E8-8C9CE7767CCB}"/>
          </ac:picMkLst>
        </pc:picChg>
        <pc:cxnChg chg="add">
          <ac:chgData name="Noelle Ferrari" userId="a847421d777b2bc0" providerId="LiveId" clId="{C438439B-0BE1-46A4-BB36-796C843DE454}" dt="2021-10-12T03:09:21.556" v="1015" actId="26606"/>
          <ac:cxnSpMkLst>
            <pc:docMk/>
            <pc:sldMk cId="2458940761" sldId="265"/>
            <ac:cxnSpMk id="10" creationId="{F64F9B95-9045-48D2-B9F3-2927E98F54AA}"/>
          </ac:cxnSpMkLst>
        </pc:cxnChg>
        <pc:cxnChg chg="add">
          <ac:chgData name="Noelle Ferrari" userId="a847421d777b2bc0" providerId="LiveId" clId="{C438439B-0BE1-46A4-BB36-796C843DE454}" dt="2021-10-12T03:09:21.556" v="1015" actId="26606"/>
          <ac:cxnSpMkLst>
            <pc:docMk/>
            <pc:sldMk cId="2458940761" sldId="265"/>
            <ac:cxnSpMk id="12" creationId="{085AA86F-6A4D-4BCB-A045-D992CDC2959B}"/>
          </ac:cxnSpMkLst>
        </pc:cxnChg>
        <pc:cxnChg chg="add">
          <ac:chgData name="Noelle Ferrari" userId="a847421d777b2bc0" providerId="LiveId" clId="{C438439B-0BE1-46A4-BB36-796C843DE454}" dt="2021-10-12T03:09:21.556" v="1015" actId="26606"/>
          <ac:cxnSpMkLst>
            <pc:docMk/>
            <pc:sldMk cId="2458940761" sldId="265"/>
            <ac:cxnSpMk id="18" creationId="{BD96A694-258D-4418-A83C-B9BA72FD44B8}"/>
          </ac:cxnSpMkLst>
        </pc:cxnChg>
      </pc:sldChg>
      <pc:sldChg chg="addSp delSp modSp new mod setBg">
        <pc:chgData name="Noelle Ferrari" userId="a847421d777b2bc0" providerId="LiveId" clId="{C438439B-0BE1-46A4-BB36-796C843DE454}" dt="2021-10-12T03:11:24.675" v="1057" actId="20577"/>
        <pc:sldMkLst>
          <pc:docMk/>
          <pc:sldMk cId="3814263031" sldId="266"/>
        </pc:sldMkLst>
        <pc:spChg chg="mod ord">
          <ac:chgData name="Noelle Ferrari" userId="a847421d777b2bc0" providerId="LiveId" clId="{C438439B-0BE1-46A4-BB36-796C843DE454}" dt="2021-10-12T03:11:24.675" v="1057" actId="20577"/>
          <ac:spMkLst>
            <pc:docMk/>
            <pc:sldMk cId="3814263031" sldId="266"/>
            <ac:spMk id="2" creationId="{F5BEEE25-74F6-4024-808D-10960EAA6259}"/>
          </ac:spMkLst>
        </pc:spChg>
        <pc:spChg chg="del">
          <ac:chgData name="Noelle Ferrari" userId="a847421d777b2bc0" providerId="LiveId" clId="{C438439B-0BE1-46A4-BB36-796C843DE454}" dt="2021-10-12T03:11:20.550" v="1044" actId="26606"/>
          <ac:spMkLst>
            <pc:docMk/>
            <pc:sldMk cId="3814263031" sldId="266"/>
            <ac:spMk id="3" creationId="{03AF647A-A71C-4A3A-B4B4-055E8CFF02B5}"/>
          </ac:spMkLst>
        </pc:spChg>
        <pc:spChg chg="add">
          <ac:chgData name="Noelle Ferrari" userId="a847421d777b2bc0" providerId="LiveId" clId="{C438439B-0BE1-46A4-BB36-796C843DE454}" dt="2021-10-12T03:11:20.550" v="1044" actId="26606"/>
          <ac:spMkLst>
            <pc:docMk/>
            <pc:sldMk cId="3814263031" sldId="266"/>
            <ac:spMk id="14" creationId="{85CB65D0-496F-4797-A015-C85839E35D1A}"/>
          </ac:spMkLst>
        </pc:spChg>
        <pc:spChg chg="add">
          <ac:chgData name="Noelle Ferrari" userId="a847421d777b2bc0" providerId="LiveId" clId="{C438439B-0BE1-46A4-BB36-796C843DE454}" dt="2021-10-12T03:11:20.550" v="1044" actId="26606"/>
          <ac:spMkLst>
            <pc:docMk/>
            <pc:sldMk cId="3814263031" sldId="266"/>
            <ac:spMk id="16" creationId="{95D2C779-8883-4E5F-A170-0F464918C1B7}"/>
          </ac:spMkLst>
        </pc:spChg>
        <pc:picChg chg="add mod">
          <ac:chgData name="Noelle Ferrari" userId="a847421d777b2bc0" providerId="LiveId" clId="{C438439B-0BE1-46A4-BB36-796C843DE454}" dt="2021-10-12T03:11:20.550" v="1044" actId="26606"/>
          <ac:picMkLst>
            <pc:docMk/>
            <pc:sldMk cId="3814263031" sldId="266"/>
            <ac:picMk id="5" creationId="{610B6BDA-1EC9-4C43-B24F-F63F069F6104}"/>
          </ac:picMkLst>
        </pc:picChg>
        <pc:cxnChg chg="add">
          <ac:chgData name="Noelle Ferrari" userId="a847421d777b2bc0" providerId="LiveId" clId="{C438439B-0BE1-46A4-BB36-796C843DE454}" dt="2021-10-12T03:11:20.550" v="1044" actId="26606"/>
          <ac:cxnSpMkLst>
            <pc:docMk/>
            <pc:sldMk cId="3814263031" sldId="266"/>
            <ac:cxnSpMk id="10" creationId="{F64F9B95-9045-48D2-B9F3-2927E98F54AA}"/>
          </ac:cxnSpMkLst>
        </pc:cxnChg>
        <pc:cxnChg chg="add">
          <ac:chgData name="Noelle Ferrari" userId="a847421d777b2bc0" providerId="LiveId" clId="{C438439B-0BE1-46A4-BB36-796C843DE454}" dt="2021-10-12T03:11:20.550" v="1044" actId="26606"/>
          <ac:cxnSpMkLst>
            <pc:docMk/>
            <pc:sldMk cId="3814263031" sldId="266"/>
            <ac:cxnSpMk id="12" creationId="{085AA86F-6A4D-4BCB-A045-D992CDC2959B}"/>
          </ac:cxnSpMkLst>
        </pc:cxnChg>
        <pc:cxnChg chg="add">
          <ac:chgData name="Noelle Ferrari" userId="a847421d777b2bc0" providerId="LiveId" clId="{C438439B-0BE1-46A4-BB36-796C843DE454}" dt="2021-10-12T03:11:20.550" v="1044" actId="26606"/>
          <ac:cxnSpMkLst>
            <pc:docMk/>
            <pc:sldMk cId="3814263031" sldId="266"/>
            <ac:cxnSpMk id="18" creationId="{BD96A694-258D-4418-A83C-B9BA72FD44B8}"/>
          </ac:cxnSpMkLst>
        </pc:cxnChg>
      </pc:sldChg>
      <pc:sldChg chg="addSp delSp modSp new mod setBg">
        <pc:chgData name="Noelle Ferrari" userId="a847421d777b2bc0" providerId="LiveId" clId="{C438439B-0BE1-46A4-BB36-796C843DE454}" dt="2021-10-12T03:10:27.794" v="1042" actId="20577"/>
        <pc:sldMkLst>
          <pc:docMk/>
          <pc:sldMk cId="1616218481" sldId="267"/>
        </pc:sldMkLst>
        <pc:spChg chg="mod ord">
          <ac:chgData name="Noelle Ferrari" userId="a847421d777b2bc0" providerId="LiveId" clId="{C438439B-0BE1-46A4-BB36-796C843DE454}" dt="2021-10-12T03:10:27.794" v="1042" actId="20577"/>
          <ac:spMkLst>
            <pc:docMk/>
            <pc:sldMk cId="1616218481" sldId="267"/>
            <ac:spMk id="2" creationId="{D1FA2D0F-B8D1-421E-B23B-D78AE6F77E62}"/>
          </ac:spMkLst>
        </pc:spChg>
        <pc:spChg chg="del">
          <ac:chgData name="Noelle Ferrari" userId="a847421d777b2bc0" providerId="LiveId" clId="{C438439B-0BE1-46A4-BB36-796C843DE454}" dt="2021-10-12T03:10:23.579" v="1033" actId="26606"/>
          <ac:spMkLst>
            <pc:docMk/>
            <pc:sldMk cId="1616218481" sldId="267"/>
            <ac:spMk id="3" creationId="{D5CF8591-7982-4997-9C8E-FBA522F3761D}"/>
          </ac:spMkLst>
        </pc:spChg>
        <pc:spChg chg="add">
          <ac:chgData name="Noelle Ferrari" userId="a847421d777b2bc0" providerId="LiveId" clId="{C438439B-0BE1-46A4-BB36-796C843DE454}" dt="2021-10-12T03:10:23.579" v="1033" actId="26606"/>
          <ac:spMkLst>
            <pc:docMk/>
            <pc:sldMk cId="1616218481" sldId="267"/>
            <ac:spMk id="14" creationId="{85CB65D0-496F-4797-A015-C85839E35D1A}"/>
          </ac:spMkLst>
        </pc:spChg>
        <pc:spChg chg="add">
          <ac:chgData name="Noelle Ferrari" userId="a847421d777b2bc0" providerId="LiveId" clId="{C438439B-0BE1-46A4-BB36-796C843DE454}" dt="2021-10-12T03:10:23.579" v="1033" actId="26606"/>
          <ac:spMkLst>
            <pc:docMk/>
            <pc:sldMk cId="1616218481" sldId="267"/>
            <ac:spMk id="16" creationId="{95D2C779-8883-4E5F-A170-0F464918C1B7}"/>
          </ac:spMkLst>
        </pc:spChg>
        <pc:picChg chg="add mod">
          <ac:chgData name="Noelle Ferrari" userId="a847421d777b2bc0" providerId="LiveId" clId="{C438439B-0BE1-46A4-BB36-796C843DE454}" dt="2021-10-12T03:10:23.579" v="1033" actId="26606"/>
          <ac:picMkLst>
            <pc:docMk/>
            <pc:sldMk cId="1616218481" sldId="267"/>
            <ac:picMk id="5" creationId="{E9E2F786-45E7-4D30-AC7C-E660DEF4B05D}"/>
          </ac:picMkLst>
        </pc:picChg>
        <pc:cxnChg chg="add">
          <ac:chgData name="Noelle Ferrari" userId="a847421d777b2bc0" providerId="LiveId" clId="{C438439B-0BE1-46A4-BB36-796C843DE454}" dt="2021-10-12T03:10:23.579" v="1033" actId="26606"/>
          <ac:cxnSpMkLst>
            <pc:docMk/>
            <pc:sldMk cId="1616218481" sldId="267"/>
            <ac:cxnSpMk id="10" creationId="{F64F9B95-9045-48D2-B9F3-2927E98F54AA}"/>
          </ac:cxnSpMkLst>
        </pc:cxnChg>
        <pc:cxnChg chg="add">
          <ac:chgData name="Noelle Ferrari" userId="a847421d777b2bc0" providerId="LiveId" clId="{C438439B-0BE1-46A4-BB36-796C843DE454}" dt="2021-10-12T03:10:23.579" v="1033" actId="26606"/>
          <ac:cxnSpMkLst>
            <pc:docMk/>
            <pc:sldMk cId="1616218481" sldId="267"/>
            <ac:cxnSpMk id="12" creationId="{085AA86F-6A4D-4BCB-A045-D992CDC2959B}"/>
          </ac:cxnSpMkLst>
        </pc:cxnChg>
        <pc:cxnChg chg="add">
          <ac:chgData name="Noelle Ferrari" userId="a847421d777b2bc0" providerId="LiveId" clId="{C438439B-0BE1-46A4-BB36-796C843DE454}" dt="2021-10-12T03:10:23.579" v="1033" actId="26606"/>
          <ac:cxnSpMkLst>
            <pc:docMk/>
            <pc:sldMk cId="1616218481" sldId="267"/>
            <ac:cxnSpMk id="18" creationId="{BD96A694-258D-4418-A83C-B9BA72FD44B8}"/>
          </ac:cxnSpMkLst>
        </pc:cxnChg>
      </pc:sldChg>
      <pc:sldChg chg="addSp delSp modSp new mod modClrScheme chgLayout modNotesTx">
        <pc:chgData name="Noelle Ferrari" userId="a847421d777b2bc0" providerId="LiveId" clId="{C438439B-0BE1-46A4-BB36-796C843DE454}" dt="2021-10-12T17:24:17.608" v="4286" actId="20577"/>
        <pc:sldMkLst>
          <pc:docMk/>
          <pc:sldMk cId="408135899" sldId="268"/>
        </pc:sldMkLst>
        <pc:spChg chg="del mod ord">
          <ac:chgData name="Noelle Ferrari" userId="a847421d777b2bc0" providerId="LiveId" clId="{C438439B-0BE1-46A4-BB36-796C843DE454}" dt="2021-10-12T04:19:59.227" v="1414" actId="700"/>
          <ac:spMkLst>
            <pc:docMk/>
            <pc:sldMk cId="408135899" sldId="268"/>
            <ac:spMk id="2" creationId="{FDF168AF-31B2-4323-B5A3-39485A9A3620}"/>
          </ac:spMkLst>
        </pc:spChg>
        <pc:spChg chg="del mod ord">
          <ac:chgData name="Noelle Ferrari" userId="a847421d777b2bc0" providerId="LiveId" clId="{C438439B-0BE1-46A4-BB36-796C843DE454}" dt="2021-10-12T04:19:59.227" v="1414" actId="700"/>
          <ac:spMkLst>
            <pc:docMk/>
            <pc:sldMk cId="408135899" sldId="268"/>
            <ac:spMk id="3" creationId="{E8057DF4-E64A-4D60-B05C-7DEC1037ABC2}"/>
          </ac:spMkLst>
        </pc:spChg>
        <pc:spChg chg="add mod ord">
          <ac:chgData name="Noelle Ferrari" userId="a847421d777b2bc0" providerId="LiveId" clId="{C438439B-0BE1-46A4-BB36-796C843DE454}" dt="2021-10-12T04:20:03.882" v="1431" actId="20577"/>
          <ac:spMkLst>
            <pc:docMk/>
            <pc:sldMk cId="408135899" sldId="268"/>
            <ac:spMk id="4" creationId="{B18F76CD-056A-4F5A-BC9C-9A85318B12F5}"/>
          </ac:spMkLst>
        </pc:spChg>
        <pc:spChg chg="add mod ord">
          <ac:chgData name="Noelle Ferrari" userId="a847421d777b2bc0" providerId="LiveId" clId="{C438439B-0BE1-46A4-BB36-796C843DE454}" dt="2021-10-12T04:19:59.227" v="1414" actId="700"/>
          <ac:spMkLst>
            <pc:docMk/>
            <pc:sldMk cId="408135899" sldId="268"/>
            <ac:spMk id="5" creationId="{2D51C9D5-F00D-4F05-A35B-49D25BDC99E4}"/>
          </ac:spMkLst>
        </pc:spChg>
      </pc:sldChg>
      <pc:sldChg chg="addSp delSp modSp new del mod">
        <pc:chgData name="Noelle Ferrari" userId="a847421d777b2bc0" providerId="LiveId" clId="{C438439B-0BE1-46A4-BB36-796C843DE454}" dt="2021-10-12T03:38:41.141" v="1412" actId="2696"/>
        <pc:sldMkLst>
          <pc:docMk/>
          <pc:sldMk cId="2245563765" sldId="268"/>
        </pc:sldMkLst>
        <pc:spChg chg="del">
          <ac:chgData name="Noelle Ferrari" userId="a847421d777b2bc0" providerId="LiveId" clId="{C438439B-0BE1-46A4-BB36-796C843DE454}" dt="2021-10-12T03:27:58.552" v="1088" actId="3680"/>
          <ac:spMkLst>
            <pc:docMk/>
            <pc:sldMk cId="2245563765" sldId="268"/>
            <ac:spMk id="3" creationId="{9FE3B707-0EAA-455A-B783-DDEDD35707DD}"/>
          </ac:spMkLst>
        </pc:spChg>
        <pc:graphicFrameChg chg="add mod ord modGraphic">
          <ac:chgData name="Noelle Ferrari" userId="a847421d777b2bc0" providerId="LiveId" clId="{C438439B-0BE1-46A4-BB36-796C843DE454}" dt="2021-10-12T03:38:15.808" v="1411" actId="20577"/>
          <ac:graphicFrameMkLst>
            <pc:docMk/>
            <pc:sldMk cId="2245563765" sldId="268"/>
            <ac:graphicFrameMk id="4" creationId="{A7DBA5E9-CA21-4D04-B363-6B7C99238BB4}"/>
          </ac:graphicFrameMkLst>
        </pc:graphicFrameChg>
      </pc:sldChg>
      <pc:sldChg chg="addSp delSp modSp new mod modClrScheme chgLayout modNotesTx">
        <pc:chgData name="Noelle Ferrari" userId="a847421d777b2bc0" providerId="LiveId" clId="{C438439B-0BE1-46A4-BB36-796C843DE454}" dt="2021-10-12T17:28:27.217" v="4672" actId="20577"/>
        <pc:sldMkLst>
          <pc:docMk/>
          <pc:sldMk cId="2746955546" sldId="269"/>
        </pc:sldMkLst>
        <pc:spChg chg="del">
          <ac:chgData name="Noelle Ferrari" userId="a847421d777b2bc0" providerId="LiveId" clId="{C438439B-0BE1-46A4-BB36-796C843DE454}" dt="2021-10-12T04:20:10.343" v="1433" actId="700"/>
          <ac:spMkLst>
            <pc:docMk/>
            <pc:sldMk cId="2746955546" sldId="269"/>
            <ac:spMk id="2" creationId="{8140306B-42E5-4646-9665-214F2E935074}"/>
          </ac:spMkLst>
        </pc:spChg>
        <pc:spChg chg="del">
          <ac:chgData name="Noelle Ferrari" userId="a847421d777b2bc0" providerId="LiveId" clId="{C438439B-0BE1-46A4-BB36-796C843DE454}" dt="2021-10-12T04:20:10.343" v="1433" actId="700"/>
          <ac:spMkLst>
            <pc:docMk/>
            <pc:sldMk cId="2746955546" sldId="269"/>
            <ac:spMk id="3" creationId="{DDFB5717-39DF-443A-850C-265487AB679F}"/>
          </ac:spMkLst>
        </pc:spChg>
        <pc:picChg chg="add mod">
          <ac:chgData name="Noelle Ferrari" userId="a847421d777b2bc0" providerId="LiveId" clId="{C438439B-0BE1-46A4-BB36-796C843DE454}" dt="2021-10-12T04:20:30.510" v="1438" actId="12788"/>
          <ac:picMkLst>
            <pc:docMk/>
            <pc:sldMk cId="2746955546" sldId="269"/>
            <ac:picMk id="5" creationId="{F71E82B0-A3D0-4ED3-AFB1-45BF400CDF8C}"/>
          </ac:picMkLst>
        </pc:picChg>
      </pc:sldChg>
      <pc:sldChg chg="addSp modSp new mod setBg modNotesTx">
        <pc:chgData name="Noelle Ferrari" userId="a847421d777b2bc0" providerId="LiveId" clId="{C438439B-0BE1-46A4-BB36-796C843DE454}" dt="2021-10-12T17:25:38.140" v="4444" actId="20577"/>
        <pc:sldMkLst>
          <pc:docMk/>
          <pc:sldMk cId="1118105567" sldId="270"/>
        </pc:sldMkLst>
        <pc:spChg chg="mod">
          <ac:chgData name="Noelle Ferrari" userId="a847421d777b2bc0" providerId="LiveId" clId="{C438439B-0BE1-46A4-BB36-796C843DE454}" dt="2021-10-12T04:21:31.849" v="1441" actId="26606"/>
          <ac:spMkLst>
            <pc:docMk/>
            <pc:sldMk cId="1118105567" sldId="270"/>
            <ac:spMk id="2" creationId="{C47C1090-620E-4C42-A27F-4595E37C0D01}"/>
          </ac:spMkLst>
        </pc:spChg>
        <pc:spChg chg="mod">
          <ac:chgData name="Noelle Ferrari" userId="a847421d777b2bc0" providerId="LiveId" clId="{C438439B-0BE1-46A4-BB36-796C843DE454}" dt="2021-10-12T04:21:31.849" v="1441" actId="26606"/>
          <ac:spMkLst>
            <pc:docMk/>
            <pc:sldMk cId="1118105567" sldId="270"/>
            <ac:spMk id="3" creationId="{A27FBDF8-1359-46BF-84F6-AC8736B7D724}"/>
          </ac:spMkLst>
        </pc:spChg>
        <pc:spChg chg="add">
          <ac:chgData name="Noelle Ferrari" userId="a847421d777b2bc0" providerId="LiveId" clId="{C438439B-0BE1-46A4-BB36-796C843DE454}" dt="2021-10-12T04:21:31.849" v="1441" actId="26606"/>
          <ac:spMkLst>
            <pc:docMk/>
            <pc:sldMk cId="1118105567" sldId="270"/>
            <ac:spMk id="14" creationId="{33E93247-6229-44AB-A550-739E971E690B}"/>
          </ac:spMkLst>
        </pc:spChg>
        <pc:picChg chg="add mod">
          <ac:chgData name="Noelle Ferrari" userId="a847421d777b2bc0" providerId="LiveId" clId="{C438439B-0BE1-46A4-BB36-796C843DE454}" dt="2021-10-12T04:21:31.849" v="1441" actId="26606"/>
          <ac:picMkLst>
            <pc:docMk/>
            <pc:sldMk cId="1118105567" sldId="270"/>
            <ac:picMk id="5" creationId="{44F76E2C-9D21-48F5-9F6A-F43B8052A1B3}"/>
          </ac:picMkLst>
        </pc:picChg>
        <pc:cxnChg chg="add">
          <ac:chgData name="Noelle Ferrari" userId="a847421d777b2bc0" providerId="LiveId" clId="{C438439B-0BE1-46A4-BB36-796C843DE454}" dt="2021-10-12T04:21:31.849" v="1441" actId="26606"/>
          <ac:cxnSpMkLst>
            <pc:docMk/>
            <pc:sldMk cId="1118105567" sldId="270"/>
            <ac:cxnSpMk id="10" creationId="{F64F9B95-9045-48D2-B9F3-2927E98F54AA}"/>
          </ac:cxnSpMkLst>
        </pc:cxnChg>
        <pc:cxnChg chg="add">
          <ac:chgData name="Noelle Ferrari" userId="a847421d777b2bc0" providerId="LiveId" clId="{C438439B-0BE1-46A4-BB36-796C843DE454}" dt="2021-10-12T04:21:31.849" v="1441" actId="26606"/>
          <ac:cxnSpMkLst>
            <pc:docMk/>
            <pc:sldMk cId="1118105567" sldId="270"/>
            <ac:cxnSpMk id="12" creationId="{085AA86F-6A4D-4BCB-A045-D992CDC2959B}"/>
          </ac:cxnSpMkLst>
        </pc:cxnChg>
        <pc:cxnChg chg="add">
          <ac:chgData name="Noelle Ferrari" userId="a847421d777b2bc0" providerId="LiveId" clId="{C438439B-0BE1-46A4-BB36-796C843DE454}" dt="2021-10-12T04:21:31.849" v="1441" actId="26606"/>
          <ac:cxnSpMkLst>
            <pc:docMk/>
            <pc:sldMk cId="1118105567" sldId="270"/>
            <ac:cxnSpMk id="16" creationId="{EE2E603F-4A95-4FE8-BB06-211DFD75DBEF}"/>
          </ac:cxnSpMkLst>
        </pc:cxnChg>
      </pc:sldChg>
      <pc:sldChg chg="addSp delSp modSp new mod setBg">
        <pc:chgData name="Noelle Ferrari" userId="a847421d777b2bc0" providerId="LiveId" clId="{C438439B-0BE1-46A4-BB36-796C843DE454}" dt="2021-10-12T16:52:16.864" v="3045" actId="20577"/>
        <pc:sldMkLst>
          <pc:docMk/>
          <pc:sldMk cId="1182057865" sldId="271"/>
        </pc:sldMkLst>
        <pc:spChg chg="mod">
          <ac:chgData name="Noelle Ferrari" userId="a847421d777b2bc0" providerId="LiveId" clId="{C438439B-0BE1-46A4-BB36-796C843DE454}" dt="2021-10-12T16:52:16.864" v="3045" actId="20577"/>
          <ac:spMkLst>
            <pc:docMk/>
            <pc:sldMk cId="1182057865" sldId="271"/>
            <ac:spMk id="2" creationId="{F61D019D-541C-47CE-A5DC-1F9CCB19DC6B}"/>
          </ac:spMkLst>
        </pc:spChg>
        <pc:spChg chg="del">
          <ac:chgData name="Noelle Ferrari" userId="a847421d777b2bc0" providerId="LiveId" clId="{C438439B-0BE1-46A4-BB36-796C843DE454}" dt="2021-10-12T16:52:05.798" v="3016" actId="26606"/>
          <ac:spMkLst>
            <pc:docMk/>
            <pc:sldMk cId="1182057865" sldId="271"/>
            <ac:spMk id="3" creationId="{1ACCC1B5-4C60-4415-8FDE-81C0705B4F88}"/>
          </ac:spMkLst>
        </pc:spChg>
        <pc:spChg chg="add">
          <ac:chgData name="Noelle Ferrari" userId="a847421d777b2bc0" providerId="LiveId" clId="{C438439B-0BE1-46A4-BB36-796C843DE454}" dt="2021-10-12T16:52:05.798" v="3016" actId="26606"/>
          <ac:spMkLst>
            <pc:docMk/>
            <pc:sldMk cId="1182057865" sldId="271"/>
            <ac:spMk id="14" creationId="{33E93247-6229-44AB-A550-739E971E690B}"/>
          </ac:spMkLst>
        </pc:spChg>
        <pc:picChg chg="add mod">
          <ac:chgData name="Noelle Ferrari" userId="a847421d777b2bc0" providerId="LiveId" clId="{C438439B-0BE1-46A4-BB36-796C843DE454}" dt="2021-10-12T16:52:05.798" v="3016" actId="26606"/>
          <ac:picMkLst>
            <pc:docMk/>
            <pc:sldMk cId="1182057865" sldId="271"/>
            <ac:picMk id="5" creationId="{1BB6549D-4E3E-47E8-9CE4-04EE3F4A730C}"/>
          </ac:picMkLst>
        </pc:picChg>
        <pc:cxnChg chg="add">
          <ac:chgData name="Noelle Ferrari" userId="a847421d777b2bc0" providerId="LiveId" clId="{C438439B-0BE1-46A4-BB36-796C843DE454}" dt="2021-10-12T16:52:05.798" v="3016" actId="26606"/>
          <ac:cxnSpMkLst>
            <pc:docMk/>
            <pc:sldMk cId="1182057865" sldId="271"/>
            <ac:cxnSpMk id="10" creationId="{F64F9B95-9045-48D2-B9F3-2927E98F54AA}"/>
          </ac:cxnSpMkLst>
        </pc:cxnChg>
        <pc:cxnChg chg="add">
          <ac:chgData name="Noelle Ferrari" userId="a847421d777b2bc0" providerId="LiveId" clId="{C438439B-0BE1-46A4-BB36-796C843DE454}" dt="2021-10-12T16:52:05.798" v="3016" actId="26606"/>
          <ac:cxnSpMkLst>
            <pc:docMk/>
            <pc:sldMk cId="1182057865" sldId="271"/>
            <ac:cxnSpMk id="12" creationId="{085AA86F-6A4D-4BCB-A045-D992CDC2959B}"/>
          </ac:cxnSpMkLst>
        </pc:cxnChg>
        <pc:cxnChg chg="add">
          <ac:chgData name="Noelle Ferrari" userId="a847421d777b2bc0" providerId="LiveId" clId="{C438439B-0BE1-46A4-BB36-796C843DE454}" dt="2021-10-12T16:52:05.798" v="3016" actId="26606"/>
          <ac:cxnSpMkLst>
            <pc:docMk/>
            <pc:sldMk cId="1182057865" sldId="271"/>
            <ac:cxnSpMk id="16" creationId="{EE2E603F-4A95-4FE8-BB06-211DFD75DBEF}"/>
          </ac:cxnSpMkLst>
        </pc:cxnChg>
      </pc:sldChg>
      <pc:sldChg chg="addSp delSp modSp new mod modNotesTx">
        <pc:chgData name="Noelle Ferrari" userId="a847421d777b2bc0" providerId="LiveId" clId="{C438439B-0BE1-46A4-BB36-796C843DE454}" dt="2021-10-12T17:34:56.164" v="5061" actId="20577"/>
        <pc:sldMkLst>
          <pc:docMk/>
          <pc:sldMk cId="3680691116" sldId="272"/>
        </pc:sldMkLst>
        <pc:spChg chg="add mod">
          <ac:chgData name="Noelle Ferrari" userId="a847421d777b2bc0" providerId="LiveId" clId="{C438439B-0BE1-46A4-BB36-796C843DE454}" dt="2021-10-12T17:33:18.650" v="4734" actId="255"/>
          <ac:spMkLst>
            <pc:docMk/>
            <pc:sldMk cId="3680691116" sldId="272"/>
            <ac:spMk id="4" creationId="{C4A8C694-2809-4DC7-9D44-ABF92946812B}"/>
          </ac:spMkLst>
        </pc:spChg>
        <pc:spChg chg="add mod">
          <ac:chgData name="Noelle Ferrari" userId="a847421d777b2bc0" providerId="LiveId" clId="{C438439B-0BE1-46A4-BB36-796C843DE454}" dt="2021-10-12T17:32:55.607" v="4731" actId="14100"/>
          <ac:spMkLst>
            <pc:docMk/>
            <pc:sldMk cId="3680691116" sldId="272"/>
            <ac:spMk id="7" creationId="{9510245B-4F80-468B-B9FA-1BC458464E20}"/>
          </ac:spMkLst>
        </pc:spChg>
        <pc:spChg chg="add del">
          <ac:chgData name="Noelle Ferrari" userId="a847421d777b2bc0" providerId="LiveId" clId="{C438439B-0BE1-46A4-BB36-796C843DE454}" dt="2021-10-12T17:32:45.755" v="4729" actId="478"/>
          <ac:spMkLst>
            <pc:docMk/>
            <pc:sldMk cId="3680691116" sldId="272"/>
            <ac:spMk id="9" creationId="{89696359-EEFF-45F0-813A-0E50816D32F5}"/>
          </ac:spMkLst>
        </pc:spChg>
        <pc:picChg chg="add mod">
          <ac:chgData name="Noelle Ferrari" userId="a847421d777b2bc0" providerId="LiveId" clId="{C438439B-0BE1-46A4-BB36-796C843DE454}" dt="2021-10-12T17:33:30.304" v="4759" actId="1035"/>
          <ac:picMkLst>
            <pc:docMk/>
            <pc:sldMk cId="3680691116" sldId="272"/>
            <ac:picMk id="3" creationId="{8EBB2D10-353B-4F33-8C3E-614A0595EEB3}"/>
          </ac:picMkLst>
        </pc:picChg>
        <pc:picChg chg="add mod modCrop">
          <ac:chgData name="Noelle Ferrari" userId="a847421d777b2bc0" providerId="LiveId" clId="{C438439B-0BE1-46A4-BB36-796C843DE454}" dt="2021-10-12T17:33:30.304" v="4759" actId="1035"/>
          <ac:picMkLst>
            <pc:docMk/>
            <pc:sldMk cId="3680691116" sldId="272"/>
            <ac:picMk id="6" creationId="{A7369051-A123-4C56-BE84-55A693C182EE}"/>
          </ac:picMkLst>
        </pc:picChg>
      </pc:sldChg>
      <pc:sldChg chg="addSp modSp new mod">
        <pc:chgData name="Noelle Ferrari" userId="a847421d777b2bc0" providerId="LiveId" clId="{C438439B-0BE1-46A4-BB36-796C843DE454}" dt="2021-10-12T17:38:09.608" v="5100" actId="1076"/>
        <pc:sldMkLst>
          <pc:docMk/>
          <pc:sldMk cId="3779069167" sldId="273"/>
        </pc:sldMkLst>
        <pc:spChg chg="add mod">
          <ac:chgData name="Noelle Ferrari" userId="a847421d777b2bc0" providerId="LiveId" clId="{C438439B-0BE1-46A4-BB36-796C843DE454}" dt="2021-10-12T17:38:09.608" v="5100" actId="1076"/>
          <ac:spMkLst>
            <pc:docMk/>
            <pc:sldMk cId="3779069167" sldId="273"/>
            <ac:spMk id="6" creationId="{F27E1D1A-7FFE-4971-97C6-6F3F9CC2EA17}"/>
          </ac:spMkLst>
        </pc:spChg>
        <pc:spChg chg="add mod">
          <ac:chgData name="Noelle Ferrari" userId="a847421d777b2bc0" providerId="LiveId" clId="{C438439B-0BE1-46A4-BB36-796C843DE454}" dt="2021-10-12T17:38:03.929" v="5099" actId="14100"/>
          <ac:spMkLst>
            <pc:docMk/>
            <pc:sldMk cId="3779069167" sldId="273"/>
            <ac:spMk id="7" creationId="{B84EDF6F-E05B-47F8-B306-0B62B643FDBF}"/>
          </ac:spMkLst>
        </pc:spChg>
        <pc:picChg chg="add mod">
          <ac:chgData name="Noelle Ferrari" userId="a847421d777b2bc0" providerId="LiveId" clId="{C438439B-0BE1-46A4-BB36-796C843DE454}" dt="2021-10-12T17:36:45.469" v="5069" actId="1076"/>
          <ac:picMkLst>
            <pc:docMk/>
            <pc:sldMk cId="3779069167" sldId="273"/>
            <ac:picMk id="3" creationId="{0942B71C-C0BE-451B-8ECE-560194B1447B}"/>
          </ac:picMkLst>
        </pc:picChg>
        <pc:picChg chg="add mod">
          <ac:chgData name="Noelle Ferrari" userId="a847421d777b2bc0" providerId="LiveId" clId="{C438439B-0BE1-46A4-BB36-796C843DE454}" dt="2021-10-12T17:36:55.066" v="5070" actId="1076"/>
          <ac:picMkLst>
            <pc:docMk/>
            <pc:sldMk cId="3779069167" sldId="273"/>
            <ac:picMk id="5" creationId="{D7BA1DDD-4BC8-48F0-9D29-D41840F747BD}"/>
          </ac:picMkLst>
        </pc:picChg>
      </pc:sldChg>
      <pc:sldChg chg="addSp modSp new mod modClrScheme chgLayout">
        <pc:chgData name="Noelle Ferrari" userId="a847421d777b2bc0" providerId="LiveId" clId="{C438439B-0BE1-46A4-BB36-796C843DE454}" dt="2021-10-12T17:50:26.634" v="5535" actId="20577"/>
        <pc:sldMkLst>
          <pc:docMk/>
          <pc:sldMk cId="530085150" sldId="274"/>
        </pc:sldMkLst>
        <pc:spChg chg="add mod">
          <ac:chgData name="Noelle Ferrari" userId="a847421d777b2bc0" providerId="LiveId" clId="{C438439B-0BE1-46A4-BB36-796C843DE454}" dt="2021-10-12T17:39:41.924" v="5252" actId="20577"/>
          <ac:spMkLst>
            <pc:docMk/>
            <pc:sldMk cId="530085150" sldId="274"/>
            <ac:spMk id="2" creationId="{27EBF55A-5B57-4A3A-BE3B-0C16F62BB3DE}"/>
          </ac:spMkLst>
        </pc:spChg>
        <pc:spChg chg="add mod">
          <ac:chgData name="Noelle Ferrari" userId="a847421d777b2bc0" providerId="LiveId" clId="{C438439B-0BE1-46A4-BB36-796C843DE454}" dt="2021-10-12T17:50:26.634" v="5535" actId="20577"/>
          <ac:spMkLst>
            <pc:docMk/>
            <pc:sldMk cId="530085150" sldId="274"/>
            <ac:spMk id="3" creationId="{CDF67F26-5688-41CA-ABBD-4759950EF19A}"/>
          </ac:spMkLst>
        </pc:spChg>
      </pc:sldChg>
      <pc:sldChg chg="modSp new mod">
        <pc:chgData name="Noelle Ferrari" userId="a847421d777b2bc0" providerId="LiveId" clId="{C438439B-0BE1-46A4-BB36-796C843DE454}" dt="2021-10-12T17:50:43.523" v="5550" actId="20577"/>
        <pc:sldMkLst>
          <pc:docMk/>
          <pc:sldMk cId="4229591335" sldId="275"/>
        </pc:sldMkLst>
        <pc:spChg chg="mod">
          <ac:chgData name="Noelle Ferrari" userId="a847421d777b2bc0" providerId="LiveId" clId="{C438439B-0BE1-46A4-BB36-796C843DE454}" dt="2021-10-12T17:50:43.523" v="5550" actId="20577"/>
          <ac:spMkLst>
            <pc:docMk/>
            <pc:sldMk cId="4229591335" sldId="275"/>
            <ac:spMk id="2" creationId="{0B5946B2-2BD9-4094-86C4-0B7C91175AE6}"/>
          </ac:spMkLst>
        </pc:spChg>
      </pc:sldChg>
      <pc:sldMasterChg chg="add del addSldLayout delSldLayout">
        <pc:chgData name="Noelle Ferrari" userId="a847421d777b2bc0" providerId="LiveId" clId="{C438439B-0BE1-46A4-BB36-796C843DE454}" dt="2021-10-09T20:17:46.460" v="61" actId="26606"/>
        <pc:sldMasterMkLst>
          <pc:docMk/>
          <pc:sldMasterMk cId="1262550696" sldId="2147483648"/>
        </pc:sldMasterMkLst>
        <pc:sldLayoutChg chg="add del">
          <pc:chgData name="Noelle Ferrari" userId="a847421d777b2bc0" providerId="LiveId" clId="{C438439B-0BE1-46A4-BB36-796C843DE454}" dt="2021-10-09T20:17:46.460" v="61" actId="26606"/>
          <pc:sldLayoutMkLst>
            <pc:docMk/>
            <pc:sldMasterMk cId="1262550696" sldId="2147483648"/>
            <pc:sldLayoutMk cId="473884514" sldId="2147483649"/>
          </pc:sldLayoutMkLst>
        </pc:sldLayoutChg>
        <pc:sldLayoutChg chg="add del">
          <pc:chgData name="Noelle Ferrari" userId="a847421d777b2bc0" providerId="LiveId" clId="{C438439B-0BE1-46A4-BB36-796C843DE454}" dt="2021-10-09T20:17:46.460" v="61" actId="26606"/>
          <pc:sldLayoutMkLst>
            <pc:docMk/>
            <pc:sldMasterMk cId="1262550696" sldId="2147483648"/>
            <pc:sldLayoutMk cId="1919491218" sldId="2147483650"/>
          </pc:sldLayoutMkLst>
        </pc:sldLayoutChg>
        <pc:sldLayoutChg chg="add del">
          <pc:chgData name="Noelle Ferrari" userId="a847421d777b2bc0" providerId="LiveId" clId="{C438439B-0BE1-46A4-BB36-796C843DE454}" dt="2021-10-09T20:17:46.460" v="61" actId="26606"/>
          <pc:sldLayoutMkLst>
            <pc:docMk/>
            <pc:sldMasterMk cId="1262550696" sldId="2147483648"/>
            <pc:sldLayoutMk cId="1230317305" sldId="2147483651"/>
          </pc:sldLayoutMkLst>
        </pc:sldLayoutChg>
        <pc:sldLayoutChg chg="add del">
          <pc:chgData name="Noelle Ferrari" userId="a847421d777b2bc0" providerId="LiveId" clId="{C438439B-0BE1-46A4-BB36-796C843DE454}" dt="2021-10-09T20:17:46.460" v="61" actId="26606"/>
          <pc:sldLayoutMkLst>
            <pc:docMk/>
            <pc:sldMasterMk cId="1262550696" sldId="2147483648"/>
            <pc:sldLayoutMk cId="3899170569" sldId="2147483652"/>
          </pc:sldLayoutMkLst>
        </pc:sldLayoutChg>
        <pc:sldLayoutChg chg="add del">
          <pc:chgData name="Noelle Ferrari" userId="a847421d777b2bc0" providerId="LiveId" clId="{C438439B-0BE1-46A4-BB36-796C843DE454}" dt="2021-10-09T20:17:46.460" v="61" actId="26606"/>
          <pc:sldLayoutMkLst>
            <pc:docMk/>
            <pc:sldMasterMk cId="1262550696" sldId="2147483648"/>
            <pc:sldLayoutMk cId="2200196985" sldId="2147483653"/>
          </pc:sldLayoutMkLst>
        </pc:sldLayoutChg>
        <pc:sldLayoutChg chg="add del">
          <pc:chgData name="Noelle Ferrari" userId="a847421d777b2bc0" providerId="LiveId" clId="{C438439B-0BE1-46A4-BB36-796C843DE454}" dt="2021-10-09T20:17:46.460" v="61" actId="26606"/>
          <pc:sldLayoutMkLst>
            <pc:docMk/>
            <pc:sldMasterMk cId="1262550696" sldId="2147483648"/>
            <pc:sldLayoutMk cId="352477377" sldId="2147483654"/>
          </pc:sldLayoutMkLst>
        </pc:sldLayoutChg>
        <pc:sldLayoutChg chg="add del">
          <pc:chgData name="Noelle Ferrari" userId="a847421d777b2bc0" providerId="LiveId" clId="{C438439B-0BE1-46A4-BB36-796C843DE454}" dt="2021-10-09T20:17:46.460" v="61" actId="26606"/>
          <pc:sldLayoutMkLst>
            <pc:docMk/>
            <pc:sldMasterMk cId="1262550696" sldId="2147483648"/>
            <pc:sldLayoutMk cId="1198407054" sldId="2147483655"/>
          </pc:sldLayoutMkLst>
        </pc:sldLayoutChg>
        <pc:sldLayoutChg chg="add del">
          <pc:chgData name="Noelle Ferrari" userId="a847421d777b2bc0" providerId="LiveId" clId="{C438439B-0BE1-46A4-BB36-796C843DE454}" dt="2021-10-09T20:17:46.460" v="61" actId="26606"/>
          <pc:sldLayoutMkLst>
            <pc:docMk/>
            <pc:sldMasterMk cId="1262550696" sldId="2147483648"/>
            <pc:sldLayoutMk cId="1958521669" sldId="2147483656"/>
          </pc:sldLayoutMkLst>
        </pc:sldLayoutChg>
        <pc:sldLayoutChg chg="add del">
          <pc:chgData name="Noelle Ferrari" userId="a847421d777b2bc0" providerId="LiveId" clId="{C438439B-0BE1-46A4-BB36-796C843DE454}" dt="2021-10-09T20:17:46.460" v="61" actId="26606"/>
          <pc:sldLayoutMkLst>
            <pc:docMk/>
            <pc:sldMasterMk cId="1262550696" sldId="2147483648"/>
            <pc:sldLayoutMk cId="2411474840" sldId="2147483657"/>
          </pc:sldLayoutMkLst>
        </pc:sldLayoutChg>
        <pc:sldLayoutChg chg="add del">
          <pc:chgData name="Noelle Ferrari" userId="a847421d777b2bc0" providerId="LiveId" clId="{C438439B-0BE1-46A4-BB36-796C843DE454}" dt="2021-10-09T20:17:46.460" v="61" actId="26606"/>
          <pc:sldLayoutMkLst>
            <pc:docMk/>
            <pc:sldMasterMk cId="1262550696" sldId="2147483648"/>
            <pc:sldLayoutMk cId="758475319" sldId="2147483658"/>
          </pc:sldLayoutMkLst>
        </pc:sldLayoutChg>
        <pc:sldLayoutChg chg="add del">
          <pc:chgData name="Noelle Ferrari" userId="a847421d777b2bc0" providerId="LiveId" clId="{C438439B-0BE1-46A4-BB36-796C843DE454}" dt="2021-10-09T20:17:46.460" v="61" actId="26606"/>
          <pc:sldLayoutMkLst>
            <pc:docMk/>
            <pc:sldMasterMk cId="1262550696" sldId="2147483648"/>
            <pc:sldLayoutMk cId="2711921985" sldId="2147483659"/>
          </pc:sldLayoutMkLst>
        </pc:sldLayoutChg>
      </pc:sldMasterChg>
      <pc:sldMasterChg chg="add replId addSldLayout">
        <pc:chgData name="Noelle Ferrari" userId="a847421d777b2bc0" providerId="LiveId" clId="{C438439B-0BE1-46A4-BB36-796C843DE454}" dt="2021-10-09T20:17:46.460" v="61" actId="26606"/>
        <pc:sldMasterMkLst>
          <pc:docMk/>
          <pc:sldMasterMk cId="1590753823" sldId="2147483660"/>
        </pc:sldMasterMkLst>
        <pc:sldLayoutChg chg="add">
          <pc:chgData name="Noelle Ferrari" userId="a847421d777b2bc0" providerId="LiveId" clId="{C438439B-0BE1-46A4-BB36-796C843DE454}" dt="2021-10-09T20:17:46.460" v="61" actId="26606"/>
          <pc:sldLayoutMkLst>
            <pc:docMk/>
            <pc:sldMasterMk cId="1590753823" sldId="2147483660"/>
            <pc:sldLayoutMk cId="1002576309" sldId="2147483661"/>
          </pc:sldLayoutMkLst>
        </pc:sldLayoutChg>
        <pc:sldLayoutChg chg="add replId">
          <pc:chgData name="Noelle Ferrari" userId="a847421d777b2bc0" providerId="LiveId" clId="{C438439B-0BE1-46A4-BB36-796C843DE454}" dt="2021-10-09T20:17:46.460" v="61" actId="26606"/>
          <pc:sldLayoutMkLst>
            <pc:docMk/>
            <pc:sldMasterMk cId="1590753823" sldId="2147483660"/>
            <pc:sldLayoutMk cId="2247196841" sldId="2147483662"/>
          </pc:sldLayoutMkLst>
        </pc:sldLayoutChg>
        <pc:sldLayoutChg chg="add replId">
          <pc:chgData name="Noelle Ferrari" userId="a847421d777b2bc0" providerId="LiveId" clId="{C438439B-0BE1-46A4-BB36-796C843DE454}" dt="2021-10-09T20:17:46.460" v="61" actId="26606"/>
          <pc:sldLayoutMkLst>
            <pc:docMk/>
            <pc:sldMasterMk cId="1590753823" sldId="2147483660"/>
            <pc:sldLayoutMk cId="1223027119" sldId="2147483663"/>
          </pc:sldLayoutMkLst>
        </pc:sldLayoutChg>
        <pc:sldLayoutChg chg="add replId">
          <pc:chgData name="Noelle Ferrari" userId="a847421d777b2bc0" providerId="LiveId" clId="{C438439B-0BE1-46A4-BB36-796C843DE454}" dt="2021-10-09T20:17:46.460" v="61" actId="26606"/>
          <pc:sldLayoutMkLst>
            <pc:docMk/>
            <pc:sldMasterMk cId="1590753823" sldId="2147483660"/>
            <pc:sldLayoutMk cId="793767507" sldId="2147483664"/>
          </pc:sldLayoutMkLst>
        </pc:sldLayoutChg>
        <pc:sldLayoutChg chg="add replId">
          <pc:chgData name="Noelle Ferrari" userId="a847421d777b2bc0" providerId="LiveId" clId="{C438439B-0BE1-46A4-BB36-796C843DE454}" dt="2021-10-09T20:17:46.460" v="61" actId="26606"/>
          <pc:sldLayoutMkLst>
            <pc:docMk/>
            <pc:sldMasterMk cId="1590753823" sldId="2147483660"/>
            <pc:sldLayoutMk cId="3282828427" sldId="2147483665"/>
          </pc:sldLayoutMkLst>
        </pc:sldLayoutChg>
        <pc:sldLayoutChg chg="add replId">
          <pc:chgData name="Noelle Ferrari" userId="a847421d777b2bc0" providerId="LiveId" clId="{C438439B-0BE1-46A4-BB36-796C843DE454}" dt="2021-10-09T20:17:46.460" v="61" actId="26606"/>
          <pc:sldLayoutMkLst>
            <pc:docMk/>
            <pc:sldMasterMk cId="1590753823" sldId="2147483660"/>
            <pc:sldLayoutMk cId="687372960" sldId="2147483666"/>
          </pc:sldLayoutMkLst>
        </pc:sldLayoutChg>
        <pc:sldLayoutChg chg="add replId">
          <pc:chgData name="Noelle Ferrari" userId="a847421d777b2bc0" providerId="LiveId" clId="{C438439B-0BE1-46A4-BB36-796C843DE454}" dt="2021-10-09T20:17:46.460" v="61" actId="26606"/>
          <pc:sldLayoutMkLst>
            <pc:docMk/>
            <pc:sldMasterMk cId="1590753823" sldId="2147483660"/>
            <pc:sldLayoutMk cId="3255558098" sldId="2147483667"/>
          </pc:sldLayoutMkLst>
        </pc:sldLayoutChg>
        <pc:sldLayoutChg chg="add replId">
          <pc:chgData name="Noelle Ferrari" userId="a847421d777b2bc0" providerId="LiveId" clId="{C438439B-0BE1-46A4-BB36-796C843DE454}" dt="2021-10-09T20:17:46.460" v="61" actId="26606"/>
          <pc:sldLayoutMkLst>
            <pc:docMk/>
            <pc:sldMasterMk cId="1590753823" sldId="2147483660"/>
            <pc:sldLayoutMk cId="966644136" sldId="2147483668"/>
          </pc:sldLayoutMkLst>
        </pc:sldLayoutChg>
        <pc:sldLayoutChg chg="add replId">
          <pc:chgData name="Noelle Ferrari" userId="a847421d777b2bc0" providerId="LiveId" clId="{C438439B-0BE1-46A4-BB36-796C843DE454}" dt="2021-10-09T20:17:46.460" v="61" actId="26606"/>
          <pc:sldLayoutMkLst>
            <pc:docMk/>
            <pc:sldMasterMk cId="1590753823" sldId="2147483660"/>
            <pc:sldLayoutMk cId="836044806" sldId="2147483669"/>
          </pc:sldLayoutMkLst>
        </pc:sldLayoutChg>
        <pc:sldLayoutChg chg="add replId">
          <pc:chgData name="Noelle Ferrari" userId="a847421d777b2bc0" providerId="LiveId" clId="{C438439B-0BE1-46A4-BB36-796C843DE454}" dt="2021-10-09T20:17:46.460" v="61" actId="26606"/>
          <pc:sldLayoutMkLst>
            <pc:docMk/>
            <pc:sldMasterMk cId="1590753823" sldId="2147483660"/>
            <pc:sldLayoutMk cId="3335856040" sldId="2147483670"/>
          </pc:sldLayoutMkLst>
        </pc:sldLayoutChg>
        <pc:sldLayoutChg chg="add replId">
          <pc:chgData name="Noelle Ferrari" userId="a847421d777b2bc0" providerId="LiveId" clId="{C438439B-0BE1-46A4-BB36-796C843DE454}" dt="2021-10-09T20:17:46.460" v="61" actId="26606"/>
          <pc:sldLayoutMkLst>
            <pc:docMk/>
            <pc:sldMasterMk cId="1590753823" sldId="2147483660"/>
            <pc:sldLayoutMk cId="3715640094" sldId="2147483671"/>
          </pc:sldLayoutMkLst>
        </pc:sldLayoutChg>
      </pc:sldMasterChg>
      <pc:sldMasterChg chg="add del addSldLayout delSldLayout">
        <pc:chgData name="Noelle Ferrari" userId="a847421d777b2bc0" providerId="LiveId" clId="{C438439B-0BE1-46A4-BB36-796C843DE454}" dt="2021-10-09T20:17:46.380" v="60" actId="26606"/>
        <pc:sldMasterMkLst>
          <pc:docMk/>
          <pc:sldMasterMk cId="1321050960" sldId="2147483673"/>
        </pc:sldMasterMkLst>
        <pc:sldLayoutChg chg="add del">
          <pc:chgData name="Noelle Ferrari" userId="a847421d777b2bc0" providerId="LiveId" clId="{C438439B-0BE1-46A4-BB36-796C843DE454}" dt="2021-10-09T20:17:46.380" v="60" actId="26606"/>
          <pc:sldLayoutMkLst>
            <pc:docMk/>
            <pc:sldMasterMk cId="1321050960" sldId="2147483673"/>
            <pc:sldLayoutMk cId="3599649962" sldId="2147483662"/>
          </pc:sldLayoutMkLst>
        </pc:sldLayoutChg>
        <pc:sldLayoutChg chg="add del">
          <pc:chgData name="Noelle Ferrari" userId="a847421d777b2bc0" providerId="LiveId" clId="{C438439B-0BE1-46A4-BB36-796C843DE454}" dt="2021-10-09T20:17:46.380" v="60" actId="26606"/>
          <pc:sldLayoutMkLst>
            <pc:docMk/>
            <pc:sldMasterMk cId="1321050960" sldId="2147483673"/>
            <pc:sldLayoutMk cId="3417278949" sldId="2147483663"/>
          </pc:sldLayoutMkLst>
        </pc:sldLayoutChg>
        <pc:sldLayoutChg chg="add del">
          <pc:chgData name="Noelle Ferrari" userId="a847421d777b2bc0" providerId="LiveId" clId="{C438439B-0BE1-46A4-BB36-796C843DE454}" dt="2021-10-09T20:17:46.380" v="60" actId="26606"/>
          <pc:sldLayoutMkLst>
            <pc:docMk/>
            <pc:sldMasterMk cId="1321050960" sldId="2147483673"/>
            <pc:sldLayoutMk cId="2440529764" sldId="2147483664"/>
          </pc:sldLayoutMkLst>
        </pc:sldLayoutChg>
        <pc:sldLayoutChg chg="add del">
          <pc:chgData name="Noelle Ferrari" userId="a847421d777b2bc0" providerId="LiveId" clId="{C438439B-0BE1-46A4-BB36-796C843DE454}" dt="2021-10-09T20:17:46.380" v="60" actId="26606"/>
          <pc:sldLayoutMkLst>
            <pc:docMk/>
            <pc:sldMasterMk cId="1321050960" sldId="2147483673"/>
            <pc:sldLayoutMk cId="3773570918" sldId="2147483665"/>
          </pc:sldLayoutMkLst>
        </pc:sldLayoutChg>
        <pc:sldLayoutChg chg="add del">
          <pc:chgData name="Noelle Ferrari" userId="a847421d777b2bc0" providerId="LiveId" clId="{C438439B-0BE1-46A4-BB36-796C843DE454}" dt="2021-10-09T20:17:46.380" v="60" actId="26606"/>
          <pc:sldLayoutMkLst>
            <pc:docMk/>
            <pc:sldMasterMk cId="1321050960" sldId="2147483673"/>
            <pc:sldLayoutMk cId="1655243255" sldId="2147483666"/>
          </pc:sldLayoutMkLst>
        </pc:sldLayoutChg>
        <pc:sldLayoutChg chg="add del">
          <pc:chgData name="Noelle Ferrari" userId="a847421d777b2bc0" providerId="LiveId" clId="{C438439B-0BE1-46A4-BB36-796C843DE454}" dt="2021-10-09T20:17:46.380" v="60" actId="26606"/>
          <pc:sldLayoutMkLst>
            <pc:docMk/>
            <pc:sldMasterMk cId="1321050960" sldId="2147483673"/>
            <pc:sldLayoutMk cId="3840646617" sldId="2147483667"/>
          </pc:sldLayoutMkLst>
        </pc:sldLayoutChg>
        <pc:sldLayoutChg chg="add del">
          <pc:chgData name="Noelle Ferrari" userId="a847421d777b2bc0" providerId="LiveId" clId="{C438439B-0BE1-46A4-BB36-796C843DE454}" dt="2021-10-09T20:17:46.380" v="60" actId="26606"/>
          <pc:sldLayoutMkLst>
            <pc:docMk/>
            <pc:sldMasterMk cId="1321050960" sldId="2147483673"/>
            <pc:sldLayoutMk cId="494145740" sldId="2147483668"/>
          </pc:sldLayoutMkLst>
        </pc:sldLayoutChg>
        <pc:sldLayoutChg chg="add del">
          <pc:chgData name="Noelle Ferrari" userId="a847421d777b2bc0" providerId="LiveId" clId="{C438439B-0BE1-46A4-BB36-796C843DE454}" dt="2021-10-09T20:17:46.380" v="60" actId="26606"/>
          <pc:sldLayoutMkLst>
            <pc:docMk/>
            <pc:sldMasterMk cId="1321050960" sldId="2147483673"/>
            <pc:sldLayoutMk cId="4279251048" sldId="2147483669"/>
          </pc:sldLayoutMkLst>
        </pc:sldLayoutChg>
        <pc:sldLayoutChg chg="add del">
          <pc:chgData name="Noelle Ferrari" userId="a847421d777b2bc0" providerId="LiveId" clId="{C438439B-0BE1-46A4-BB36-796C843DE454}" dt="2021-10-09T20:17:46.380" v="60" actId="26606"/>
          <pc:sldLayoutMkLst>
            <pc:docMk/>
            <pc:sldMasterMk cId="1321050960" sldId="2147483673"/>
            <pc:sldLayoutMk cId="42266652" sldId="2147483670"/>
          </pc:sldLayoutMkLst>
        </pc:sldLayoutChg>
        <pc:sldLayoutChg chg="add del">
          <pc:chgData name="Noelle Ferrari" userId="a847421d777b2bc0" providerId="LiveId" clId="{C438439B-0BE1-46A4-BB36-796C843DE454}" dt="2021-10-09T20:17:46.380" v="60" actId="26606"/>
          <pc:sldLayoutMkLst>
            <pc:docMk/>
            <pc:sldMasterMk cId="1321050960" sldId="2147483673"/>
            <pc:sldLayoutMk cId="778247288" sldId="2147483671"/>
          </pc:sldLayoutMkLst>
        </pc:sldLayoutChg>
        <pc:sldLayoutChg chg="add del">
          <pc:chgData name="Noelle Ferrari" userId="a847421d777b2bc0" providerId="LiveId" clId="{C438439B-0BE1-46A4-BB36-796C843DE454}" dt="2021-10-09T20:17:46.380" v="60" actId="26606"/>
          <pc:sldLayoutMkLst>
            <pc:docMk/>
            <pc:sldMasterMk cId="1321050960" sldId="2147483673"/>
            <pc:sldLayoutMk cId="2143388270" sldId="214748367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26E6B-82DA-40C4-A8E6-AA2B12D98E4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023FA54-F2AC-4BFE-B02B-B1217E5FCEAA}">
      <dgm:prSet/>
      <dgm:spPr/>
      <dgm:t>
        <a:bodyPr/>
        <a:lstStyle/>
        <a:p>
          <a:r>
            <a:rPr lang="en-US" dirty="0"/>
            <a:t>Reddit:</a:t>
          </a:r>
        </a:p>
      </dgm:t>
    </dgm:pt>
    <dgm:pt modelId="{41D778EF-1BDE-4FC4-83CD-876F05A10D7B}" type="parTrans" cxnId="{30AC3AA7-737A-49E5-9853-D52EC6D28181}">
      <dgm:prSet/>
      <dgm:spPr/>
      <dgm:t>
        <a:bodyPr/>
        <a:lstStyle/>
        <a:p>
          <a:endParaRPr lang="en-US"/>
        </a:p>
      </dgm:t>
    </dgm:pt>
    <dgm:pt modelId="{711021D9-943E-4836-A55D-2CB1066B3902}" type="sibTrans" cxnId="{30AC3AA7-737A-49E5-9853-D52EC6D28181}">
      <dgm:prSet/>
      <dgm:spPr/>
      <dgm:t>
        <a:bodyPr/>
        <a:lstStyle/>
        <a:p>
          <a:endParaRPr lang="en-US"/>
        </a:p>
      </dgm:t>
    </dgm:pt>
    <dgm:pt modelId="{96F44407-3FB4-4CC5-BC6F-912B1010378D}">
      <dgm:prSet/>
      <dgm:spPr/>
      <dgm:t>
        <a:bodyPr/>
        <a:lstStyle/>
        <a:p>
          <a:r>
            <a:rPr lang="en-US"/>
            <a:t>r/politics and r/news: two largest general political subreddits</a:t>
          </a:r>
        </a:p>
      </dgm:t>
    </dgm:pt>
    <dgm:pt modelId="{4A88F9C1-5063-43EE-85B4-84514FC1A922}" type="parTrans" cxnId="{CDE85D47-6268-4937-9F26-5E3ECA658C17}">
      <dgm:prSet/>
      <dgm:spPr/>
      <dgm:t>
        <a:bodyPr/>
        <a:lstStyle/>
        <a:p>
          <a:endParaRPr lang="en-US"/>
        </a:p>
      </dgm:t>
    </dgm:pt>
    <dgm:pt modelId="{390BA2F3-D3A5-45BC-8053-667993FAF168}" type="sibTrans" cxnId="{CDE85D47-6268-4937-9F26-5E3ECA658C17}">
      <dgm:prSet/>
      <dgm:spPr/>
      <dgm:t>
        <a:bodyPr/>
        <a:lstStyle/>
        <a:p>
          <a:endParaRPr lang="en-US"/>
        </a:p>
      </dgm:t>
    </dgm:pt>
    <dgm:pt modelId="{A4C8FED9-B51A-4D05-971A-DB5EE6202D2B}">
      <dgm:prSet/>
      <dgm:spPr/>
      <dgm:t>
        <a:bodyPr/>
        <a:lstStyle/>
        <a:p>
          <a:r>
            <a:rPr lang="en-US"/>
            <a:t>r/Conservative and r/Libertarian: two largest right-leaning subreddits</a:t>
          </a:r>
        </a:p>
      </dgm:t>
    </dgm:pt>
    <dgm:pt modelId="{F15BF3EE-1DF3-4E57-8F9C-0EF9C6849094}" type="parTrans" cxnId="{A17836CC-256B-41AE-A28D-43394E4C90CA}">
      <dgm:prSet/>
      <dgm:spPr/>
      <dgm:t>
        <a:bodyPr/>
        <a:lstStyle/>
        <a:p>
          <a:endParaRPr lang="en-US"/>
        </a:p>
      </dgm:t>
    </dgm:pt>
    <dgm:pt modelId="{E59F7994-BB5D-4AC9-8ADF-13B0A19B345C}" type="sibTrans" cxnId="{A17836CC-256B-41AE-A28D-43394E4C90CA}">
      <dgm:prSet/>
      <dgm:spPr/>
      <dgm:t>
        <a:bodyPr/>
        <a:lstStyle/>
        <a:p>
          <a:endParaRPr lang="en-US"/>
        </a:p>
      </dgm:t>
    </dgm:pt>
    <dgm:pt modelId="{C788C505-B754-4535-9A1F-45F1A218B50D}">
      <dgm:prSet/>
      <dgm:spPr/>
      <dgm:t>
        <a:bodyPr/>
        <a:lstStyle/>
        <a:p>
          <a:r>
            <a:rPr lang="en-US" dirty="0"/>
            <a:t>r/democrats and r/Liberal: two largest left-leaning subreddits</a:t>
          </a:r>
        </a:p>
      </dgm:t>
    </dgm:pt>
    <dgm:pt modelId="{4CCCF1A3-00B0-481F-A7E8-24B76C60DE7C}" type="parTrans" cxnId="{9CD73833-C80D-474D-92FF-87008B408AE9}">
      <dgm:prSet/>
      <dgm:spPr/>
      <dgm:t>
        <a:bodyPr/>
        <a:lstStyle/>
        <a:p>
          <a:endParaRPr lang="en-US"/>
        </a:p>
      </dgm:t>
    </dgm:pt>
    <dgm:pt modelId="{1279979D-0384-4E93-B3CA-27E8DE263CFF}" type="sibTrans" cxnId="{9CD73833-C80D-474D-92FF-87008B408AE9}">
      <dgm:prSet/>
      <dgm:spPr/>
      <dgm:t>
        <a:bodyPr/>
        <a:lstStyle/>
        <a:p>
          <a:endParaRPr lang="en-US"/>
        </a:p>
      </dgm:t>
    </dgm:pt>
    <dgm:pt modelId="{A1776522-ED34-4ED6-99EB-9C208605B1C4}">
      <dgm:prSet/>
      <dgm:spPr/>
      <dgm:t>
        <a:bodyPr/>
        <a:lstStyle/>
        <a:p>
          <a:r>
            <a:rPr lang="en-US" dirty="0"/>
            <a:t>500k+ comments from about 134k author</a:t>
          </a:r>
        </a:p>
      </dgm:t>
    </dgm:pt>
    <dgm:pt modelId="{79C8827C-453F-4086-8082-5265F93C93F8}" type="parTrans" cxnId="{C47F9AE0-C435-49FE-8A26-ABC240751BA0}">
      <dgm:prSet/>
      <dgm:spPr/>
      <dgm:t>
        <a:bodyPr/>
        <a:lstStyle/>
        <a:p>
          <a:endParaRPr lang="en-US"/>
        </a:p>
      </dgm:t>
    </dgm:pt>
    <dgm:pt modelId="{21C2503C-A8BD-4CCC-BF02-FCECDF744E48}" type="sibTrans" cxnId="{C47F9AE0-C435-49FE-8A26-ABC240751BA0}">
      <dgm:prSet/>
      <dgm:spPr/>
      <dgm:t>
        <a:bodyPr/>
        <a:lstStyle/>
        <a:p>
          <a:endParaRPr lang="en-US"/>
        </a:p>
      </dgm:t>
    </dgm:pt>
    <dgm:pt modelId="{4C0EB1B6-EDF5-4754-BA48-C412D3CB7546}">
      <dgm:prSet/>
      <dgm:spPr/>
      <dgm:t>
        <a:bodyPr/>
        <a:lstStyle/>
        <a:p>
          <a:r>
            <a:rPr lang="en-US" dirty="0"/>
            <a:t>Poll Data from FiveThirtyEight:</a:t>
          </a:r>
        </a:p>
      </dgm:t>
    </dgm:pt>
    <dgm:pt modelId="{7FCD2E50-81FB-4B69-BC76-75EC34FFB4F9}" type="parTrans" cxnId="{4F925C81-A3AB-46D7-AF33-0FF45568F4F3}">
      <dgm:prSet/>
      <dgm:spPr/>
    </dgm:pt>
    <dgm:pt modelId="{E54A1761-1747-46A4-9B45-56945655055E}" type="sibTrans" cxnId="{4F925C81-A3AB-46D7-AF33-0FF45568F4F3}">
      <dgm:prSet/>
      <dgm:spPr/>
    </dgm:pt>
    <dgm:pt modelId="{09A567DE-DF37-4FA1-B6AC-8E5383BB5487}">
      <dgm:prSet/>
      <dgm:spPr/>
      <dgm:t>
        <a:bodyPr/>
        <a:lstStyle/>
        <a:p>
          <a:r>
            <a:rPr lang="en-US"/>
            <a:t>Presidential approval data from 40+ different pollsters</a:t>
          </a:r>
          <a:endParaRPr lang="en-US" dirty="0"/>
        </a:p>
      </dgm:t>
    </dgm:pt>
    <dgm:pt modelId="{B172BE1C-E821-4B24-A765-6160B00C154F}" type="parTrans" cxnId="{307837B4-37FD-4576-B3B1-5AE625329802}">
      <dgm:prSet/>
      <dgm:spPr/>
    </dgm:pt>
    <dgm:pt modelId="{0B6028EC-C523-4587-B106-F1B6DA86D6EC}" type="sibTrans" cxnId="{307837B4-37FD-4576-B3B1-5AE625329802}">
      <dgm:prSet/>
      <dgm:spPr/>
    </dgm:pt>
    <dgm:pt modelId="{9B3F678D-8E86-492B-997D-4997C9D1C167}">
      <dgm:prSet/>
      <dgm:spPr/>
      <dgm:t>
        <a:bodyPr/>
        <a:lstStyle/>
        <a:p>
          <a:r>
            <a:rPr lang="en-US" dirty="0"/>
            <a:t>Date range: Jan 23 – Sept 15, 2021</a:t>
          </a:r>
        </a:p>
      </dgm:t>
    </dgm:pt>
    <dgm:pt modelId="{3E34A7CB-538E-40FC-B205-32334F3511F4}" type="parTrans" cxnId="{B345C85C-A190-4534-B00A-BD423F5513AC}">
      <dgm:prSet/>
      <dgm:spPr/>
      <dgm:t>
        <a:bodyPr/>
        <a:lstStyle/>
        <a:p>
          <a:endParaRPr lang="en-US"/>
        </a:p>
      </dgm:t>
    </dgm:pt>
    <dgm:pt modelId="{B8372D1E-1D02-4595-B4A3-A0282F370FFB}" type="sibTrans" cxnId="{B345C85C-A190-4534-B00A-BD423F5513AC}">
      <dgm:prSet/>
      <dgm:spPr/>
      <dgm:t>
        <a:bodyPr/>
        <a:lstStyle/>
        <a:p>
          <a:endParaRPr lang="en-US"/>
        </a:p>
      </dgm:t>
    </dgm:pt>
    <dgm:pt modelId="{09D7F407-6AE8-4677-BA93-C910620CD7D4}" type="pres">
      <dgm:prSet presAssocID="{3FA26E6B-82DA-40C4-A8E6-AA2B12D98E4A}" presName="linear" presStyleCnt="0">
        <dgm:presLayoutVars>
          <dgm:dir/>
          <dgm:animLvl val="lvl"/>
          <dgm:resizeHandles val="exact"/>
        </dgm:presLayoutVars>
      </dgm:prSet>
      <dgm:spPr/>
    </dgm:pt>
    <dgm:pt modelId="{D7AC9357-3E4E-4BA7-A231-6BD3959BEEB7}" type="pres">
      <dgm:prSet presAssocID="{4C0EB1B6-EDF5-4754-BA48-C412D3CB7546}" presName="parentLin" presStyleCnt="0"/>
      <dgm:spPr/>
    </dgm:pt>
    <dgm:pt modelId="{F0D66023-FE9A-48CE-9018-B0D294067BEC}" type="pres">
      <dgm:prSet presAssocID="{4C0EB1B6-EDF5-4754-BA48-C412D3CB7546}" presName="parentLeftMargin" presStyleLbl="node1" presStyleIdx="0" presStyleCnt="2"/>
      <dgm:spPr/>
    </dgm:pt>
    <dgm:pt modelId="{1460DB8C-1AAA-4F03-AD68-8078900E1328}" type="pres">
      <dgm:prSet presAssocID="{4C0EB1B6-EDF5-4754-BA48-C412D3CB7546}" presName="parentText" presStyleLbl="node1" presStyleIdx="0" presStyleCnt="2">
        <dgm:presLayoutVars>
          <dgm:chMax val="0"/>
          <dgm:bulletEnabled val="1"/>
        </dgm:presLayoutVars>
      </dgm:prSet>
      <dgm:spPr/>
    </dgm:pt>
    <dgm:pt modelId="{9EA36F56-09E5-4F31-9978-A235DBA82F19}" type="pres">
      <dgm:prSet presAssocID="{4C0EB1B6-EDF5-4754-BA48-C412D3CB7546}" presName="negativeSpace" presStyleCnt="0"/>
      <dgm:spPr/>
    </dgm:pt>
    <dgm:pt modelId="{E9A532D1-9CA9-4AF0-B1BE-CC42E74B7E11}" type="pres">
      <dgm:prSet presAssocID="{4C0EB1B6-EDF5-4754-BA48-C412D3CB7546}" presName="childText" presStyleLbl="conFgAcc1" presStyleIdx="0" presStyleCnt="2">
        <dgm:presLayoutVars>
          <dgm:bulletEnabled val="1"/>
        </dgm:presLayoutVars>
      </dgm:prSet>
      <dgm:spPr/>
    </dgm:pt>
    <dgm:pt modelId="{3878D905-D8C7-4488-8B79-7C472680E9A4}" type="pres">
      <dgm:prSet presAssocID="{E54A1761-1747-46A4-9B45-56945655055E}" presName="spaceBetweenRectangles" presStyleCnt="0"/>
      <dgm:spPr/>
    </dgm:pt>
    <dgm:pt modelId="{2672DA21-74B2-4AE1-8ECA-569727381DD2}" type="pres">
      <dgm:prSet presAssocID="{0023FA54-F2AC-4BFE-B02B-B1217E5FCEAA}" presName="parentLin" presStyleCnt="0"/>
      <dgm:spPr/>
    </dgm:pt>
    <dgm:pt modelId="{D7198750-89F1-4C9E-9E92-1736DECA1699}" type="pres">
      <dgm:prSet presAssocID="{0023FA54-F2AC-4BFE-B02B-B1217E5FCEAA}" presName="parentLeftMargin" presStyleLbl="node1" presStyleIdx="0" presStyleCnt="2"/>
      <dgm:spPr/>
    </dgm:pt>
    <dgm:pt modelId="{74007E0E-CDA0-483E-B492-EBB9085A590A}" type="pres">
      <dgm:prSet presAssocID="{0023FA54-F2AC-4BFE-B02B-B1217E5FCEAA}" presName="parentText" presStyleLbl="node1" presStyleIdx="1" presStyleCnt="2">
        <dgm:presLayoutVars>
          <dgm:chMax val="0"/>
          <dgm:bulletEnabled val="1"/>
        </dgm:presLayoutVars>
      </dgm:prSet>
      <dgm:spPr/>
    </dgm:pt>
    <dgm:pt modelId="{736E17B6-95E4-4727-A464-D14E9BEF7336}" type="pres">
      <dgm:prSet presAssocID="{0023FA54-F2AC-4BFE-B02B-B1217E5FCEAA}" presName="negativeSpace" presStyleCnt="0"/>
      <dgm:spPr/>
    </dgm:pt>
    <dgm:pt modelId="{B8E1D9EB-D5D8-4695-9728-32EB4BC6D544}" type="pres">
      <dgm:prSet presAssocID="{0023FA54-F2AC-4BFE-B02B-B1217E5FCEAA}" presName="childText" presStyleLbl="conFgAcc1" presStyleIdx="1" presStyleCnt="2">
        <dgm:presLayoutVars>
          <dgm:bulletEnabled val="1"/>
        </dgm:presLayoutVars>
      </dgm:prSet>
      <dgm:spPr/>
    </dgm:pt>
  </dgm:ptLst>
  <dgm:cxnLst>
    <dgm:cxn modelId="{9CD73833-C80D-474D-92FF-87008B408AE9}" srcId="{0023FA54-F2AC-4BFE-B02B-B1217E5FCEAA}" destId="{C788C505-B754-4535-9A1F-45F1A218B50D}" srcOrd="2" destOrd="0" parTransId="{4CCCF1A3-00B0-481F-A7E8-24B76C60DE7C}" sibTransId="{1279979D-0384-4E93-B3CA-27E8DE263CFF}"/>
    <dgm:cxn modelId="{2D29435C-38F1-4639-93C5-45317C474B48}" type="presOf" srcId="{4C0EB1B6-EDF5-4754-BA48-C412D3CB7546}" destId="{1460DB8C-1AAA-4F03-AD68-8078900E1328}" srcOrd="1" destOrd="0" presId="urn:microsoft.com/office/officeart/2005/8/layout/list1"/>
    <dgm:cxn modelId="{B345C85C-A190-4534-B00A-BD423F5513AC}" srcId="{4C0EB1B6-EDF5-4754-BA48-C412D3CB7546}" destId="{9B3F678D-8E86-492B-997D-4997C9D1C167}" srcOrd="1" destOrd="0" parTransId="{3E34A7CB-538E-40FC-B205-32334F3511F4}" sibTransId="{B8372D1E-1D02-4595-B4A3-A0282F370FFB}"/>
    <dgm:cxn modelId="{18FD3B5F-479C-4F92-971E-EB77FCE2E033}" type="presOf" srcId="{C788C505-B754-4535-9A1F-45F1A218B50D}" destId="{B8E1D9EB-D5D8-4695-9728-32EB4BC6D544}" srcOrd="0" destOrd="2" presId="urn:microsoft.com/office/officeart/2005/8/layout/list1"/>
    <dgm:cxn modelId="{CDE85D47-6268-4937-9F26-5E3ECA658C17}" srcId="{0023FA54-F2AC-4BFE-B02B-B1217E5FCEAA}" destId="{96F44407-3FB4-4CC5-BC6F-912B1010378D}" srcOrd="0" destOrd="0" parTransId="{4A88F9C1-5063-43EE-85B4-84514FC1A922}" sibTransId="{390BA2F3-D3A5-45BC-8053-667993FAF168}"/>
    <dgm:cxn modelId="{1247754A-B34C-4A2C-A8EF-CF0881A0ABCF}" type="presOf" srcId="{96F44407-3FB4-4CC5-BC6F-912B1010378D}" destId="{B8E1D9EB-D5D8-4695-9728-32EB4BC6D544}" srcOrd="0" destOrd="0" presId="urn:microsoft.com/office/officeart/2005/8/layout/list1"/>
    <dgm:cxn modelId="{95FBC557-0DC1-4F9C-9E32-0EBE46FE75AC}" type="presOf" srcId="{09A567DE-DF37-4FA1-B6AC-8E5383BB5487}" destId="{E9A532D1-9CA9-4AF0-B1BE-CC42E74B7E11}" srcOrd="0" destOrd="0" presId="urn:microsoft.com/office/officeart/2005/8/layout/list1"/>
    <dgm:cxn modelId="{2386A87A-F485-45A2-9989-DDCC24A02B34}" type="presOf" srcId="{A4C8FED9-B51A-4D05-971A-DB5EE6202D2B}" destId="{B8E1D9EB-D5D8-4695-9728-32EB4BC6D544}" srcOrd="0" destOrd="1" presId="urn:microsoft.com/office/officeart/2005/8/layout/list1"/>
    <dgm:cxn modelId="{95E67F7B-EA33-4189-B45E-A23CBDADD20C}" type="presOf" srcId="{0023FA54-F2AC-4BFE-B02B-B1217E5FCEAA}" destId="{D7198750-89F1-4C9E-9E92-1736DECA1699}" srcOrd="0" destOrd="0" presId="urn:microsoft.com/office/officeart/2005/8/layout/list1"/>
    <dgm:cxn modelId="{4F925C81-A3AB-46D7-AF33-0FF45568F4F3}" srcId="{3FA26E6B-82DA-40C4-A8E6-AA2B12D98E4A}" destId="{4C0EB1B6-EDF5-4754-BA48-C412D3CB7546}" srcOrd="0" destOrd="0" parTransId="{7FCD2E50-81FB-4B69-BC76-75EC34FFB4F9}" sibTransId="{E54A1761-1747-46A4-9B45-56945655055E}"/>
    <dgm:cxn modelId="{011B6082-F1A9-4457-A5A1-1F0C7F40F8B4}" type="presOf" srcId="{0023FA54-F2AC-4BFE-B02B-B1217E5FCEAA}" destId="{74007E0E-CDA0-483E-B492-EBB9085A590A}" srcOrd="1" destOrd="0" presId="urn:microsoft.com/office/officeart/2005/8/layout/list1"/>
    <dgm:cxn modelId="{6FAB3384-173E-43DD-B1F4-6427F3BA483F}" type="presOf" srcId="{4C0EB1B6-EDF5-4754-BA48-C412D3CB7546}" destId="{F0D66023-FE9A-48CE-9018-B0D294067BEC}" srcOrd="0" destOrd="0" presId="urn:microsoft.com/office/officeart/2005/8/layout/list1"/>
    <dgm:cxn modelId="{344C0893-5FA7-4A71-B153-101BDCF179D5}" type="presOf" srcId="{9B3F678D-8E86-492B-997D-4997C9D1C167}" destId="{E9A532D1-9CA9-4AF0-B1BE-CC42E74B7E11}" srcOrd="0" destOrd="1" presId="urn:microsoft.com/office/officeart/2005/8/layout/list1"/>
    <dgm:cxn modelId="{30AC3AA7-737A-49E5-9853-D52EC6D28181}" srcId="{3FA26E6B-82DA-40C4-A8E6-AA2B12D98E4A}" destId="{0023FA54-F2AC-4BFE-B02B-B1217E5FCEAA}" srcOrd="1" destOrd="0" parTransId="{41D778EF-1BDE-4FC4-83CD-876F05A10D7B}" sibTransId="{711021D9-943E-4836-A55D-2CB1066B3902}"/>
    <dgm:cxn modelId="{307837B4-37FD-4576-B3B1-5AE625329802}" srcId="{4C0EB1B6-EDF5-4754-BA48-C412D3CB7546}" destId="{09A567DE-DF37-4FA1-B6AC-8E5383BB5487}" srcOrd="0" destOrd="0" parTransId="{B172BE1C-E821-4B24-A765-6160B00C154F}" sibTransId="{0B6028EC-C523-4587-B106-F1B6DA86D6EC}"/>
    <dgm:cxn modelId="{73D7DFB7-866C-44DC-B3E8-34AA3EF87EB0}" type="presOf" srcId="{A1776522-ED34-4ED6-99EB-9C208605B1C4}" destId="{B8E1D9EB-D5D8-4695-9728-32EB4BC6D544}" srcOrd="0" destOrd="3" presId="urn:microsoft.com/office/officeart/2005/8/layout/list1"/>
    <dgm:cxn modelId="{A17836CC-256B-41AE-A28D-43394E4C90CA}" srcId="{0023FA54-F2AC-4BFE-B02B-B1217E5FCEAA}" destId="{A4C8FED9-B51A-4D05-971A-DB5EE6202D2B}" srcOrd="1" destOrd="0" parTransId="{F15BF3EE-1DF3-4E57-8F9C-0EF9C6849094}" sibTransId="{E59F7994-BB5D-4AC9-8ADF-13B0A19B345C}"/>
    <dgm:cxn modelId="{C47F9AE0-C435-49FE-8A26-ABC240751BA0}" srcId="{0023FA54-F2AC-4BFE-B02B-B1217E5FCEAA}" destId="{A1776522-ED34-4ED6-99EB-9C208605B1C4}" srcOrd="3" destOrd="0" parTransId="{79C8827C-453F-4086-8082-5265F93C93F8}" sibTransId="{21C2503C-A8BD-4CCC-BF02-FCECDF744E48}"/>
    <dgm:cxn modelId="{CC7CD5F5-FD34-4D07-B26A-E5BE02E2E715}" type="presOf" srcId="{3FA26E6B-82DA-40C4-A8E6-AA2B12D98E4A}" destId="{09D7F407-6AE8-4677-BA93-C910620CD7D4}" srcOrd="0" destOrd="0" presId="urn:microsoft.com/office/officeart/2005/8/layout/list1"/>
    <dgm:cxn modelId="{3ADD232D-414E-4D77-9529-7581BA93561E}" type="presParOf" srcId="{09D7F407-6AE8-4677-BA93-C910620CD7D4}" destId="{D7AC9357-3E4E-4BA7-A231-6BD3959BEEB7}" srcOrd="0" destOrd="0" presId="urn:microsoft.com/office/officeart/2005/8/layout/list1"/>
    <dgm:cxn modelId="{89851F69-4F0A-4F8E-9B94-0A6275312039}" type="presParOf" srcId="{D7AC9357-3E4E-4BA7-A231-6BD3959BEEB7}" destId="{F0D66023-FE9A-48CE-9018-B0D294067BEC}" srcOrd="0" destOrd="0" presId="urn:microsoft.com/office/officeart/2005/8/layout/list1"/>
    <dgm:cxn modelId="{61188AAF-4C62-4E96-8BA4-C2C5DBA08DD1}" type="presParOf" srcId="{D7AC9357-3E4E-4BA7-A231-6BD3959BEEB7}" destId="{1460DB8C-1AAA-4F03-AD68-8078900E1328}" srcOrd="1" destOrd="0" presId="urn:microsoft.com/office/officeart/2005/8/layout/list1"/>
    <dgm:cxn modelId="{32BBBCAE-5DE1-4764-A63A-9ACFB06B973C}" type="presParOf" srcId="{09D7F407-6AE8-4677-BA93-C910620CD7D4}" destId="{9EA36F56-09E5-4F31-9978-A235DBA82F19}" srcOrd="1" destOrd="0" presId="urn:microsoft.com/office/officeart/2005/8/layout/list1"/>
    <dgm:cxn modelId="{67E2ADC4-E023-464F-B000-2B29E6AE40DB}" type="presParOf" srcId="{09D7F407-6AE8-4677-BA93-C910620CD7D4}" destId="{E9A532D1-9CA9-4AF0-B1BE-CC42E74B7E11}" srcOrd="2" destOrd="0" presId="urn:microsoft.com/office/officeart/2005/8/layout/list1"/>
    <dgm:cxn modelId="{E31434FD-F413-4DC4-A523-FCBBBE0B8199}" type="presParOf" srcId="{09D7F407-6AE8-4677-BA93-C910620CD7D4}" destId="{3878D905-D8C7-4488-8B79-7C472680E9A4}" srcOrd="3" destOrd="0" presId="urn:microsoft.com/office/officeart/2005/8/layout/list1"/>
    <dgm:cxn modelId="{3C85FD8A-F836-46D8-849C-9C2B11E7E0AA}" type="presParOf" srcId="{09D7F407-6AE8-4677-BA93-C910620CD7D4}" destId="{2672DA21-74B2-4AE1-8ECA-569727381DD2}" srcOrd="4" destOrd="0" presId="urn:microsoft.com/office/officeart/2005/8/layout/list1"/>
    <dgm:cxn modelId="{E8BE6A59-0631-46BD-A300-0ECDAC373C91}" type="presParOf" srcId="{2672DA21-74B2-4AE1-8ECA-569727381DD2}" destId="{D7198750-89F1-4C9E-9E92-1736DECA1699}" srcOrd="0" destOrd="0" presId="urn:microsoft.com/office/officeart/2005/8/layout/list1"/>
    <dgm:cxn modelId="{34EE4E91-CFA9-499C-BC05-B3A85C9285B5}" type="presParOf" srcId="{2672DA21-74B2-4AE1-8ECA-569727381DD2}" destId="{74007E0E-CDA0-483E-B492-EBB9085A590A}" srcOrd="1" destOrd="0" presId="urn:microsoft.com/office/officeart/2005/8/layout/list1"/>
    <dgm:cxn modelId="{D36D00C1-7EF3-4F84-B9D2-CF90EB8636BD}" type="presParOf" srcId="{09D7F407-6AE8-4677-BA93-C910620CD7D4}" destId="{736E17B6-95E4-4727-A464-D14E9BEF7336}" srcOrd="5" destOrd="0" presId="urn:microsoft.com/office/officeart/2005/8/layout/list1"/>
    <dgm:cxn modelId="{0C5AB7A6-EA81-45F5-A03D-17E195ECD072}" type="presParOf" srcId="{09D7F407-6AE8-4677-BA93-C910620CD7D4}" destId="{B8E1D9EB-D5D8-4695-9728-32EB4BC6D54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532D1-9CA9-4AF0-B1BE-CC42E74B7E11}">
      <dsp:nvSpPr>
        <dsp:cNvPr id="0" name=""/>
        <dsp:cNvSpPr/>
      </dsp:nvSpPr>
      <dsp:spPr>
        <a:xfrm>
          <a:off x="0" y="415837"/>
          <a:ext cx="5676900" cy="148837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91" tIns="437388" rIns="440591"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Presidential approval data from 40+ different pollsters</a:t>
          </a:r>
          <a:endParaRPr lang="en-US" sz="2100" kern="1200" dirty="0"/>
        </a:p>
        <a:p>
          <a:pPr marL="228600" lvl="1" indent="-228600" algn="l" defTabSz="933450">
            <a:lnSpc>
              <a:spcPct val="90000"/>
            </a:lnSpc>
            <a:spcBef>
              <a:spcPct val="0"/>
            </a:spcBef>
            <a:spcAft>
              <a:spcPct val="15000"/>
            </a:spcAft>
            <a:buChar char="•"/>
          </a:pPr>
          <a:r>
            <a:rPr lang="en-US" sz="2100" kern="1200" dirty="0"/>
            <a:t>Date range: Jan 23 – Sept 15, 2021</a:t>
          </a:r>
        </a:p>
      </dsp:txBody>
      <dsp:txXfrm>
        <a:off x="0" y="415837"/>
        <a:ext cx="5676900" cy="1488374"/>
      </dsp:txXfrm>
    </dsp:sp>
    <dsp:sp modelId="{1460DB8C-1AAA-4F03-AD68-8078900E1328}">
      <dsp:nvSpPr>
        <dsp:cNvPr id="0" name=""/>
        <dsp:cNvSpPr/>
      </dsp:nvSpPr>
      <dsp:spPr>
        <a:xfrm>
          <a:off x="283845" y="105877"/>
          <a:ext cx="3973830"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201" tIns="0" rIns="150201" bIns="0" numCol="1" spcCol="1270" anchor="ctr" anchorCtr="0">
          <a:noAutofit/>
        </a:bodyPr>
        <a:lstStyle/>
        <a:p>
          <a:pPr marL="0" lvl="0" indent="0" algn="l" defTabSz="933450">
            <a:lnSpc>
              <a:spcPct val="90000"/>
            </a:lnSpc>
            <a:spcBef>
              <a:spcPct val="0"/>
            </a:spcBef>
            <a:spcAft>
              <a:spcPct val="35000"/>
            </a:spcAft>
            <a:buNone/>
          </a:pPr>
          <a:r>
            <a:rPr lang="en-US" sz="2100" kern="1200" dirty="0"/>
            <a:t>Poll Data from FiveThirtyEight:</a:t>
          </a:r>
        </a:p>
      </dsp:txBody>
      <dsp:txXfrm>
        <a:off x="314107" y="136139"/>
        <a:ext cx="3913306" cy="559396"/>
      </dsp:txXfrm>
    </dsp:sp>
    <dsp:sp modelId="{B8E1D9EB-D5D8-4695-9728-32EB4BC6D544}">
      <dsp:nvSpPr>
        <dsp:cNvPr id="0" name=""/>
        <dsp:cNvSpPr/>
      </dsp:nvSpPr>
      <dsp:spPr>
        <a:xfrm>
          <a:off x="0" y="2327572"/>
          <a:ext cx="5676900" cy="2976749"/>
        </a:xfrm>
        <a:prstGeom prst="rect">
          <a:avLst/>
        </a:prstGeom>
        <a:solidFill>
          <a:schemeClr val="lt1">
            <a:alpha val="90000"/>
            <a:hueOff val="0"/>
            <a:satOff val="0"/>
            <a:lumOff val="0"/>
            <a:alphaOff val="0"/>
          </a:schemeClr>
        </a:solidFill>
        <a:ln w="12700" cap="flat" cmpd="sng" algn="ctr">
          <a:solidFill>
            <a:schemeClr val="accent2">
              <a:hueOff val="-1494955"/>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91" tIns="437388" rIns="440591"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r/politics and r/news: two largest general political subreddits</a:t>
          </a:r>
        </a:p>
        <a:p>
          <a:pPr marL="228600" lvl="1" indent="-228600" algn="l" defTabSz="933450">
            <a:lnSpc>
              <a:spcPct val="90000"/>
            </a:lnSpc>
            <a:spcBef>
              <a:spcPct val="0"/>
            </a:spcBef>
            <a:spcAft>
              <a:spcPct val="15000"/>
            </a:spcAft>
            <a:buChar char="•"/>
          </a:pPr>
          <a:r>
            <a:rPr lang="en-US" sz="2100" kern="1200"/>
            <a:t>r/Conservative and r/Libertarian: two largest right-leaning subreddits</a:t>
          </a:r>
        </a:p>
        <a:p>
          <a:pPr marL="228600" lvl="1" indent="-228600" algn="l" defTabSz="933450">
            <a:lnSpc>
              <a:spcPct val="90000"/>
            </a:lnSpc>
            <a:spcBef>
              <a:spcPct val="0"/>
            </a:spcBef>
            <a:spcAft>
              <a:spcPct val="15000"/>
            </a:spcAft>
            <a:buChar char="•"/>
          </a:pPr>
          <a:r>
            <a:rPr lang="en-US" sz="2100" kern="1200" dirty="0"/>
            <a:t>r/democrats and r/Liberal: two largest left-leaning subreddits</a:t>
          </a:r>
        </a:p>
        <a:p>
          <a:pPr marL="228600" lvl="1" indent="-228600" algn="l" defTabSz="933450">
            <a:lnSpc>
              <a:spcPct val="90000"/>
            </a:lnSpc>
            <a:spcBef>
              <a:spcPct val="0"/>
            </a:spcBef>
            <a:spcAft>
              <a:spcPct val="15000"/>
            </a:spcAft>
            <a:buChar char="•"/>
          </a:pPr>
          <a:r>
            <a:rPr lang="en-US" sz="2100" kern="1200" dirty="0"/>
            <a:t>500k+ comments from about 134k author</a:t>
          </a:r>
        </a:p>
      </dsp:txBody>
      <dsp:txXfrm>
        <a:off x="0" y="2327572"/>
        <a:ext cx="5676900" cy="2976749"/>
      </dsp:txXfrm>
    </dsp:sp>
    <dsp:sp modelId="{74007E0E-CDA0-483E-B492-EBB9085A590A}">
      <dsp:nvSpPr>
        <dsp:cNvPr id="0" name=""/>
        <dsp:cNvSpPr/>
      </dsp:nvSpPr>
      <dsp:spPr>
        <a:xfrm>
          <a:off x="283845" y="2017612"/>
          <a:ext cx="3973830" cy="619920"/>
        </a:xfrm>
        <a:prstGeom prst="roundRect">
          <a:avLst/>
        </a:prstGeom>
        <a:solidFill>
          <a:schemeClr val="accent2">
            <a:hueOff val="-1494955"/>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201" tIns="0" rIns="150201" bIns="0" numCol="1" spcCol="1270" anchor="ctr" anchorCtr="0">
          <a:noAutofit/>
        </a:bodyPr>
        <a:lstStyle/>
        <a:p>
          <a:pPr marL="0" lvl="0" indent="0" algn="l" defTabSz="933450">
            <a:lnSpc>
              <a:spcPct val="90000"/>
            </a:lnSpc>
            <a:spcBef>
              <a:spcPct val="0"/>
            </a:spcBef>
            <a:spcAft>
              <a:spcPct val="35000"/>
            </a:spcAft>
            <a:buNone/>
          </a:pPr>
          <a:r>
            <a:rPr lang="en-US" sz="2100" kern="1200" dirty="0"/>
            <a:t>Reddit:</a:t>
          </a:r>
        </a:p>
      </dsp:txBody>
      <dsp:txXfrm>
        <a:off x="314107" y="2047874"/>
        <a:ext cx="391330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A41D5-5D45-4901-9C9F-219E6014EC26}"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15937-6A9A-48B7-8C95-B7F6CA68488A}" type="slidenum">
              <a:rPr lang="en-US" smtClean="0"/>
              <a:t>‹#›</a:t>
            </a:fld>
            <a:endParaRPr lang="en-US"/>
          </a:p>
        </p:txBody>
      </p:sp>
    </p:spTree>
    <p:extLst>
      <p:ext uri="{BB962C8B-B14F-4D97-AF65-F5344CB8AC3E}">
        <p14:creationId xmlns:p14="http://schemas.microsoft.com/office/powerpoint/2010/main" val="12153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15937-6A9A-48B7-8C95-B7F6CA68488A}" type="slidenum">
              <a:rPr lang="en-US" smtClean="0"/>
              <a:t>1</a:t>
            </a:fld>
            <a:endParaRPr lang="en-US"/>
          </a:p>
        </p:txBody>
      </p:sp>
    </p:spTree>
    <p:extLst>
      <p:ext uri="{BB962C8B-B14F-4D97-AF65-F5344CB8AC3E}">
        <p14:creationId xmlns:p14="http://schemas.microsoft.com/office/powerpoint/2010/main" val="1649758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Across all the models I fit, the r-squared is abysmally low—and even negative in some cases – which indicates that there is little to no relationship between our reddit comments and presidential approval ratings</a:t>
            </a:r>
          </a:p>
        </p:txBody>
      </p:sp>
      <p:sp>
        <p:nvSpPr>
          <p:cNvPr id="4" name="Slide Number Placeholder 3"/>
          <p:cNvSpPr>
            <a:spLocks noGrp="1"/>
          </p:cNvSpPr>
          <p:nvPr>
            <p:ph type="sldNum" sz="quarter" idx="5"/>
          </p:nvPr>
        </p:nvSpPr>
        <p:spPr/>
        <p:txBody>
          <a:bodyPr/>
          <a:lstStyle/>
          <a:p>
            <a:fld id="{E0215937-6A9A-48B7-8C95-B7F6CA68488A}" type="slidenum">
              <a:rPr lang="en-US" smtClean="0"/>
              <a:t>14</a:t>
            </a:fld>
            <a:endParaRPr lang="en-US"/>
          </a:p>
        </p:txBody>
      </p:sp>
    </p:spTree>
    <p:extLst>
      <p:ext uri="{BB962C8B-B14F-4D97-AF65-F5344CB8AC3E}">
        <p14:creationId xmlns:p14="http://schemas.microsoft.com/office/powerpoint/2010/main" val="807423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can be seen even more clearly by plotting the actual approval ratings against the predicted approval ratings. If there was any sort of relationship between the two, we would expect to see the points resembling a diagonal line, but that doesn’t happen here.</a:t>
            </a:r>
          </a:p>
        </p:txBody>
      </p:sp>
      <p:sp>
        <p:nvSpPr>
          <p:cNvPr id="4" name="Slide Number Placeholder 3"/>
          <p:cNvSpPr>
            <a:spLocks noGrp="1"/>
          </p:cNvSpPr>
          <p:nvPr>
            <p:ph type="sldNum" sz="quarter" idx="5"/>
          </p:nvPr>
        </p:nvSpPr>
        <p:spPr/>
        <p:txBody>
          <a:bodyPr/>
          <a:lstStyle/>
          <a:p>
            <a:fld id="{E0215937-6A9A-48B7-8C95-B7F6CA68488A}" type="slidenum">
              <a:rPr lang="en-US" smtClean="0"/>
              <a:t>15</a:t>
            </a:fld>
            <a:endParaRPr lang="en-US"/>
          </a:p>
        </p:txBody>
      </p:sp>
    </p:spTree>
    <p:extLst>
      <p:ext uri="{BB962C8B-B14F-4D97-AF65-F5344CB8AC3E}">
        <p14:creationId xmlns:p14="http://schemas.microsoft.com/office/powerpoint/2010/main" val="3394583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15937-6A9A-48B7-8C95-B7F6CA68488A}" type="slidenum">
              <a:rPr lang="en-US" smtClean="0"/>
              <a:t>16</a:t>
            </a:fld>
            <a:endParaRPr lang="en-US"/>
          </a:p>
        </p:txBody>
      </p:sp>
    </p:spTree>
    <p:extLst>
      <p:ext uri="{BB962C8B-B14F-4D97-AF65-F5344CB8AC3E}">
        <p14:creationId xmlns:p14="http://schemas.microsoft.com/office/powerpoint/2010/main" val="2525359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of social media on politics is a frequently discussed issue. Claims are often made by media outlets and regulators that social media is having a generally negative effect on political sentiment in the US—that social media creates “echo chambers” of like-minded people that lead to polarization and increasingly extreme views. Naturally, I was curious to see if this effect can be demonstrated. My first challenge was finding some sort of baseline statistic that indicates political sentiment in the US as a whole.</a:t>
            </a:r>
          </a:p>
        </p:txBody>
      </p:sp>
      <p:sp>
        <p:nvSpPr>
          <p:cNvPr id="4" name="Slide Number Placeholder 3"/>
          <p:cNvSpPr>
            <a:spLocks noGrp="1"/>
          </p:cNvSpPr>
          <p:nvPr>
            <p:ph type="sldNum" sz="quarter" idx="5"/>
          </p:nvPr>
        </p:nvSpPr>
        <p:spPr/>
        <p:txBody>
          <a:bodyPr/>
          <a:lstStyle/>
          <a:p>
            <a:fld id="{E0215937-6A9A-48B7-8C95-B7F6CA68488A}" type="slidenum">
              <a:rPr lang="en-US" smtClean="0"/>
              <a:t>2</a:t>
            </a:fld>
            <a:endParaRPr lang="en-US"/>
          </a:p>
        </p:txBody>
      </p:sp>
    </p:spTree>
    <p:extLst>
      <p:ext uri="{BB962C8B-B14F-4D97-AF65-F5344CB8AC3E}">
        <p14:creationId xmlns:p14="http://schemas.microsoft.com/office/powerpoint/2010/main" val="252010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considering a few different metrics, I decided to use presidential approval ratings. Approval rating polls have been the main way to measure political sentiment in the US for decades, and polling processes are generally robust enough that we can feel comfortable that we are seeing a representative sampling of viewpoints.</a:t>
            </a:r>
          </a:p>
        </p:txBody>
      </p:sp>
      <p:sp>
        <p:nvSpPr>
          <p:cNvPr id="4" name="Slide Number Placeholder 3"/>
          <p:cNvSpPr>
            <a:spLocks noGrp="1"/>
          </p:cNvSpPr>
          <p:nvPr>
            <p:ph type="sldNum" sz="quarter" idx="5"/>
          </p:nvPr>
        </p:nvSpPr>
        <p:spPr/>
        <p:txBody>
          <a:bodyPr/>
          <a:lstStyle/>
          <a:p>
            <a:fld id="{E0215937-6A9A-48B7-8C95-B7F6CA68488A}" type="slidenum">
              <a:rPr lang="en-US" smtClean="0"/>
              <a:t>3</a:t>
            </a:fld>
            <a:endParaRPr lang="en-US"/>
          </a:p>
        </p:txBody>
      </p:sp>
    </p:spTree>
    <p:extLst>
      <p:ext uri="{BB962C8B-B14F-4D97-AF65-F5344CB8AC3E}">
        <p14:creationId xmlns:p14="http://schemas.microsoft.com/office/powerpoint/2010/main" val="240715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15937-6A9A-48B7-8C95-B7F6CA68488A}" type="slidenum">
              <a:rPr lang="en-US" smtClean="0"/>
              <a:t>4</a:t>
            </a:fld>
            <a:endParaRPr lang="en-US"/>
          </a:p>
        </p:txBody>
      </p:sp>
    </p:spTree>
    <p:extLst>
      <p:ext uri="{BB962C8B-B14F-4D97-AF65-F5344CB8AC3E}">
        <p14:creationId xmlns:p14="http://schemas.microsoft.com/office/powerpoint/2010/main" val="3218530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performed a sentiment analysis using </a:t>
            </a:r>
            <a:r>
              <a:rPr lang="en-US" dirty="0" err="1"/>
              <a:t>TextBlob</a:t>
            </a:r>
            <a:r>
              <a:rPr lang="en-US" dirty="0"/>
              <a:t> to get an idea of the sentiment of conversations. And what we see is really a very even distribution across the three classes. We don’t really see evidence that any subreddit is particularly negative</a:t>
            </a:r>
          </a:p>
        </p:txBody>
      </p:sp>
      <p:sp>
        <p:nvSpPr>
          <p:cNvPr id="4" name="Slide Number Placeholder 3"/>
          <p:cNvSpPr>
            <a:spLocks noGrp="1"/>
          </p:cNvSpPr>
          <p:nvPr>
            <p:ph type="sldNum" sz="quarter" idx="5"/>
          </p:nvPr>
        </p:nvSpPr>
        <p:spPr/>
        <p:txBody>
          <a:bodyPr/>
          <a:lstStyle/>
          <a:p>
            <a:fld id="{E0215937-6A9A-48B7-8C95-B7F6CA68488A}" type="slidenum">
              <a:rPr lang="en-US" smtClean="0"/>
              <a:t>5</a:t>
            </a:fld>
            <a:endParaRPr lang="en-US"/>
          </a:p>
        </p:txBody>
      </p:sp>
    </p:spTree>
    <p:extLst>
      <p:ext uri="{BB962C8B-B14F-4D97-AF65-F5344CB8AC3E}">
        <p14:creationId xmlns:p14="http://schemas.microsoft.com/office/powerpoint/2010/main" val="245337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15937-6A9A-48B7-8C95-B7F6CA68488A}" type="slidenum">
              <a:rPr lang="en-US" smtClean="0"/>
              <a:t>7</a:t>
            </a:fld>
            <a:endParaRPr lang="en-US"/>
          </a:p>
        </p:txBody>
      </p:sp>
    </p:spTree>
    <p:extLst>
      <p:ext uri="{BB962C8B-B14F-4D97-AF65-F5344CB8AC3E}">
        <p14:creationId xmlns:p14="http://schemas.microsoft.com/office/powerpoint/2010/main" val="2674757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15937-6A9A-48B7-8C95-B7F6CA68488A}" type="slidenum">
              <a:rPr lang="en-US" smtClean="0"/>
              <a:t>8</a:t>
            </a:fld>
            <a:endParaRPr lang="en-US"/>
          </a:p>
        </p:txBody>
      </p:sp>
    </p:spTree>
    <p:extLst>
      <p:ext uri="{BB962C8B-B14F-4D97-AF65-F5344CB8AC3E}">
        <p14:creationId xmlns:p14="http://schemas.microsoft.com/office/powerpoint/2010/main" val="424644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15937-6A9A-48B7-8C95-B7F6CA68488A}" type="slidenum">
              <a:rPr lang="en-US" smtClean="0"/>
              <a:t>10</a:t>
            </a:fld>
            <a:endParaRPr lang="en-US"/>
          </a:p>
        </p:txBody>
      </p:sp>
    </p:spTree>
    <p:extLst>
      <p:ext uri="{BB962C8B-B14F-4D97-AF65-F5344CB8AC3E}">
        <p14:creationId xmlns:p14="http://schemas.microsoft.com/office/powerpoint/2010/main" val="3764440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to modelling – where we can see if there is any correlation between the sentiment of reddit posts and our presidential approval rating. I considered using a time series model for this project, but ultimately I decided on a standard regression model instead because our approval ratings don’t demonstrate any seasonality.</a:t>
            </a:r>
          </a:p>
          <a:p>
            <a:endParaRPr lang="en-US" dirty="0"/>
          </a:p>
          <a:p>
            <a:r>
              <a:rPr lang="en-US" dirty="0"/>
              <a:t>Due to the sheer size of the dataset, I used only the top 1000 words in the dataset, along with the sentiment scores and the subreddit. And here’s what I found…</a:t>
            </a:r>
          </a:p>
        </p:txBody>
      </p:sp>
      <p:sp>
        <p:nvSpPr>
          <p:cNvPr id="4" name="Slide Number Placeholder 3"/>
          <p:cNvSpPr>
            <a:spLocks noGrp="1"/>
          </p:cNvSpPr>
          <p:nvPr>
            <p:ph type="sldNum" sz="quarter" idx="5"/>
          </p:nvPr>
        </p:nvSpPr>
        <p:spPr/>
        <p:txBody>
          <a:bodyPr/>
          <a:lstStyle/>
          <a:p>
            <a:fld id="{E0215937-6A9A-48B7-8C95-B7F6CA68488A}" type="slidenum">
              <a:rPr lang="en-US" smtClean="0"/>
              <a:t>13</a:t>
            </a:fld>
            <a:endParaRPr lang="en-US"/>
          </a:p>
        </p:txBody>
      </p:sp>
    </p:spTree>
    <p:extLst>
      <p:ext uri="{BB962C8B-B14F-4D97-AF65-F5344CB8AC3E}">
        <p14:creationId xmlns:p14="http://schemas.microsoft.com/office/powerpoint/2010/main" val="385798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564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4719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0257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3585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3604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6664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5555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8737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8282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9376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10/12/2021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302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10/12/2021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5382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BBE9F-A541-4518-91AF-81468B8E32C5}"/>
              </a:ext>
            </a:extLst>
          </p:cNvPr>
          <p:cNvSpPr>
            <a:spLocks noGrp="1"/>
          </p:cNvSpPr>
          <p:nvPr>
            <p:ph type="ctrTitle"/>
          </p:nvPr>
        </p:nvSpPr>
        <p:spPr>
          <a:xfrm>
            <a:off x="8002184" y="2386295"/>
            <a:ext cx="3730839" cy="3569150"/>
          </a:xfrm>
        </p:spPr>
        <p:txBody>
          <a:bodyPr anchor="b">
            <a:normAutofit/>
          </a:bodyPr>
          <a:lstStyle/>
          <a:p>
            <a:r>
              <a:rPr lang="en-US" sz="4000"/>
              <a:t>Political Sentiment on Reddit</a:t>
            </a:r>
          </a:p>
        </p:txBody>
      </p:sp>
      <p:pic>
        <p:nvPicPr>
          <p:cNvPr id="66" name="Picture 3">
            <a:extLst>
              <a:ext uri="{FF2B5EF4-FFF2-40B4-BE49-F238E27FC236}">
                <a16:creationId xmlns:a16="http://schemas.microsoft.com/office/drawing/2014/main" id="{9188BBAF-C369-41BC-8B41-846A8D258222}"/>
              </a:ext>
            </a:extLst>
          </p:cNvPr>
          <p:cNvPicPr>
            <a:picLocks noChangeAspect="1"/>
          </p:cNvPicPr>
          <p:nvPr/>
        </p:nvPicPr>
        <p:blipFill rotWithShape="1">
          <a:blip r:embed="rId3"/>
          <a:srcRect l="16933" r="19019"/>
          <a:stretch/>
        </p:blipFill>
        <p:spPr>
          <a:xfrm>
            <a:off x="20" y="10"/>
            <a:ext cx="7320707" cy="6857985"/>
          </a:xfrm>
          <a:prstGeom prst="rect">
            <a:avLst/>
          </a:prstGeom>
        </p:spPr>
      </p:pic>
      <p:cxnSp>
        <p:nvCxnSpPr>
          <p:cNvPr id="67"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6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3C428CD-1587-40EC-99D4-8633296EDC9F}"/>
              </a:ext>
            </a:extLst>
          </p:cNvPr>
          <p:cNvPicPr>
            <a:picLocks noGrp="1" noChangeAspect="1"/>
          </p:cNvPicPr>
          <p:nvPr>
            <p:ph idx="1"/>
          </p:nvPr>
        </p:nvPicPr>
        <p:blipFill rotWithShape="1">
          <a:blip r:embed="rId3"/>
          <a:srcRect l="4391" r="5830" b="-1"/>
          <a:stretch/>
        </p:blipFill>
        <p:spPr>
          <a:xfrm>
            <a:off x="1" y="10"/>
            <a:ext cx="12192000" cy="6857989"/>
          </a:xfrm>
          <a:prstGeom prst="rect">
            <a:avLst/>
          </a:prstGeom>
        </p:spPr>
      </p:pic>
      <p:sp>
        <p:nvSpPr>
          <p:cNvPr id="16" name="Rectangle 15">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95618-C27A-46BF-8D51-388AE26D38E6}"/>
              </a:ext>
            </a:extLst>
          </p:cNvPr>
          <p:cNvSpPr>
            <a:spLocks noGrp="1"/>
          </p:cNvSpPr>
          <p:nvPr>
            <p:ph type="title"/>
          </p:nvPr>
        </p:nvSpPr>
        <p:spPr>
          <a:xfrm>
            <a:off x="1833541" y="990599"/>
            <a:ext cx="5619054" cy="4849091"/>
          </a:xfrm>
        </p:spPr>
        <p:txBody>
          <a:bodyPr vert="horz" lIns="91440" tIns="45720" rIns="91440" bIns="45720" rtlCol="0" anchor="ctr">
            <a:normAutofit/>
          </a:bodyPr>
          <a:lstStyle/>
          <a:p>
            <a:pPr algn="r"/>
            <a:r>
              <a:rPr lang="en-US" sz="5400" dirty="0">
                <a:solidFill>
                  <a:srgbClr val="FFFFFF"/>
                </a:solidFill>
              </a:rPr>
              <a:t>r/democrats</a:t>
            </a:r>
          </a:p>
        </p:txBody>
      </p:sp>
      <p:cxnSp>
        <p:nvCxnSpPr>
          <p:cNvPr id="18" name="Straight Connector 17">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1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EB9B57C-E973-4260-B6E8-8C9CE7767CCB}"/>
              </a:ext>
            </a:extLst>
          </p:cNvPr>
          <p:cNvPicPr>
            <a:picLocks noGrp="1" noChangeAspect="1"/>
          </p:cNvPicPr>
          <p:nvPr>
            <p:ph idx="1"/>
          </p:nvPr>
        </p:nvPicPr>
        <p:blipFill rotWithShape="1">
          <a:blip r:embed="rId2"/>
          <a:srcRect l="10667" r="-1" b="-1"/>
          <a:stretch/>
        </p:blipFill>
        <p:spPr>
          <a:xfrm>
            <a:off x="1" y="10"/>
            <a:ext cx="12192000" cy="6857989"/>
          </a:xfrm>
          <a:prstGeom prst="rect">
            <a:avLst/>
          </a:prstGeom>
        </p:spPr>
      </p:pic>
      <p:sp>
        <p:nvSpPr>
          <p:cNvPr id="16" name="Rectangle 15">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AEC78-E3D8-4D14-B683-10E721BA9628}"/>
              </a:ext>
            </a:extLst>
          </p:cNvPr>
          <p:cNvSpPr>
            <a:spLocks noGrp="1"/>
          </p:cNvSpPr>
          <p:nvPr>
            <p:ph type="title"/>
          </p:nvPr>
        </p:nvSpPr>
        <p:spPr>
          <a:xfrm>
            <a:off x="1833541" y="990599"/>
            <a:ext cx="5619054" cy="4849091"/>
          </a:xfrm>
        </p:spPr>
        <p:txBody>
          <a:bodyPr vert="horz" lIns="91440" tIns="45720" rIns="91440" bIns="45720" rtlCol="0" anchor="ctr">
            <a:normAutofit/>
          </a:bodyPr>
          <a:lstStyle/>
          <a:p>
            <a:pPr algn="r"/>
            <a:r>
              <a:rPr lang="en-US" sz="5400" dirty="0">
                <a:solidFill>
                  <a:srgbClr val="FFFFFF"/>
                </a:solidFill>
              </a:rPr>
              <a:t>r/conservative</a:t>
            </a:r>
          </a:p>
        </p:txBody>
      </p:sp>
      <p:cxnSp>
        <p:nvCxnSpPr>
          <p:cNvPr id="18" name="Straight Connector 17">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94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10B6BDA-1EC9-4C43-B24F-F63F069F6104}"/>
              </a:ext>
            </a:extLst>
          </p:cNvPr>
          <p:cNvPicPr>
            <a:picLocks noGrp="1" noChangeAspect="1"/>
          </p:cNvPicPr>
          <p:nvPr>
            <p:ph idx="1"/>
          </p:nvPr>
        </p:nvPicPr>
        <p:blipFill rotWithShape="1">
          <a:blip r:embed="rId2"/>
          <a:srcRect l="2352" r="8314" b="-1"/>
          <a:stretch/>
        </p:blipFill>
        <p:spPr>
          <a:xfrm>
            <a:off x="1" y="10"/>
            <a:ext cx="12192000" cy="6857989"/>
          </a:xfrm>
          <a:prstGeom prst="rect">
            <a:avLst/>
          </a:prstGeom>
        </p:spPr>
      </p:pic>
      <p:sp>
        <p:nvSpPr>
          <p:cNvPr id="16" name="Rectangle 15">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EEE25-74F6-4024-808D-10960EAA6259}"/>
              </a:ext>
            </a:extLst>
          </p:cNvPr>
          <p:cNvSpPr>
            <a:spLocks noGrp="1"/>
          </p:cNvSpPr>
          <p:nvPr>
            <p:ph type="title"/>
          </p:nvPr>
        </p:nvSpPr>
        <p:spPr>
          <a:xfrm>
            <a:off x="1833541" y="990599"/>
            <a:ext cx="5619054" cy="4849091"/>
          </a:xfrm>
        </p:spPr>
        <p:txBody>
          <a:bodyPr vert="horz" lIns="91440" tIns="45720" rIns="91440" bIns="45720" rtlCol="0" anchor="ctr">
            <a:normAutofit/>
          </a:bodyPr>
          <a:lstStyle/>
          <a:p>
            <a:pPr algn="r"/>
            <a:r>
              <a:rPr lang="en-US" sz="5400" dirty="0">
                <a:solidFill>
                  <a:srgbClr val="FFFFFF"/>
                </a:solidFill>
              </a:rPr>
              <a:t>r/libertarian</a:t>
            </a:r>
          </a:p>
        </p:txBody>
      </p:sp>
      <p:cxnSp>
        <p:nvCxnSpPr>
          <p:cNvPr id="18" name="Straight Connector 17">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26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8F76CD-056A-4F5A-BC9C-9A85318B12F5}"/>
              </a:ext>
            </a:extLst>
          </p:cNvPr>
          <p:cNvSpPr>
            <a:spLocks noGrp="1"/>
          </p:cNvSpPr>
          <p:nvPr>
            <p:ph type="title"/>
          </p:nvPr>
        </p:nvSpPr>
        <p:spPr/>
        <p:txBody>
          <a:bodyPr/>
          <a:lstStyle/>
          <a:p>
            <a:r>
              <a:rPr lang="en-US" dirty="0"/>
              <a:t>Modelling Results</a:t>
            </a:r>
          </a:p>
        </p:txBody>
      </p:sp>
      <p:sp>
        <p:nvSpPr>
          <p:cNvPr id="5" name="Text Placeholder 4">
            <a:extLst>
              <a:ext uri="{FF2B5EF4-FFF2-40B4-BE49-F238E27FC236}">
                <a16:creationId xmlns:a16="http://schemas.microsoft.com/office/drawing/2014/main" id="{2D51C9D5-F00D-4F05-A35B-49D25BDC99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13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C1090-620E-4C42-A27F-4595E37C0D01}"/>
              </a:ext>
            </a:extLst>
          </p:cNvPr>
          <p:cNvSpPr>
            <a:spLocks noGrp="1"/>
          </p:cNvSpPr>
          <p:nvPr>
            <p:ph type="title"/>
          </p:nvPr>
        </p:nvSpPr>
        <p:spPr>
          <a:xfrm>
            <a:off x="685800" y="899024"/>
            <a:ext cx="3076032" cy="3914947"/>
          </a:xfrm>
        </p:spPr>
        <p:txBody>
          <a:bodyPr vert="horz" lIns="91440" tIns="45720" rIns="91440" bIns="45720" rtlCol="0" anchor="t">
            <a:normAutofit/>
          </a:bodyPr>
          <a:lstStyle/>
          <a:p>
            <a:endParaRPr lang="en-US" sz="4000"/>
          </a:p>
        </p:txBody>
      </p:sp>
      <p:sp>
        <p:nvSpPr>
          <p:cNvPr id="3" name="Text Placeholder 2">
            <a:extLst>
              <a:ext uri="{FF2B5EF4-FFF2-40B4-BE49-F238E27FC236}">
                <a16:creationId xmlns:a16="http://schemas.microsoft.com/office/drawing/2014/main" id="{A27FBDF8-1359-46BF-84F6-AC8736B7D724}"/>
              </a:ext>
            </a:extLst>
          </p:cNvPr>
          <p:cNvSpPr>
            <a:spLocks noGrp="1"/>
          </p:cNvSpPr>
          <p:nvPr>
            <p:ph type="body" idx="1"/>
          </p:nvPr>
        </p:nvSpPr>
        <p:spPr>
          <a:xfrm>
            <a:off x="729624" y="4914199"/>
            <a:ext cx="2703583" cy="965440"/>
          </a:xfrm>
        </p:spPr>
        <p:txBody>
          <a:bodyPr vert="horz" lIns="91440" tIns="45720" rIns="91440" bIns="45720" rtlCol="0" anchor="b">
            <a:normAutofit/>
          </a:bodyPr>
          <a:lstStyle/>
          <a:p>
            <a:endParaRPr lang="en-US" sz="1800">
              <a:solidFill>
                <a:schemeClr val="tx1"/>
              </a:solidFill>
            </a:endParaRP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4F76E2C-9D21-48F5-9F6A-F43B8052A1B3}"/>
              </a:ext>
            </a:extLst>
          </p:cNvPr>
          <p:cNvPicPr>
            <a:picLocks noChangeAspect="1"/>
          </p:cNvPicPr>
          <p:nvPr/>
        </p:nvPicPr>
        <p:blipFill>
          <a:blip r:embed="rId3"/>
          <a:stretch>
            <a:fillRect/>
          </a:stretch>
        </p:blipFill>
        <p:spPr>
          <a:xfrm>
            <a:off x="4349750" y="723901"/>
            <a:ext cx="6730999" cy="5410200"/>
          </a:xfrm>
          <a:prstGeom prst="rect">
            <a:avLst/>
          </a:prstGeom>
        </p:spPr>
      </p:pic>
    </p:spTree>
    <p:extLst>
      <p:ext uri="{BB962C8B-B14F-4D97-AF65-F5344CB8AC3E}">
        <p14:creationId xmlns:p14="http://schemas.microsoft.com/office/powerpoint/2010/main" val="111810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1E82B0-A3D0-4ED3-AFB1-45BF400CDF8C}"/>
              </a:ext>
            </a:extLst>
          </p:cNvPr>
          <p:cNvPicPr>
            <a:picLocks noChangeAspect="1"/>
          </p:cNvPicPr>
          <p:nvPr/>
        </p:nvPicPr>
        <p:blipFill>
          <a:blip r:embed="rId3"/>
          <a:stretch>
            <a:fillRect/>
          </a:stretch>
        </p:blipFill>
        <p:spPr>
          <a:xfrm>
            <a:off x="42877" y="134007"/>
            <a:ext cx="12106246" cy="6589986"/>
          </a:xfrm>
          <a:prstGeom prst="rect">
            <a:avLst/>
          </a:prstGeom>
        </p:spPr>
      </p:pic>
    </p:spTree>
    <p:extLst>
      <p:ext uri="{BB962C8B-B14F-4D97-AF65-F5344CB8AC3E}">
        <p14:creationId xmlns:p14="http://schemas.microsoft.com/office/powerpoint/2010/main" val="274695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BB2D10-353B-4F33-8C3E-614A0595EEB3}"/>
              </a:ext>
            </a:extLst>
          </p:cNvPr>
          <p:cNvPicPr>
            <a:picLocks noChangeAspect="1"/>
          </p:cNvPicPr>
          <p:nvPr/>
        </p:nvPicPr>
        <p:blipFill>
          <a:blip r:embed="rId3"/>
          <a:stretch>
            <a:fillRect/>
          </a:stretch>
        </p:blipFill>
        <p:spPr>
          <a:xfrm>
            <a:off x="392906" y="1710892"/>
            <a:ext cx="5642703" cy="4192290"/>
          </a:xfrm>
          <a:prstGeom prst="rect">
            <a:avLst/>
          </a:prstGeom>
        </p:spPr>
      </p:pic>
      <p:sp>
        <p:nvSpPr>
          <p:cNvPr id="4" name="TextBox 3">
            <a:extLst>
              <a:ext uri="{FF2B5EF4-FFF2-40B4-BE49-F238E27FC236}">
                <a16:creationId xmlns:a16="http://schemas.microsoft.com/office/drawing/2014/main" id="{C4A8C694-2809-4DC7-9D44-ABF92946812B}"/>
              </a:ext>
            </a:extLst>
          </p:cNvPr>
          <p:cNvSpPr txBox="1"/>
          <p:nvPr/>
        </p:nvSpPr>
        <p:spPr>
          <a:xfrm>
            <a:off x="392906" y="830317"/>
            <a:ext cx="5642703" cy="646331"/>
          </a:xfrm>
          <a:prstGeom prst="rect">
            <a:avLst/>
          </a:prstGeom>
          <a:noFill/>
        </p:spPr>
        <p:txBody>
          <a:bodyPr wrap="square" rtlCol="0">
            <a:spAutoFit/>
          </a:bodyPr>
          <a:lstStyle/>
          <a:p>
            <a:r>
              <a:rPr lang="en-US" sz="3600" cap="all" spc="30" dirty="0">
                <a:latin typeface="+mj-lt"/>
                <a:ea typeface="+mj-ea"/>
                <a:cs typeface="+mj-cs"/>
              </a:rPr>
              <a:t>PCA</a:t>
            </a:r>
          </a:p>
        </p:txBody>
      </p:sp>
      <p:pic>
        <p:nvPicPr>
          <p:cNvPr id="6" name="Picture 5">
            <a:extLst>
              <a:ext uri="{FF2B5EF4-FFF2-40B4-BE49-F238E27FC236}">
                <a16:creationId xmlns:a16="http://schemas.microsoft.com/office/drawing/2014/main" id="{A7369051-A123-4C56-BE84-55A693C182EE}"/>
              </a:ext>
            </a:extLst>
          </p:cNvPr>
          <p:cNvPicPr>
            <a:picLocks noChangeAspect="1"/>
          </p:cNvPicPr>
          <p:nvPr/>
        </p:nvPicPr>
        <p:blipFill rotWithShape="1">
          <a:blip r:embed="rId4"/>
          <a:srcRect b="6805"/>
          <a:stretch/>
        </p:blipFill>
        <p:spPr>
          <a:xfrm>
            <a:off x="6428515" y="1660643"/>
            <a:ext cx="5370580" cy="4292789"/>
          </a:xfrm>
          <a:prstGeom prst="rect">
            <a:avLst/>
          </a:prstGeom>
        </p:spPr>
      </p:pic>
      <p:sp>
        <p:nvSpPr>
          <p:cNvPr id="7" name="TextBox 6">
            <a:extLst>
              <a:ext uri="{FF2B5EF4-FFF2-40B4-BE49-F238E27FC236}">
                <a16:creationId xmlns:a16="http://schemas.microsoft.com/office/drawing/2014/main" id="{9510245B-4F80-468B-B9FA-1BC458464E20}"/>
              </a:ext>
            </a:extLst>
          </p:cNvPr>
          <p:cNvSpPr txBox="1"/>
          <p:nvPr/>
        </p:nvSpPr>
        <p:spPr>
          <a:xfrm>
            <a:off x="6428515" y="830317"/>
            <a:ext cx="5370579" cy="646331"/>
          </a:xfrm>
          <a:prstGeom prst="rect">
            <a:avLst/>
          </a:prstGeom>
          <a:noFill/>
        </p:spPr>
        <p:txBody>
          <a:bodyPr wrap="square" rtlCol="0">
            <a:spAutoFit/>
          </a:bodyPr>
          <a:lstStyle/>
          <a:p>
            <a:r>
              <a:rPr lang="en-US" sz="3600" cap="all" spc="30" dirty="0">
                <a:latin typeface="+mj-lt"/>
                <a:ea typeface="+mj-ea"/>
                <a:cs typeface="+mj-cs"/>
              </a:rPr>
              <a:t>K-Means Clustering</a:t>
            </a:r>
          </a:p>
        </p:txBody>
      </p:sp>
    </p:spTree>
    <p:extLst>
      <p:ext uri="{BB962C8B-B14F-4D97-AF65-F5344CB8AC3E}">
        <p14:creationId xmlns:p14="http://schemas.microsoft.com/office/powerpoint/2010/main" val="3680691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42B71C-C0BE-451B-8ECE-560194B1447B}"/>
              </a:ext>
            </a:extLst>
          </p:cNvPr>
          <p:cNvPicPr>
            <a:picLocks noChangeAspect="1"/>
          </p:cNvPicPr>
          <p:nvPr/>
        </p:nvPicPr>
        <p:blipFill>
          <a:blip r:embed="rId2"/>
          <a:stretch>
            <a:fillRect/>
          </a:stretch>
        </p:blipFill>
        <p:spPr>
          <a:xfrm>
            <a:off x="0" y="285753"/>
            <a:ext cx="6810594" cy="3792262"/>
          </a:xfrm>
          <a:prstGeom prst="rect">
            <a:avLst/>
          </a:prstGeom>
        </p:spPr>
      </p:pic>
      <p:pic>
        <p:nvPicPr>
          <p:cNvPr id="5" name="Picture 4">
            <a:extLst>
              <a:ext uri="{FF2B5EF4-FFF2-40B4-BE49-F238E27FC236}">
                <a16:creationId xmlns:a16="http://schemas.microsoft.com/office/drawing/2014/main" id="{D7BA1DDD-4BC8-48F0-9D29-D41840F747BD}"/>
              </a:ext>
            </a:extLst>
          </p:cNvPr>
          <p:cNvPicPr>
            <a:picLocks noChangeAspect="1"/>
          </p:cNvPicPr>
          <p:nvPr/>
        </p:nvPicPr>
        <p:blipFill>
          <a:blip r:embed="rId3"/>
          <a:stretch>
            <a:fillRect/>
          </a:stretch>
        </p:blipFill>
        <p:spPr>
          <a:xfrm>
            <a:off x="5077080" y="2913338"/>
            <a:ext cx="6826071" cy="3792261"/>
          </a:xfrm>
          <a:prstGeom prst="rect">
            <a:avLst/>
          </a:prstGeom>
        </p:spPr>
      </p:pic>
      <p:sp>
        <p:nvSpPr>
          <p:cNvPr id="6" name="TextBox 5">
            <a:extLst>
              <a:ext uri="{FF2B5EF4-FFF2-40B4-BE49-F238E27FC236}">
                <a16:creationId xmlns:a16="http://schemas.microsoft.com/office/drawing/2014/main" id="{F27E1D1A-7FFE-4971-97C6-6F3F9CC2EA17}"/>
              </a:ext>
            </a:extLst>
          </p:cNvPr>
          <p:cNvSpPr txBox="1"/>
          <p:nvPr/>
        </p:nvSpPr>
        <p:spPr>
          <a:xfrm>
            <a:off x="6934584" y="809297"/>
            <a:ext cx="3111062" cy="646331"/>
          </a:xfrm>
          <a:prstGeom prst="rect">
            <a:avLst/>
          </a:prstGeom>
          <a:noFill/>
        </p:spPr>
        <p:txBody>
          <a:bodyPr wrap="square" rtlCol="0">
            <a:spAutoFit/>
          </a:bodyPr>
          <a:lstStyle/>
          <a:p>
            <a:r>
              <a:rPr lang="en-US" sz="3600" cap="all" spc="30" dirty="0">
                <a:latin typeface="+mj-lt"/>
                <a:ea typeface="+mj-ea"/>
                <a:cs typeface="+mj-cs"/>
              </a:rPr>
              <a:t>Left-leaning</a:t>
            </a:r>
          </a:p>
        </p:txBody>
      </p:sp>
      <p:sp>
        <p:nvSpPr>
          <p:cNvPr id="7" name="TextBox 6">
            <a:extLst>
              <a:ext uri="{FF2B5EF4-FFF2-40B4-BE49-F238E27FC236}">
                <a16:creationId xmlns:a16="http://schemas.microsoft.com/office/drawing/2014/main" id="{B84EDF6F-E05B-47F8-B306-0B62B643FDBF}"/>
              </a:ext>
            </a:extLst>
          </p:cNvPr>
          <p:cNvSpPr txBox="1"/>
          <p:nvPr/>
        </p:nvSpPr>
        <p:spPr>
          <a:xfrm>
            <a:off x="1660635" y="5535725"/>
            <a:ext cx="3416446" cy="646331"/>
          </a:xfrm>
          <a:prstGeom prst="rect">
            <a:avLst/>
          </a:prstGeom>
          <a:noFill/>
        </p:spPr>
        <p:txBody>
          <a:bodyPr wrap="square" rtlCol="0">
            <a:spAutoFit/>
          </a:bodyPr>
          <a:lstStyle/>
          <a:p>
            <a:r>
              <a:rPr lang="en-US" sz="3600" cap="all" spc="30" dirty="0">
                <a:latin typeface="+mj-lt"/>
                <a:ea typeface="+mj-ea"/>
                <a:cs typeface="+mj-cs"/>
              </a:rPr>
              <a:t>right-leaning</a:t>
            </a:r>
          </a:p>
        </p:txBody>
      </p:sp>
    </p:spTree>
    <p:extLst>
      <p:ext uri="{BB962C8B-B14F-4D97-AF65-F5344CB8AC3E}">
        <p14:creationId xmlns:p14="http://schemas.microsoft.com/office/powerpoint/2010/main" val="377906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F55A-5B57-4A3A-BE3B-0C16F62BB3DE}"/>
              </a:ext>
            </a:extLst>
          </p:cNvPr>
          <p:cNvSpPr>
            <a:spLocks noGrp="1"/>
          </p:cNvSpPr>
          <p:nvPr>
            <p:ph type="title"/>
          </p:nvPr>
        </p:nvSpPr>
        <p:spPr/>
        <p:txBody>
          <a:bodyPr/>
          <a:lstStyle/>
          <a:p>
            <a:r>
              <a:rPr lang="en-US" dirty="0"/>
              <a:t>Conclusions and Next Steps</a:t>
            </a:r>
          </a:p>
        </p:txBody>
      </p:sp>
      <p:sp>
        <p:nvSpPr>
          <p:cNvPr id="3" name="Content Placeholder 2">
            <a:extLst>
              <a:ext uri="{FF2B5EF4-FFF2-40B4-BE49-F238E27FC236}">
                <a16:creationId xmlns:a16="http://schemas.microsoft.com/office/drawing/2014/main" id="{CDF67F26-5688-41CA-ABBD-4759950EF19A}"/>
              </a:ext>
            </a:extLst>
          </p:cNvPr>
          <p:cNvSpPr>
            <a:spLocks noGrp="1"/>
          </p:cNvSpPr>
          <p:nvPr>
            <p:ph idx="1"/>
          </p:nvPr>
        </p:nvSpPr>
        <p:spPr/>
        <p:txBody>
          <a:bodyPr/>
          <a:lstStyle/>
          <a:p>
            <a:r>
              <a:rPr lang="en-US" dirty="0"/>
              <a:t>There is no correlation between political sentiment on Reddit and political sentiment in the US at large, as measured by Presidential Approval Ratings</a:t>
            </a:r>
          </a:p>
          <a:p>
            <a:r>
              <a:rPr lang="en-US" dirty="0"/>
              <a:t>However, Reddit is not the only social media platform out there—analysis of Twitter, Facebook, and other platforms would help build a more robust analysis</a:t>
            </a:r>
          </a:p>
        </p:txBody>
      </p:sp>
    </p:spTree>
    <p:extLst>
      <p:ext uri="{BB962C8B-B14F-4D97-AF65-F5344CB8AC3E}">
        <p14:creationId xmlns:p14="http://schemas.microsoft.com/office/powerpoint/2010/main" val="53008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46B2-2BD9-4094-86C4-0B7C91175AE6}"/>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3EB3C87B-0F0C-461C-8B5F-14DACA37ED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2959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1DA8C3-668A-44EF-91CC-3225C03116F2}"/>
              </a:ext>
            </a:extLst>
          </p:cNvPr>
          <p:cNvPicPr>
            <a:picLocks noChangeAspect="1"/>
          </p:cNvPicPr>
          <p:nvPr/>
        </p:nvPicPr>
        <p:blipFill>
          <a:blip r:embed="rId3"/>
          <a:stretch>
            <a:fillRect/>
          </a:stretch>
        </p:blipFill>
        <p:spPr>
          <a:xfrm>
            <a:off x="0" y="1611097"/>
            <a:ext cx="11946017" cy="2705478"/>
          </a:xfrm>
          <a:prstGeom prst="rect">
            <a:avLst/>
          </a:prstGeom>
        </p:spPr>
      </p:pic>
      <p:sp>
        <p:nvSpPr>
          <p:cNvPr id="2" name="Rectangle 1">
            <a:extLst>
              <a:ext uri="{FF2B5EF4-FFF2-40B4-BE49-F238E27FC236}">
                <a16:creationId xmlns:a16="http://schemas.microsoft.com/office/drawing/2014/main" id="{E213EFEE-7676-4778-9964-0741D215F8F9}"/>
              </a:ext>
            </a:extLst>
          </p:cNvPr>
          <p:cNvSpPr/>
          <p:nvPr/>
        </p:nvSpPr>
        <p:spPr>
          <a:xfrm>
            <a:off x="304800" y="294290"/>
            <a:ext cx="11487807" cy="8260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0915E82-ECA0-49C6-900B-9E24F4B60543}"/>
              </a:ext>
            </a:extLst>
          </p:cNvPr>
          <p:cNvPicPr>
            <a:picLocks noChangeAspect="1"/>
          </p:cNvPicPr>
          <p:nvPr/>
        </p:nvPicPr>
        <p:blipFill>
          <a:blip r:embed="rId4"/>
          <a:stretch>
            <a:fillRect/>
          </a:stretch>
        </p:blipFill>
        <p:spPr>
          <a:xfrm>
            <a:off x="1620306" y="0"/>
            <a:ext cx="8678486" cy="1390844"/>
          </a:xfrm>
          <a:prstGeom prst="rect">
            <a:avLst/>
          </a:prstGeom>
        </p:spPr>
      </p:pic>
      <p:pic>
        <p:nvPicPr>
          <p:cNvPr id="11" name="Picture 10">
            <a:extLst>
              <a:ext uri="{FF2B5EF4-FFF2-40B4-BE49-F238E27FC236}">
                <a16:creationId xmlns:a16="http://schemas.microsoft.com/office/drawing/2014/main" id="{0F9C72B2-A421-4C0F-8FE3-FD82905C1E89}"/>
              </a:ext>
            </a:extLst>
          </p:cNvPr>
          <p:cNvPicPr>
            <a:picLocks noChangeAspect="1"/>
          </p:cNvPicPr>
          <p:nvPr/>
        </p:nvPicPr>
        <p:blipFill>
          <a:blip r:embed="rId5"/>
          <a:stretch>
            <a:fillRect/>
          </a:stretch>
        </p:blipFill>
        <p:spPr>
          <a:xfrm>
            <a:off x="0" y="3766551"/>
            <a:ext cx="6249272" cy="2600688"/>
          </a:xfrm>
          <a:prstGeom prst="rect">
            <a:avLst/>
          </a:prstGeom>
        </p:spPr>
      </p:pic>
      <p:pic>
        <p:nvPicPr>
          <p:cNvPr id="9" name="Picture 8">
            <a:extLst>
              <a:ext uri="{FF2B5EF4-FFF2-40B4-BE49-F238E27FC236}">
                <a16:creationId xmlns:a16="http://schemas.microsoft.com/office/drawing/2014/main" id="{C77D6F57-15E5-4006-AA68-16E2B0F40360}"/>
              </a:ext>
            </a:extLst>
          </p:cNvPr>
          <p:cNvPicPr>
            <a:picLocks noChangeAspect="1"/>
          </p:cNvPicPr>
          <p:nvPr/>
        </p:nvPicPr>
        <p:blipFill>
          <a:blip r:embed="rId6"/>
          <a:stretch>
            <a:fillRect/>
          </a:stretch>
        </p:blipFill>
        <p:spPr>
          <a:xfrm>
            <a:off x="3561146" y="5429051"/>
            <a:ext cx="8630854" cy="1428949"/>
          </a:xfrm>
          <a:prstGeom prst="rect">
            <a:avLst/>
          </a:prstGeom>
        </p:spPr>
      </p:pic>
      <p:pic>
        <p:nvPicPr>
          <p:cNvPr id="15" name="Picture 14">
            <a:extLst>
              <a:ext uri="{FF2B5EF4-FFF2-40B4-BE49-F238E27FC236}">
                <a16:creationId xmlns:a16="http://schemas.microsoft.com/office/drawing/2014/main" id="{A51E4B36-6DFB-42A4-8694-DCA6C818B7A5}"/>
              </a:ext>
            </a:extLst>
          </p:cNvPr>
          <p:cNvPicPr>
            <a:picLocks noChangeAspect="1"/>
          </p:cNvPicPr>
          <p:nvPr/>
        </p:nvPicPr>
        <p:blipFill>
          <a:blip r:embed="rId7"/>
          <a:stretch>
            <a:fillRect/>
          </a:stretch>
        </p:blipFill>
        <p:spPr>
          <a:xfrm>
            <a:off x="6627899" y="3320715"/>
            <a:ext cx="5564101" cy="2108335"/>
          </a:xfrm>
          <a:prstGeom prst="rect">
            <a:avLst/>
          </a:prstGeom>
        </p:spPr>
      </p:pic>
    </p:spTree>
    <p:extLst>
      <p:ext uri="{BB962C8B-B14F-4D97-AF65-F5344CB8AC3E}">
        <p14:creationId xmlns:p14="http://schemas.microsoft.com/office/powerpoint/2010/main" val="298404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5036D-58C6-4BD8-9A78-43D5DE32CC49}"/>
              </a:ext>
            </a:extLst>
          </p:cNvPr>
          <p:cNvSpPr>
            <a:spLocks noGrp="1"/>
          </p:cNvSpPr>
          <p:nvPr>
            <p:ph type="title"/>
          </p:nvPr>
        </p:nvSpPr>
        <p:spPr>
          <a:xfrm>
            <a:off x="695325" y="607115"/>
            <a:ext cx="2364043" cy="5566857"/>
          </a:xfrm>
        </p:spPr>
        <p:txBody>
          <a:bodyPr vert="horz" lIns="91440" tIns="45720" rIns="91440" bIns="45720" rtlCol="0">
            <a:normAutofit/>
          </a:bodyPr>
          <a:lstStyle/>
          <a:p>
            <a:r>
              <a:rPr lang="en-US" sz="2400"/>
              <a:t>Presidential Approval Ratings</a:t>
            </a:r>
          </a:p>
        </p:txBody>
      </p:sp>
      <p:cxnSp>
        <p:nvCxnSpPr>
          <p:cNvPr id="40" name="Straight Connector 24">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30209"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66B7F85-8459-47C9-8AB7-0098FA161485}"/>
              </a:ext>
            </a:extLst>
          </p:cNvPr>
          <p:cNvPicPr>
            <a:picLocks noChangeAspect="1"/>
          </p:cNvPicPr>
          <p:nvPr/>
        </p:nvPicPr>
        <p:blipFill>
          <a:blip r:embed="rId3"/>
          <a:stretch>
            <a:fillRect/>
          </a:stretch>
        </p:blipFill>
        <p:spPr>
          <a:xfrm>
            <a:off x="3534539" y="1207469"/>
            <a:ext cx="8078297" cy="4443063"/>
          </a:xfrm>
          <a:prstGeom prst="rect">
            <a:avLst/>
          </a:prstGeom>
        </p:spPr>
      </p:pic>
    </p:spTree>
    <p:extLst>
      <p:ext uri="{BB962C8B-B14F-4D97-AF65-F5344CB8AC3E}">
        <p14:creationId xmlns:p14="http://schemas.microsoft.com/office/powerpoint/2010/main" val="235393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19604516-F583-413C-8C0B-E7944F332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
            <a:ext cx="4876800" cy="68579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6D8DC-BBEC-4118-AB07-EF2A55F2143C}"/>
              </a:ext>
            </a:extLst>
          </p:cNvPr>
          <p:cNvSpPr>
            <a:spLocks noGrp="1"/>
          </p:cNvSpPr>
          <p:nvPr>
            <p:ph type="title"/>
          </p:nvPr>
        </p:nvSpPr>
        <p:spPr>
          <a:xfrm>
            <a:off x="695324" y="901702"/>
            <a:ext cx="3724528" cy="3670298"/>
          </a:xfrm>
        </p:spPr>
        <p:txBody>
          <a:bodyPr>
            <a:normAutofit/>
          </a:bodyPr>
          <a:lstStyle/>
          <a:p>
            <a:r>
              <a:rPr lang="en-US">
                <a:solidFill>
                  <a:schemeClr val="bg1"/>
                </a:solidFill>
              </a:rPr>
              <a:t>The Data</a:t>
            </a:r>
          </a:p>
        </p:txBody>
      </p:sp>
      <p:cxnSp>
        <p:nvCxnSpPr>
          <p:cNvPr id="22" name="Straight Connector 12">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CC0D4A00-BE13-485C-8E6E-F7B4FD9EC5F3}"/>
              </a:ext>
            </a:extLst>
          </p:cNvPr>
          <p:cNvGraphicFramePr>
            <a:graphicFrameLocks noGrp="1"/>
          </p:cNvGraphicFramePr>
          <p:nvPr>
            <p:ph idx="1"/>
            <p:extLst>
              <p:ext uri="{D42A27DB-BD31-4B8C-83A1-F6EECF244321}">
                <p14:modId xmlns:p14="http://schemas.microsoft.com/office/powerpoint/2010/main" val="1610225526"/>
              </p:ext>
            </p:extLst>
          </p:nvPr>
        </p:nvGraphicFramePr>
        <p:xfrm>
          <a:off x="5715000" y="723901"/>
          <a:ext cx="56769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986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D23A985-E245-4833-A627-2D6BC3B62445}"/>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dirty="0"/>
              <a:t>Sentiment of Reddit Posts</a:t>
            </a:r>
          </a:p>
        </p:txBody>
      </p:sp>
      <p:cxnSp>
        <p:nvCxnSpPr>
          <p:cNvPr id="27"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7B742CE7-CA21-470C-AC2B-F89ECEC311CD}"/>
              </a:ext>
            </a:extLst>
          </p:cNvPr>
          <p:cNvPicPr>
            <a:picLocks noGrp="1" noChangeAspect="1"/>
          </p:cNvPicPr>
          <p:nvPr>
            <p:ph idx="1"/>
          </p:nvPr>
        </p:nvPicPr>
        <p:blipFill>
          <a:blip r:embed="rId3"/>
          <a:stretch>
            <a:fillRect/>
          </a:stretch>
        </p:blipFill>
        <p:spPr>
          <a:xfrm>
            <a:off x="1607105" y="2292953"/>
            <a:ext cx="8977789" cy="3860450"/>
          </a:xfrm>
          <a:prstGeom prst="rect">
            <a:avLst/>
          </a:prstGeom>
        </p:spPr>
      </p:pic>
    </p:spTree>
    <p:extLst>
      <p:ext uri="{BB962C8B-B14F-4D97-AF65-F5344CB8AC3E}">
        <p14:creationId xmlns:p14="http://schemas.microsoft.com/office/powerpoint/2010/main" val="373119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D019D-541C-47CE-A5DC-1F9CCB19DC6B}"/>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dirty="0"/>
              <a:t>Sentiment of Reddit Posts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BB6549D-4E3E-47E8-9CE4-04EE3F4A730C}"/>
              </a:ext>
            </a:extLst>
          </p:cNvPr>
          <p:cNvPicPr>
            <a:picLocks noGrp="1" noChangeAspect="1"/>
          </p:cNvPicPr>
          <p:nvPr>
            <p:ph idx="1"/>
          </p:nvPr>
        </p:nvPicPr>
        <p:blipFill>
          <a:blip r:embed="rId2"/>
          <a:stretch>
            <a:fillRect/>
          </a:stretch>
        </p:blipFill>
        <p:spPr>
          <a:xfrm>
            <a:off x="2196555" y="2292953"/>
            <a:ext cx="7798890" cy="3860450"/>
          </a:xfrm>
          <a:prstGeom prst="rect">
            <a:avLst/>
          </a:prstGeom>
        </p:spPr>
      </p:pic>
    </p:spTree>
    <p:extLst>
      <p:ext uri="{BB962C8B-B14F-4D97-AF65-F5344CB8AC3E}">
        <p14:creationId xmlns:p14="http://schemas.microsoft.com/office/powerpoint/2010/main" val="1182057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9227A94-8B39-4A38-BDD4-F81C4EF3EDE5}"/>
              </a:ext>
            </a:extLst>
          </p:cNvPr>
          <p:cNvPicPr>
            <a:picLocks noGrp="1" noChangeAspect="1"/>
          </p:cNvPicPr>
          <p:nvPr>
            <p:ph idx="1"/>
          </p:nvPr>
        </p:nvPicPr>
        <p:blipFill rotWithShape="1">
          <a:blip r:embed="rId3"/>
          <a:srcRect l="9494" r="1617"/>
          <a:stretch/>
        </p:blipFill>
        <p:spPr>
          <a:xfrm>
            <a:off x="1" y="10"/>
            <a:ext cx="12192000" cy="6857989"/>
          </a:xfrm>
          <a:prstGeom prst="rect">
            <a:avLst/>
          </a:prstGeom>
        </p:spPr>
      </p:pic>
      <p:sp>
        <p:nvSpPr>
          <p:cNvPr id="18" name="Rectangle 17">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C7619A11-F691-4C62-9F18-A4576C89BA5B}"/>
              </a:ext>
            </a:extLst>
          </p:cNvPr>
          <p:cNvSpPr>
            <a:spLocks noGrp="1"/>
          </p:cNvSpPr>
          <p:nvPr>
            <p:ph type="title"/>
          </p:nvPr>
        </p:nvSpPr>
        <p:spPr>
          <a:xfrm>
            <a:off x="1833541" y="990599"/>
            <a:ext cx="5619054" cy="4849091"/>
          </a:xfrm>
        </p:spPr>
        <p:txBody>
          <a:bodyPr vert="horz" lIns="91440" tIns="45720" rIns="91440" bIns="45720" rtlCol="0" anchor="ctr">
            <a:normAutofit/>
          </a:bodyPr>
          <a:lstStyle/>
          <a:p>
            <a:pPr algn="r"/>
            <a:r>
              <a:rPr lang="en-US" sz="5400">
                <a:solidFill>
                  <a:srgbClr val="FFFFFF"/>
                </a:solidFill>
              </a:rPr>
              <a:t>r/politics</a:t>
            </a:r>
          </a:p>
        </p:txBody>
      </p:sp>
      <p:cxnSp>
        <p:nvCxnSpPr>
          <p:cNvPr id="20" name="Straight Connector 19">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7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171452C-020D-461C-8040-EE9B54B2C199}"/>
              </a:ext>
            </a:extLst>
          </p:cNvPr>
          <p:cNvPicPr>
            <a:picLocks noGrp="1" noChangeAspect="1"/>
          </p:cNvPicPr>
          <p:nvPr>
            <p:ph idx="1"/>
          </p:nvPr>
        </p:nvPicPr>
        <p:blipFill rotWithShape="1">
          <a:blip r:embed="rId3"/>
          <a:srcRect l="5733" r="2711" b="-1"/>
          <a:stretch/>
        </p:blipFill>
        <p:spPr>
          <a:xfrm>
            <a:off x="1" y="10"/>
            <a:ext cx="12192000" cy="6857989"/>
          </a:xfrm>
          <a:prstGeom prst="rect">
            <a:avLst/>
          </a:prstGeom>
        </p:spPr>
      </p:pic>
      <p:sp>
        <p:nvSpPr>
          <p:cNvPr id="16" name="Rectangle 15">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2C27B-7A49-4953-A99E-7AA3126B3357}"/>
              </a:ext>
            </a:extLst>
          </p:cNvPr>
          <p:cNvSpPr>
            <a:spLocks noGrp="1"/>
          </p:cNvSpPr>
          <p:nvPr>
            <p:ph type="title"/>
          </p:nvPr>
        </p:nvSpPr>
        <p:spPr>
          <a:xfrm>
            <a:off x="1833541" y="990599"/>
            <a:ext cx="5619054" cy="4849091"/>
          </a:xfrm>
        </p:spPr>
        <p:txBody>
          <a:bodyPr vert="horz" lIns="91440" tIns="45720" rIns="91440" bIns="45720" rtlCol="0" anchor="ctr">
            <a:normAutofit/>
          </a:bodyPr>
          <a:lstStyle/>
          <a:p>
            <a:pPr algn="r"/>
            <a:r>
              <a:rPr lang="en-US" sz="5400" dirty="0">
                <a:solidFill>
                  <a:srgbClr val="FFFFFF"/>
                </a:solidFill>
              </a:rPr>
              <a:t>r/news</a:t>
            </a:r>
          </a:p>
        </p:txBody>
      </p:sp>
      <p:cxnSp>
        <p:nvCxnSpPr>
          <p:cNvPr id="18" name="Straight Connector 17">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76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9E2F786-45E7-4D30-AC7C-E660DEF4B05D}"/>
              </a:ext>
            </a:extLst>
          </p:cNvPr>
          <p:cNvPicPr>
            <a:picLocks noGrp="1" noChangeAspect="1"/>
          </p:cNvPicPr>
          <p:nvPr>
            <p:ph idx="1"/>
          </p:nvPr>
        </p:nvPicPr>
        <p:blipFill rotWithShape="1">
          <a:blip r:embed="rId2"/>
          <a:srcRect l="5838" r="3496" b="1"/>
          <a:stretch/>
        </p:blipFill>
        <p:spPr>
          <a:xfrm>
            <a:off x="1" y="10"/>
            <a:ext cx="12192000" cy="6857989"/>
          </a:xfrm>
          <a:prstGeom prst="rect">
            <a:avLst/>
          </a:prstGeom>
        </p:spPr>
      </p:pic>
      <p:sp>
        <p:nvSpPr>
          <p:cNvPr id="16" name="Rectangle 15">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A2D0F-B8D1-421E-B23B-D78AE6F77E62}"/>
              </a:ext>
            </a:extLst>
          </p:cNvPr>
          <p:cNvSpPr>
            <a:spLocks noGrp="1"/>
          </p:cNvSpPr>
          <p:nvPr>
            <p:ph type="title"/>
          </p:nvPr>
        </p:nvSpPr>
        <p:spPr>
          <a:xfrm>
            <a:off x="1833541" y="990599"/>
            <a:ext cx="5619054" cy="4849091"/>
          </a:xfrm>
        </p:spPr>
        <p:txBody>
          <a:bodyPr vert="horz" lIns="91440" tIns="45720" rIns="91440" bIns="45720" rtlCol="0" anchor="ctr">
            <a:normAutofit/>
          </a:bodyPr>
          <a:lstStyle/>
          <a:p>
            <a:pPr algn="r"/>
            <a:r>
              <a:rPr lang="en-US" sz="5400" dirty="0">
                <a:solidFill>
                  <a:srgbClr val="FFFFFF"/>
                </a:solidFill>
              </a:rPr>
              <a:t>r/liberal</a:t>
            </a:r>
          </a:p>
        </p:txBody>
      </p:sp>
      <p:cxnSp>
        <p:nvCxnSpPr>
          <p:cNvPr id="18" name="Straight Connector 17">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218481"/>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B302A"/>
      </a:dk2>
      <a:lt2>
        <a:srgbClr val="F0F3F2"/>
      </a:lt2>
      <a:accent1>
        <a:srgbClr val="C34D7E"/>
      </a:accent1>
      <a:accent2>
        <a:srgbClr val="B13B9E"/>
      </a:accent2>
      <a:accent3>
        <a:srgbClr val="A54DC3"/>
      </a:accent3>
      <a:accent4>
        <a:srgbClr val="6943B5"/>
      </a:accent4>
      <a:accent5>
        <a:srgbClr val="4D57C3"/>
      </a:accent5>
      <a:accent6>
        <a:srgbClr val="3B76B1"/>
      </a:accent6>
      <a:hlink>
        <a:srgbClr val="4A3F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553</Words>
  <Application>Microsoft Office PowerPoint</Application>
  <PresentationFormat>Widescreen</PresentationFormat>
  <Paragraphs>48</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Calisto MT</vt:lpstr>
      <vt:lpstr>Univers Condensed</vt:lpstr>
      <vt:lpstr>ChronicleVTI</vt:lpstr>
      <vt:lpstr>Political Sentiment on Reddit</vt:lpstr>
      <vt:lpstr>PowerPoint Presentation</vt:lpstr>
      <vt:lpstr>Presidential Approval Ratings</vt:lpstr>
      <vt:lpstr>The Data</vt:lpstr>
      <vt:lpstr>Sentiment of Reddit Posts</vt:lpstr>
      <vt:lpstr>Sentiment of Reddit Posts</vt:lpstr>
      <vt:lpstr>r/politics</vt:lpstr>
      <vt:lpstr>r/news</vt:lpstr>
      <vt:lpstr>r/liberal</vt:lpstr>
      <vt:lpstr>r/democrats</vt:lpstr>
      <vt:lpstr>r/conservative</vt:lpstr>
      <vt:lpstr>r/libertarian</vt:lpstr>
      <vt:lpstr>Modelling Results</vt:lpstr>
      <vt:lpstr>PowerPoint Presentation</vt:lpstr>
      <vt:lpstr>PowerPoint Presentation</vt:lpstr>
      <vt:lpstr>PowerPoint Presentation</vt:lpstr>
      <vt:lpstr>PowerPoint Presentation</vt:lpstr>
      <vt:lpstr>Conclusions and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Sentiment on Reddit</dc:title>
  <dc:creator>Noelle Ferrari</dc:creator>
  <cp:lastModifiedBy>Noelle Ferrari</cp:lastModifiedBy>
  <cp:revision>1</cp:revision>
  <dcterms:created xsi:type="dcterms:W3CDTF">2021-10-09T20:16:26Z</dcterms:created>
  <dcterms:modified xsi:type="dcterms:W3CDTF">2021-10-12T17:50:47Z</dcterms:modified>
</cp:coreProperties>
</file>