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C438439B-0BE1-46A4-BB36-796C843DE454}"/>
    <pc:docChg chg="undo custSel addSld modSld addMainMaster delMainMaster">
      <pc:chgData name="Noelle Ferrari" userId="a847421d777b2bc0" providerId="LiveId" clId="{C438439B-0BE1-46A4-BB36-796C843DE454}" dt="2021-10-09T20:29:16.361" v="197" actId="1076"/>
      <pc:docMkLst>
        <pc:docMk/>
      </pc:docMkLst>
      <pc:sldChg chg="addSp delSp modSp new mod setBg modClrScheme addAnim delAnim chgLayout">
        <pc:chgData name="Noelle Ferrari" userId="a847421d777b2bc0" providerId="LiveId" clId="{C438439B-0BE1-46A4-BB36-796C843DE454}" dt="2021-10-09T20:17:46.461" v="62"/>
        <pc:sldMkLst>
          <pc:docMk/>
          <pc:sldMk cId="2127615619" sldId="256"/>
        </pc:sldMkLst>
        <pc:spChg chg="mo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2" creationId="{C3ABBE9F-A541-4518-91AF-81468B8E32C5}"/>
          </ac:spMkLst>
        </pc:spChg>
        <pc:spChg chg="mo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3" creationId="{F45C43FA-1AEE-4FDA-BE17-3D0BAF190017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9" creationId="{3A6C273A-38F2-4D34-98BF-47B248862B76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11" creationId="{2E2CF659-EE5D-432C-B47F-10AC4A48A347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13" creationId="{683AA549-1F0C-46E0-AAD8-DC3DC6CA6181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26" creationId="{03E51277-1095-412F-913B-8FA8021AA626}"/>
          </ac:spMkLst>
        </pc:spChg>
        <pc:spChg chg="add del">
          <ac:chgData name="Noelle Ferrari" userId="a847421d777b2bc0" providerId="LiveId" clId="{C438439B-0BE1-46A4-BB36-796C843DE454}" dt="2021-10-09T20:17:38.089" v="57" actId="26606"/>
          <ac:spMkLst>
            <pc:docMk/>
            <pc:sldMk cId="2127615619" sldId="256"/>
            <ac:spMk id="52" creationId="{60E52DF2-6802-459B-AC2A-AF976DEB1DAB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6" creationId="{3A6C273A-38F2-4D34-98BF-47B248862B76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7" creationId="{2E2CF659-EE5D-432C-B47F-10AC4A48A347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8" creationId="{683AA549-1F0C-46E0-AAD8-DC3DC6CA6181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61" creationId="{03E51277-1095-412F-913B-8FA8021AA626}"/>
          </ac:spMkLst>
        </pc:spChg>
        <pc:spChg chg="ad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65" creationId="{60E52DF2-6802-459B-AC2A-AF976DEB1DAB}"/>
          </ac:spMkLst>
        </pc:s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15" creationId="{7B2F7E43-35EC-4103-9D95-2ACDB00387CC}"/>
          </ac:grpSpMkLst>
        </pc:gr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28" creationId="{96F2112D-BBBE-46A6-B66D-A3F02ED3284E}"/>
          </ac:grpSpMkLst>
        </pc:gr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48" creationId="{DDB99EF5-8801-40E2-83D3-196FADCBBA7F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0" creationId="{7B2F7E43-35EC-4103-9D95-2ACDB00387CC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2" creationId="{96F2112D-BBBE-46A6-B66D-A3F02ED3284E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3" creationId="{DDB99EF5-8801-40E2-83D3-196FADCBBA7F}"/>
          </ac:grpSpMkLst>
        </pc:grpChg>
        <pc:picChg chg="add del">
          <ac:chgData name="Noelle Ferrari" userId="a847421d777b2bc0" providerId="LiveId" clId="{C438439B-0BE1-46A4-BB36-796C843DE454}" dt="2021-10-09T20:17:32.845" v="54" actId="26606"/>
          <ac:picMkLst>
            <pc:docMk/>
            <pc:sldMk cId="2127615619" sldId="256"/>
            <ac:picMk id="4" creationId="{80923FA0-9919-44A6-92C9-6845CE6F3A5F}"/>
          </ac:picMkLst>
        </pc:picChg>
        <pc:picChg chg="add del">
          <ac:chgData name="Noelle Ferrari" userId="a847421d777b2bc0" providerId="LiveId" clId="{C438439B-0BE1-46A4-BB36-796C843DE454}" dt="2021-10-09T20:17:38.089" v="57" actId="26606"/>
          <ac:picMkLst>
            <pc:docMk/>
            <pc:sldMk cId="2127615619" sldId="256"/>
            <ac:picMk id="53" creationId="{9188BBAF-C369-41BC-8B41-846A8D258222}"/>
          </ac:picMkLst>
        </pc:picChg>
        <pc:picChg chg="add del">
          <ac:chgData name="Noelle Ferrari" userId="a847421d777b2bc0" providerId="LiveId" clId="{C438439B-0BE1-46A4-BB36-796C843DE454}" dt="2021-10-09T20:17:46.380" v="60" actId="26606"/>
          <ac:picMkLst>
            <pc:docMk/>
            <pc:sldMk cId="2127615619" sldId="256"/>
            <ac:picMk id="59" creationId="{80923FA0-9919-44A6-92C9-6845CE6F3A5F}"/>
          </ac:picMkLst>
        </pc:picChg>
        <pc:picChg chg="add">
          <ac:chgData name="Noelle Ferrari" userId="a847421d777b2bc0" providerId="LiveId" clId="{C438439B-0BE1-46A4-BB36-796C843DE454}" dt="2021-10-09T20:17:46.460" v="61" actId="26606"/>
          <ac:picMkLst>
            <pc:docMk/>
            <pc:sldMk cId="2127615619" sldId="256"/>
            <ac:picMk id="66" creationId="{9188BBAF-C369-41BC-8B41-846A8D258222}"/>
          </ac:picMkLst>
        </pc:picChg>
        <pc:cxnChg chg="add del">
          <ac:chgData name="Noelle Ferrari" userId="a847421d777b2bc0" providerId="LiveId" clId="{C438439B-0BE1-46A4-BB36-796C843DE454}" dt="2021-10-09T20:17:38.089" v="57" actId="26606"/>
          <ac:cxnSpMkLst>
            <pc:docMk/>
            <pc:sldMk cId="2127615619" sldId="256"/>
            <ac:cxnSpMk id="54" creationId="{EE2E603F-4A95-4FE8-BB06-211DFD75DBEF}"/>
          </ac:cxnSpMkLst>
        </pc:cxnChg>
        <pc:cxnChg chg="add">
          <ac:chgData name="Noelle Ferrari" userId="a847421d777b2bc0" providerId="LiveId" clId="{C438439B-0BE1-46A4-BB36-796C843DE454}" dt="2021-10-09T20:17:46.460" v="61" actId="26606"/>
          <ac:cxnSpMkLst>
            <pc:docMk/>
            <pc:sldMk cId="2127615619" sldId="256"/>
            <ac:cxnSpMk id="67" creationId="{EE2E603F-4A95-4FE8-BB06-211DFD75DBEF}"/>
          </ac:cxnSpMkLst>
        </pc:cxnChg>
      </pc:sldChg>
      <pc:sldChg chg="addSp delSp modSp new mod">
        <pc:chgData name="Noelle Ferrari" userId="a847421d777b2bc0" providerId="LiveId" clId="{C438439B-0BE1-46A4-BB36-796C843DE454}" dt="2021-10-09T20:29:16.361" v="197" actId="1076"/>
        <pc:sldMkLst>
          <pc:docMk/>
          <pc:sldMk cId="2984044718" sldId="257"/>
        </pc:sldMkLst>
        <pc:spChg chg="del mod">
          <ac:chgData name="Noelle Ferrari" userId="a847421d777b2bc0" providerId="LiveId" clId="{C438439B-0BE1-46A4-BB36-796C843DE454}" dt="2021-10-09T20:22:51.001" v="188" actId="478"/>
          <ac:spMkLst>
            <pc:docMk/>
            <pc:sldMk cId="2984044718" sldId="257"/>
            <ac:spMk id="2" creationId="{FDA74045-C19A-4C7F-A6C7-0BC1AE22C679}"/>
          </ac:spMkLst>
        </pc:spChg>
        <pc:spChg chg="del">
          <ac:chgData name="Noelle Ferrari" userId="a847421d777b2bc0" providerId="LiveId" clId="{C438439B-0BE1-46A4-BB36-796C843DE454}" dt="2021-10-09T20:19:48.800" v="177" actId="478"/>
          <ac:spMkLst>
            <pc:docMk/>
            <pc:sldMk cId="2984044718" sldId="257"/>
            <ac:spMk id="3" creationId="{6D47CEDA-08CE-4C9E-8EEC-EF8FEDB35128}"/>
          </ac:spMkLst>
        </pc:spChg>
        <pc:spChg chg="add del mod">
          <ac:chgData name="Noelle Ferrari" userId="a847421d777b2bc0" providerId="LiveId" clId="{C438439B-0BE1-46A4-BB36-796C843DE454}" dt="2021-10-09T20:22:57.781" v="189" actId="478"/>
          <ac:spMkLst>
            <pc:docMk/>
            <pc:sldMk cId="2984044718" sldId="257"/>
            <ac:spMk id="13" creationId="{F10BBB35-3DBF-45FA-92F5-0F92F5A171C0}"/>
          </ac:spMkLst>
        </pc:spChg>
        <pc:picChg chg="add mod">
          <ac:chgData name="Noelle Ferrari" userId="a847421d777b2bc0" providerId="LiveId" clId="{C438439B-0BE1-46A4-BB36-796C843DE454}" dt="2021-10-09T20:22:46.169" v="187" actId="1076"/>
          <ac:picMkLst>
            <pc:docMk/>
            <pc:sldMk cId="2984044718" sldId="257"/>
            <ac:picMk id="5" creationId="{A41DA8C3-668A-44EF-91CC-3225C03116F2}"/>
          </ac:picMkLst>
        </pc:picChg>
        <pc:picChg chg="add mod">
          <ac:chgData name="Noelle Ferrari" userId="a847421d777b2bc0" providerId="LiveId" clId="{C438439B-0BE1-46A4-BB36-796C843DE454}" dt="2021-10-09T20:29:16.361" v="197" actId="1076"/>
          <ac:picMkLst>
            <pc:docMk/>
            <pc:sldMk cId="2984044718" sldId="257"/>
            <ac:picMk id="7" creationId="{40915E82-ECA0-49C6-900B-9E24F4B60543}"/>
          </ac:picMkLst>
        </pc:picChg>
        <pc:picChg chg="add mod ord">
          <ac:chgData name="Noelle Ferrari" userId="a847421d777b2bc0" providerId="LiveId" clId="{C438439B-0BE1-46A4-BB36-796C843DE454}" dt="2021-10-09T20:22:23.670" v="184" actId="166"/>
          <ac:picMkLst>
            <pc:docMk/>
            <pc:sldMk cId="2984044718" sldId="257"/>
            <ac:picMk id="9" creationId="{C77D6F57-15E5-4006-AA68-16E2B0F40360}"/>
          </ac:picMkLst>
        </pc:picChg>
        <pc:picChg chg="add mod">
          <ac:chgData name="Noelle Ferrari" userId="a847421d777b2bc0" providerId="LiveId" clId="{C438439B-0BE1-46A4-BB36-796C843DE454}" dt="2021-10-09T20:25:07.262" v="193" actId="1035"/>
          <ac:picMkLst>
            <pc:docMk/>
            <pc:sldMk cId="2984044718" sldId="257"/>
            <ac:picMk id="11" creationId="{0F9C72B2-A421-4C0F-8FE3-FD82905C1E89}"/>
          </ac:picMkLst>
        </pc:picChg>
        <pc:picChg chg="add mod">
          <ac:chgData name="Noelle Ferrari" userId="a847421d777b2bc0" providerId="LiveId" clId="{C438439B-0BE1-46A4-BB36-796C843DE454}" dt="2021-10-09T20:29:00.606" v="196" actId="14100"/>
          <ac:picMkLst>
            <pc:docMk/>
            <pc:sldMk cId="2984044718" sldId="257"/>
            <ac:picMk id="15" creationId="{A51E4B36-6DFB-42A4-8694-DCA6C818B7A5}"/>
          </ac:picMkLst>
        </pc:picChg>
      </pc:sldChg>
      <pc:sldMasterChg chg="add del addSldLayout delSldLayout">
        <pc:chgData name="Noelle Ferrari" userId="a847421d777b2bc0" providerId="LiveId" clId="{C438439B-0BE1-46A4-BB36-796C843DE454}" dt="2021-10-09T20:17:46.460" v="61" actId="26606"/>
        <pc:sldMasterMkLst>
          <pc:docMk/>
          <pc:sldMasterMk cId="1262550696" sldId="2147483648"/>
        </pc:sldMasterMkLst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473884514" sldId="2147483649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919491218" sldId="2147483650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230317305" sldId="2147483651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3899170569" sldId="2147483652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200196985" sldId="2147483653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352477377" sldId="2147483654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198407054" sldId="2147483655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958521669" sldId="2147483656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411474840" sldId="2147483657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758475319" sldId="2147483658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711921985" sldId="2147483659"/>
          </pc:sldLayoutMkLst>
        </pc:sldLayoutChg>
      </pc:sldMasterChg>
      <pc:sldMasterChg chg="add del replId addSldLayout delSldLayout">
        <pc:chgData name="Noelle Ferrari" userId="a847421d777b2bc0" providerId="LiveId" clId="{C438439B-0BE1-46A4-BB36-796C843DE454}" dt="2021-10-09T20:17:38.089" v="57" actId="26606"/>
        <pc:sldMasterMkLst>
          <pc:docMk/>
          <pc:sldMasterMk cId="1590753823" sldId="2147483660"/>
        </pc:sldMasterMkLst>
        <pc:sldLayoutChg chg="add del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1002576309" sldId="2147483661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2247196841" sldId="2147483662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1223027119" sldId="2147483663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793767507" sldId="2147483664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3282828427" sldId="2147483665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687372960" sldId="2147483666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3255558098" sldId="2147483667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966644136" sldId="2147483668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836044806" sldId="2147483669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3335856040" sldId="2147483670"/>
          </pc:sldLayoutMkLst>
        </pc:sldLayoutChg>
        <pc:sldLayoutChg chg="add del replId">
          <pc:chgData name="Noelle Ferrari" userId="a847421d777b2bc0" providerId="LiveId" clId="{C438439B-0BE1-46A4-BB36-796C843DE454}" dt="2021-10-09T20:17:38.089" v="57" actId="26606"/>
          <pc:sldLayoutMkLst>
            <pc:docMk/>
            <pc:sldMasterMk cId="1590753823" sldId="2147483660"/>
            <pc:sldLayoutMk cId="3715640094" sldId="2147483671"/>
          </pc:sldLayoutMkLst>
        </pc:sldLayoutChg>
      </pc:sldMasterChg>
      <pc:sldMasterChg chg="add replId addSldLayout">
        <pc:chgData name="Noelle Ferrari" userId="a847421d777b2bc0" providerId="LiveId" clId="{C438439B-0BE1-46A4-BB36-796C843DE454}" dt="2021-10-09T20:17:46.460" v="61" actId="26606"/>
        <pc:sldMasterMkLst>
          <pc:docMk/>
          <pc:sldMasterMk cId="1590753823" sldId="2147483660"/>
        </pc:sldMasterMkLst>
        <pc:sldLayoutChg chg="ad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1002576309" sldId="2147483661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2247196841" sldId="2147483662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1223027119" sldId="2147483663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793767507" sldId="2147483664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282828427" sldId="2147483665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687372960" sldId="2147483666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255558098" sldId="2147483667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966644136" sldId="2147483668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836044806" sldId="2147483669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335856040" sldId="2147483670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715640094" sldId="2147483671"/>
          </pc:sldLayoutMkLst>
        </pc:sldLayoutChg>
      </pc:sldMasterChg>
      <pc:sldMasterChg chg="add del addSldLayout delSldLayout">
        <pc:chgData name="Noelle Ferrari" userId="a847421d777b2bc0" providerId="LiveId" clId="{C438439B-0BE1-46A4-BB36-796C843DE454}" dt="2021-10-09T20:17:46.380" v="60" actId="26606"/>
        <pc:sldMasterMkLst>
          <pc:docMk/>
          <pc:sldMasterMk cId="1321050960" sldId="2147483673"/>
        </pc:sldMasterMkLst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599649962" sldId="2147483662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417278949" sldId="2147483663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2440529764" sldId="2147483664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773570918" sldId="2147483665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1655243255" sldId="2147483666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840646617" sldId="2147483667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94145740" sldId="2147483668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279251048" sldId="2147483669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2266652" sldId="2147483670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778247288" sldId="2147483671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2143388270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BBE9F-A541-4518-91AF-81468B8E3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/>
              <a:t>Political Sentiment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43FA-1AEE-4FDA-BE17-3D0BAF190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9188BBAF-C369-41BC-8B41-846A8D258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3" r="19019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6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DA8C3-668A-44EF-91CC-3225C031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097"/>
            <a:ext cx="11946017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15E82-ECA0-49C6-900B-9E24F4B6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06" y="0"/>
            <a:ext cx="86784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C72B2-A421-4C0F-8FE3-FD82905C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6551"/>
            <a:ext cx="6249272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D6F57-15E5-4006-AA68-16E2B0F4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146" y="5429051"/>
            <a:ext cx="8630854" cy="1428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E4B36-6DFB-42A4-8694-DCA6C818B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99" y="3320715"/>
            <a:ext cx="5564101" cy="21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47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Political Sentiment on Reddit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Sentiment on Reddit</dc:title>
  <dc:creator>Noelle Ferrari</dc:creator>
  <cp:lastModifiedBy>Noelle Ferrari</cp:lastModifiedBy>
  <cp:revision>1</cp:revision>
  <dcterms:created xsi:type="dcterms:W3CDTF">2021-10-09T20:16:26Z</dcterms:created>
  <dcterms:modified xsi:type="dcterms:W3CDTF">2021-10-09T20:29:42Z</dcterms:modified>
</cp:coreProperties>
</file>