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7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8439B-0BE1-46A4-BB36-796C843DE454}" v="69" dt="2021-10-12T03:26:06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01" autoAdjust="0"/>
  </p:normalViewPr>
  <p:slideViewPr>
    <p:cSldViewPr snapToGrid="0">
      <p:cViewPr varScale="1">
        <p:scale>
          <a:sx n="91" d="100"/>
          <a:sy n="91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elle Ferrari" userId="a847421d777b2bc0" providerId="LiveId" clId="{C438439B-0BE1-46A4-BB36-796C843DE454}"/>
    <pc:docChg chg="undo custSel addSld delSld modSld addMainMaster delMainMaster">
      <pc:chgData name="Noelle Ferrari" userId="a847421d777b2bc0" providerId="LiveId" clId="{C438439B-0BE1-46A4-BB36-796C843DE454}" dt="2021-10-12T04:21:31.849" v="1441" actId="26606"/>
      <pc:docMkLst>
        <pc:docMk/>
      </pc:docMkLst>
      <pc:sldChg chg="addSp delSp modSp new mod setBg modClrScheme addAnim delAnim chgLayout">
        <pc:chgData name="Noelle Ferrari" userId="a847421d777b2bc0" providerId="LiveId" clId="{C438439B-0BE1-46A4-BB36-796C843DE454}" dt="2021-10-09T20:17:46.461" v="62"/>
        <pc:sldMkLst>
          <pc:docMk/>
          <pc:sldMk cId="2127615619" sldId="256"/>
        </pc:sldMkLst>
        <pc:spChg chg="mod">
          <ac:chgData name="Noelle Ferrari" userId="a847421d777b2bc0" providerId="LiveId" clId="{C438439B-0BE1-46A4-BB36-796C843DE454}" dt="2021-10-09T20:17:46.460" v="61" actId="26606"/>
          <ac:spMkLst>
            <pc:docMk/>
            <pc:sldMk cId="2127615619" sldId="256"/>
            <ac:spMk id="2" creationId="{C3ABBE9F-A541-4518-91AF-81468B8E32C5}"/>
          </ac:spMkLst>
        </pc:spChg>
        <pc:spChg chg="mod">
          <ac:chgData name="Noelle Ferrari" userId="a847421d777b2bc0" providerId="LiveId" clId="{C438439B-0BE1-46A4-BB36-796C843DE454}" dt="2021-10-09T20:17:46.460" v="61" actId="26606"/>
          <ac:spMkLst>
            <pc:docMk/>
            <pc:sldMk cId="2127615619" sldId="256"/>
            <ac:spMk id="3" creationId="{F45C43FA-1AEE-4FDA-BE17-3D0BAF190017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9" creationId="{3A6C273A-38F2-4D34-98BF-47B248862B76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11" creationId="{2E2CF659-EE5D-432C-B47F-10AC4A48A347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13" creationId="{683AA549-1F0C-46E0-AAD8-DC3DC6CA6181}"/>
          </ac:spMkLst>
        </pc:spChg>
        <pc:spChg chg="add del">
          <ac:chgData name="Noelle Ferrari" userId="a847421d777b2bc0" providerId="LiveId" clId="{C438439B-0BE1-46A4-BB36-796C843DE454}" dt="2021-10-09T20:17:32.845" v="54" actId="26606"/>
          <ac:spMkLst>
            <pc:docMk/>
            <pc:sldMk cId="2127615619" sldId="256"/>
            <ac:spMk id="26" creationId="{03E51277-1095-412F-913B-8FA8021AA626}"/>
          </ac:spMkLst>
        </pc:spChg>
        <pc:spChg chg="add del">
          <ac:chgData name="Noelle Ferrari" userId="a847421d777b2bc0" providerId="LiveId" clId="{C438439B-0BE1-46A4-BB36-796C843DE454}" dt="2021-10-09T20:17:38.089" v="57" actId="26606"/>
          <ac:spMkLst>
            <pc:docMk/>
            <pc:sldMk cId="2127615619" sldId="256"/>
            <ac:spMk id="52" creationId="{60E52DF2-6802-459B-AC2A-AF976DEB1DAB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56" creationId="{3A6C273A-38F2-4D34-98BF-47B248862B76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57" creationId="{2E2CF659-EE5D-432C-B47F-10AC4A48A347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58" creationId="{683AA549-1F0C-46E0-AAD8-DC3DC6CA6181}"/>
          </ac:spMkLst>
        </pc:spChg>
        <pc:spChg chg="add del">
          <ac:chgData name="Noelle Ferrari" userId="a847421d777b2bc0" providerId="LiveId" clId="{C438439B-0BE1-46A4-BB36-796C843DE454}" dt="2021-10-09T20:17:46.380" v="60" actId="26606"/>
          <ac:spMkLst>
            <pc:docMk/>
            <pc:sldMk cId="2127615619" sldId="256"/>
            <ac:spMk id="61" creationId="{03E51277-1095-412F-913B-8FA8021AA626}"/>
          </ac:spMkLst>
        </pc:spChg>
        <pc:spChg chg="add">
          <ac:chgData name="Noelle Ferrari" userId="a847421d777b2bc0" providerId="LiveId" clId="{C438439B-0BE1-46A4-BB36-796C843DE454}" dt="2021-10-09T20:17:46.460" v="61" actId="26606"/>
          <ac:spMkLst>
            <pc:docMk/>
            <pc:sldMk cId="2127615619" sldId="256"/>
            <ac:spMk id="65" creationId="{60E52DF2-6802-459B-AC2A-AF976DEB1DAB}"/>
          </ac:spMkLst>
        </pc:spChg>
        <pc:grpChg chg="add del">
          <ac:chgData name="Noelle Ferrari" userId="a847421d777b2bc0" providerId="LiveId" clId="{C438439B-0BE1-46A4-BB36-796C843DE454}" dt="2021-10-09T20:17:32.845" v="54" actId="26606"/>
          <ac:grpSpMkLst>
            <pc:docMk/>
            <pc:sldMk cId="2127615619" sldId="256"/>
            <ac:grpSpMk id="15" creationId="{7B2F7E43-35EC-4103-9D95-2ACDB00387CC}"/>
          </ac:grpSpMkLst>
        </pc:grpChg>
        <pc:grpChg chg="add del">
          <ac:chgData name="Noelle Ferrari" userId="a847421d777b2bc0" providerId="LiveId" clId="{C438439B-0BE1-46A4-BB36-796C843DE454}" dt="2021-10-09T20:17:32.845" v="54" actId="26606"/>
          <ac:grpSpMkLst>
            <pc:docMk/>
            <pc:sldMk cId="2127615619" sldId="256"/>
            <ac:grpSpMk id="28" creationId="{96F2112D-BBBE-46A6-B66D-A3F02ED3284E}"/>
          </ac:grpSpMkLst>
        </pc:grpChg>
        <pc:grpChg chg="add del">
          <ac:chgData name="Noelle Ferrari" userId="a847421d777b2bc0" providerId="LiveId" clId="{C438439B-0BE1-46A4-BB36-796C843DE454}" dt="2021-10-09T20:17:32.845" v="54" actId="26606"/>
          <ac:grpSpMkLst>
            <pc:docMk/>
            <pc:sldMk cId="2127615619" sldId="256"/>
            <ac:grpSpMk id="48" creationId="{DDB99EF5-8801-40E2-83D3-196FADCBBA7F}"/>
          </ac:grpSpMkLst>
        </pc:grpChg>
        <pc:grpChg chg="add del">
          <ac:chgData name="Noelle Ferrari" userId="a847421d777b2bc0" providerId="LiveId" clId="{C438439B-0BE1-46A4-BB36-796C843DE454}" dt="2021-10-09T20:17:46.380" v="60" actId="26606"/>
          <ac:grpSpMkLst>
            <pc:docMk/>
            <pc:sldMk cId="2127615619" sldId="256"/>
            <ac:grpSpMk id="60" creationId="{7B2F7E43-35EC-4103-9D95-2ACDB00387CC}"/>
          </ac:grpSpMkLst>
        </pc:grpChg>
        <pc:grpChg chg="add del">
          <ac:chgData name="Noelle Ferrari" userId="a847421d777b2bc0" providerId="LiveId" clId="{C438439B-0BE1-46A4-BB36-796C843DE454}" dt="2021-10-09T20:17:46.380" v="60" actId="26606"/>
          <ac:grpSpMkLst>
            <pc:docMk/>
            <pc:sldMk cId="2127615619" sldId="256"/>
            <ac:grpSpMk id="62" creationId="{96F2112D-BBBE-46A6-B66D-A3F02ED3284E}"/>
          </ac:grpSpMkLst>
        </pc:grpChg>
        <pc:grpChg chg="add del">
          <ac:chgData name="Noelle Ferrari" userId="a847421d777b2bc0" providerId="LiveId" clId="{C438439B-0BE1-46A4-BB36-796C843DE454}" dt="2021-10-09T20:17:46.380" v="60" actId="26606"/>
          <ac:grpSpMkLst>
            <pc:docMk/>
            <pc:sldMk cId="2127615619" sldId="256"/>
            <ac:grpSpMk id="63" creationId="{DDB99EF5-8801-40E2-83D3-196FADCBBA7F}"/>
          </ac:grpSpMkLst>
        </pc:grpChg>
        <pc:picChg chg="add del">
          <ac:chgData name="Noelle Ferrari" userId="a847421d777b2bc0" providerId="LiveId" clId="{C438439B-0BE1-46A4-BB36-796C843DE454}" dt="2021-10-09T20:17:32.845" v="54" actId="26606"/>
          <ac:picMkLst>
            <pc:docMk/>
            <pc:sldMk cId="2127615619" sldId="256"/>
            <ac:picMk id="4" creationId="{80923FA0-9919-44A6-92C9-6845CE6F3A5F}"/>
          </ac:picMkLst>
        </pc:picChg>
        <pc:picChg chg="add del">
          <ac:chgData name="Noelle Ferrari" userId="a847421d777b2bc0" providerId="LiveId" clId="{C438439B-0BE1-46A4-BB36-796C843DE454}" dt="2021-10-09T20:17:38.089" v="57" actId="26606"/>
          <ac:picMkLst>
            <pc:docMk/>
            <pc:sldMk cId="2127615619" sldId="256"/>
            <ac:picMk id="53" creationId="{9188BBAF-C369-41BC-8B41-846A8D258222}"/>
          </ac:picMkLst>
        </pc:picChg>
        <pc:picChg chg="add del">
          <ac:chgData name="Noelle Ferrari" userId="a847421d777b2bc0" providerId="LiveId" clId="{C438439B-0BE1-46A4-BB36-796C843DE454}" dt="2021-10-09T20:17:46.380" v="60" actId="26606"/>
          <ac:picMkLst>
            <pc:docMk/>
            <pc:sldMk cId="2127615619" sldId="256"/>
            <ac:picMk id="59" creationId="{80923FA0-9919-44A6-92C9-6845CE6F3A5F}"/>
          </ac:picMkLst>
        </pc:picChg>
        <pc:picChg chg="add">
          <ac:chgData name="Noelle Ferrari" userId="a847421d777b2bc0" providerId="LiveId" clId="{C438439B-0BE1-46A4-BB36-796C843DE454}" dt="2021-10-09T20:17:46.460" v="61" actId="26606"/>
          <ac:picMkLst>
            <pc:docMk/>
            <pc:sldMk cId="2127615619" sldId="256"/>
            <ac:picMk id="66" creationId="{9188BBAF-C369-41BC-8B41-846A8D258222}"/>
          </ac:picMkLst>
        </pc:picChg>
        <pc:cxnChg chg="add del">
          <ac:chgData name="Noelle Ferrari" userId="a847421d777b2bc0" providerId="LiveId" clId="{C438439B-0BE1-46A4-BB36-796C843DE454}" dt="2021-10-09T20:17:38.089" v="57" actId="26606"/>
          <ac:cxnSpMkLst>
            <pc:docMk/>
            <pc:sldMk cId="2127615619" sldId="256"/>
            <ac:cxnSpMk id="54" creationId="{EE2E603F-4A95-4FE8-BB06-211DFD75DBEF}"/>
          </ac:cxnSpMkLst>
        </pc:cxnChg>
        <pc:cxnChg chg="add">
          <ac:chgData name="Noelle Ferrari" userId="a847421d777b2bc0" providerId="LiveId" clId="{C438439B-0BE1-46A4-BB36-796C843DE454}" dt="2021-10-09T20:17:46.460" v="61" actId="26606"/>
          <ac:cxnSpMkLst>
            <pc:docMk/>
            <pc:sldMk cId="2127615619" sldId="256"/>
            <ac:cxnSpMk id="67" creationId="{EE2E603F-4A95-4FE8-BB06-211DFD75DBEF}"/>
          </ac:cxnSpMkLst>
        </pc:cxnChg>
      </pc:sldChg>
      <pc:sldChg chg="addSp delSp modSp new mod modClrScheme chgLayout modNotesTx">
        <pc:chgData name="Noelle Ferrari" userId="a847421d777b2bc0" providerId="LiveId" clId="{C438439B-0BE1-46A4-BB36-796C843DE454}" dt="2021-10-11T17:42:45.821" v="351" actId="20577"/>
        <pc:sldMkLst>
          <pc:docMk/>
          <pc:sldMk cId="2984044718" sldId="257"/>
        </pc:sldMkLst>
        <pc:spChg chg="add mod ord">
          <ac:chgData name="Noelle Ferrari" userId="a847421d777b2bc0" providerId="LiveId" clId="{C438439B-0BE1-46A4-BB36-796C843DE454}" dt="2021-10-11T17:41:28.633" v="205" actId="171"/>
          <ac:spMkLst>
            <pc:docMk/>
            <pc:sldMk cId="2984044718" sldId="257"/>
            <ac:spMk id="2" creationId="{E213EFEE-7676-4778-9964-0741D215F8F9}"/>
          </ac:spMkLst>
        </pc:spChg>
        <pc:spChg chg="del mod">
          <ac:chgData name="Noelle Ferrari" userId="a847421d777b2bc0" providerId="LiveId" clId="{C438439B-0BE1-46A4-BB36-796C843DE454}" dt="2021-10-09T20:22:51.001" v="188" actId="478"/>
          <ac:spMkLst>
            <pc:docMk/>
            <pc:sldMk cId="2984044718" sldId="257"/>
            <ac:spMk id="2" creationId="{FDA74045-C19A-4C7F-A6C7-0BC1AE22C679}"/>
          </ac:spMkLst>
        </pc:spChg>
        <pc:spChg chg="del">
          <ac:chgData name="Noelle Ferrari" userId="a847421d777b2bc0" providerId="LiveId" clId="{C438439B-0BE1-46A4-BB36-796C843DE454}" dt="2021-10-09T20:19:48.800" v="177" actId="478"/>
          <ac:spMkLst>
            <pc:docMk/>
            <pc:sldMk cId="2984044718" sldId="257"/>
            <ac:spMk id="3" creationId="{6D47CEDA-08CE-4C9E-8EEC-EF8FEDB35128}"/>
          </ac:spMkLst>
        </pc:spChg>
        <pc:spChg chg="add del mod">
          <ac:chgData name="Noelle Ferrari" userId="a847421d777b2bc0" providerId="LiveId" clId="{C438439B-0BE1-46A4-BB36-796C843DE454}" dt="2021-10-09T20:22:57.781" v="189" actId="478"/>
          <ac:spMkLst>
            <pc:docMk/>
            <pc:sldMk cId="2984044718" sldId="257"/>
            <ac:spMk id="13" creationId="{F10BBB35-3DBF-45FA-92F5-0F92F5A171C0}"/>
          </ac:spMkLst>
        </pc:spChg>
        <pc:picChg chg="add mod">
          <ac:chgData name="Noelle Ferrari" userId="a847421d777b2bc0" providerId="LiveId" clId="{C438439B-0BE1-46A4-BB36-796C843DE454}" dt="2021-10-09T20:22:46.169" v="187" actId="1076"/>
          <ac:picMkLst>
            <pc:docMk/>
            <pc:sldMk cId="2984044718" sldId="257"/>
            <ac:picMk id="5" creationId="{A41DA8C3-668A-44EF-91CC-3225C03116F2}"/>
          </ac:picMkLst>
        </pc:picChg>
        <pc:picChg chg="add mod">
          <ac:chgData name="Noelle Ferrari" userId="a847421d777b2bc0" providerId="LiveId" clId="{C438439B-0BE1-46A4-BB36-796C843DE454}" dt="2021-10-09T20:29:16.361" v="197" actId="1076"/>
          <ac:picMkLst>
            <pc:docMk/>
            <pc:sldMk cId="2984044718" sldId="257"/>
            <ac:picMk id="7" creationId="{40915E82-ECA0-49C6-900B-9E24F4B60543}"/>
          </ac:picMkLst>
        </pc:picChg>
        <pc:picChg chg="add mod ord">
          <ac:chgData name="Noelle Ferrari" userId="a847421d777b2bc0" providerId="LiveId" clId="{C438439B-0BE1-46A4-BB36-796C843DE454}" dt="2021-10-09T20:22:23.670" v="184" actId="166"/>
          <ac:picMkLst>
            <pc:docMk/>
            <pc:sldMk cId="2984044718" sldId="257"/>
            <ac:picMk id="9" creationId="{C77D6F57-15E5-4006-AA68-16E2B0F40360}"/>
          </ac:picMkLst>
        </pc:picChg>
        <pc:picChg chg="add mod">
          <ac:chgData name="Noelle Ferrari" userId="a847421d777b2bc0" providerId="LiveId" clId="{C438439B-0BE1-46A4-BB36-796C843DE454}" dt="2021-10-09T20:25:07.262" v="193" actId="1035"/>
          <ac:picMkLst>
            <pc:docMk/>
            <pc:sldMk cId="2984044718" sldId="257"/>
            <ac:picMk id="11" creationId="{0F9C72B2-A421-4C0F-8FE3-FD82905C1E89}"/>
          </ac:picMkLst>
        </pc:picChg>
        <pc:picChg chg="add mod">
          <ac:chgData name="Noelle Ferrari" userId="a847421d777b2bc0" providerId="LiveId" clId="{C438439B-0BE1-46A4-BB36-796C843DE454}" dt="2021-10-09T20:29:00.606" v="196" actId="14100"/>
          <ac:picMkLst>
            <pc:docMk/>
            <pc:sldMk cId="2984044718" sldId="257"/>
            <ac:picMk id="15" creationId="{A51E4B36-6DFB-42A4-8694-DCA6C818B7A5}"/>
          </ac:picMkLst>
        </pc:picChg>
      </pc:sldChg>
      <pc:sldChg chg="addSp delSp modSp new mod setBg modClrScheme chgLayout">
        <pc:chgData name="Noelle Ferrari" userId="a847421d777b2bc0" providerId="LiveId" clId="{C438439B-0BE1-46A4-BB36-796C843DE454}" dt="2021-10-12T03:26:06.389" v="1086" actId="20577"/>
        <pc:sldMkLst>
          <pc:docMk/>
          <pc:sldMk cId="2639864020" sldId="258"/>
        </pc:sldMkLst>
        <pc:spChg chg="add mod">
          <ac:chgData name="Noelle Ferrari" userId="a847421d777b2bc0" providerId="LiveId" clId="{C438439B-0BE1-46A4-BB36-796C843DE454}" dt="2021-10-11T17:55:20.303" v="889" actId="26606"/>
          <ac:spMkLst>
            <pc:docMk/>
            <pc:sldMk cId="2639864020" sldId="258"/>
            <ac:spMk id="2" creationId="{98D6D8DC-BBEC-4118-AB07-EF2A55F2143C}"/>
          </ac:spMkLst>
        </pc:spChg>
        <pc:spChg chg="add del mod">
          <ac:chgData name="Noelle Ferrari" userId="a847421d777b2bc0" providerId="LiveId" clId="{C438439B-0BE1-46A4-BB36-796C843DE454}" dt="2021-10-11T17:55:20.303" v="889" actId="26606"/>
          <ac:spMkLst>
            <pc:docMk/>
            <pc:sldMk cId="2639864020" sldId="258"/>
            <ac:spMk id="3" creationId="{A3E30649-65B1-4178-B51F-7FFC920E0FFB}"/>
          </ac:spMkLst>
        </pc:spChg>
        <pc:spChg chg="add del">
          <ac:chgData name="Noelle Ferrari" userId="a847421d777b2bc0" providerId="LiveId" clId="{C438439B-0BE1-46A4-BB36-796C843DE454}" dt="2021-10-11T17:55:16.625" v="886" actId="26606"/>
          <ac:spMkLst>
            <pc:docMk/>
            <pc:sldMk cId="2639864020" sldId="258"/>
            <ac:spMk id="9" creationId="{F68B2C62-7648-4430-90D5-AE0F252AF113}"/>
          </ac:spMkLst>
        </pc:spChg>
        <pc:spChg chg="add del">
          <ac:chgData name="Noelle Ferrari" userId="a847421d777b2bc0" providerId="LiveId" clId="{C438439B-0BE1-46A4-BB36-796C843DE454}" dt="2021-10-11T17:55:16.625" v="886" actId="26606"/>
          <ac:spMkLst>
            <pc:docMk/>
            <pc:sldMk cId="2639864020" sldId="258"/>
            <ac:spMk id="11" creationId="{19604516-F583-413C-8C0B-E7944F332B5A}"/>
          </ac:spMkLst>
        </pc:spChg>
        <pc:spChg chg="add del">
          <ac:chgData name="Noelle Ferrari" userId="a847421d777b2bc0" providerId="LiveId" clId="{C438439B-0BE1-46A4-BB36-796C843DE454}" dt="2021-10-11T17:55:20.262" v="888" actId="26606"/>
          <ac:spMkLst>
            <pc:docMk/>
            <pc:sldMk cId="2639864020" sldId="258"/>
            <ac:spMk id="15" creationId="{F68B2C62-7648-4430-90D5-AE0F252AF113}"/>
          </ac:spMkLst>
        </pc:spChg>
        <pc:spChg chg="add">
          <ac:chgData name="Noelle Ferrari" userId="a847421d777b2bc0" providerId="LiveId" clId="{C438439B-0BE1-46A4-BB36-796C843DE454}" dt="2021-10-11T17:55:20.303" v="889" actId="26606"/>
          <ac:spMkLst>
            <pc:docMk/>
            <pc:sldMk cId="2639864020" sldId="258"/>
            <ac:spMk id="20" creationId="{F68B2C62-7648-4430-90D5-AE0F252AF113}"/>
          </ac:spMkLst>
        </pc:spChg>
        <pc:spChg chg="add">
          <ac:chgData name="Noelle Ferrari" userId="a847421d777b2bc0" providerId="LiveId" clId="{C438439B-0BE1-46A4-BB36-796C843DE454}" dt="2021-10-11T17:55:20.303" v="889" actId="26606"/>
          <ac:spMkLst>
            <pc:docMk/>
            <pc:sldMk cId="2639864020" sldId="258"/>
            <ac:spMk id="21" creationId="{19604516-F583-413C-8C0B-E7944F332B5A}"/>
          </ac:spMkLst>
        </pc:spChg>
        <pc:graphicFrameChg chg="add del">
          <ac:chgData name="Noelle Ferrari" userId="a847421d777b2bc0" providerId="LiveId" clId="{C438439B-0BE1-46A4-BB36-796C843DE454}" dt="2021-10-11T17:55:16.625" v="886" actId="26606"/>
          <ac:graphicFrameMkLst>
            <pc:docMk/>
            <pc:sldMk cId="2639864020" sldId="258"/>
            <ac:graphicFrameMk id="5" creationId="{CC0D4A00-BE13-485C-8E6E-F7B4FD9EC5F3}"/>
          </ac:graphicFrameMkLst>
        </pc:graphicFrameChg>
        <pc:graphicFrameChg chg="add del">
          <ac:chgData name="Noelle Ferrari" userId="a847421d777b2bc0" providerId="LiveId" clId="{C438439B-0BE1-46A4-BB36-796C843DE454}" dt="2021-10-11T17:55:20.262" v="888" actId="26606"/>
          <ac:graphicFrameMkLst>
            <pc:docMk/>
            <pc:sldMk cId="2639864020" sldId="258"/>
            <ac:graphicFrameMk id="18" creationId="{A31B1DD4-EC81-4528-A0F2-074924B8C5A7}"/>
          </ac:graphicFrameMkLst>
        </pc:graphicFrameChg>
        <pc:graphicFrameChg chg="add mod">
          <ac:chgData name="Noelle Ferrari" userId="a847421d777b2bc0" providerId="LiveId" clId="{C438439B-0BE1-46A4-BB36-796C843DE454}" dt="2021-10-12T03:26:06.389" v="1086" actId="20577"/>
          <ac:graphicFrameMkLst>
            <pc:docMk/>
            <pc:sldMk cId="2639864020" sldId="258"/>
            <ac:graphicFrameMk id="23" creationId="{CC0D4A00-BE13-485C-8E6E-F7B4FD9EC5F3}"/>
          </ac:graphicFrameMkLst>
        </pc:graphicFrameChg>
        <pc:cxnChg chg="add del">
          <ac:chgData name="Noelle Ferrari" userId="a847421d777b2bc0" providerId="LiveId" clId="{C438439B-0BE1-46A4-BB36-796C843DE454}" dt="2021-10-11T17:55:16.625" v="886" actId="26606"/>
          <ac:cxnSpMkLst>
            <pc:docMk/>
            <pc:sldMk cId="2639864020" sldId="258"/>
            <ac:cxnSpMk id="13" creationId="{4BFD5B9F-5FB6-467D-83D5-DF82F1907354}"/>
          </ac:cxnSpMkLst>
        </pc:cxnChg>
        <pc:cxnChg chg="add del">
          <ac:chgData name="Noelle Ferrari" userId="a847421d777b2bc0" providerId="LiveId" clId="{C438439B-0BE1-46A4-BB36-796C843DE454}" dt="2021-10-11T17:55:20.262" v="888" actId="26606"/>
          <ac:cxnSpMkLst>
            <pc:docMk/>
            <pc:sldMk cId="2639864020" sldId="258"/>
            <ac:cxnSpMk id="16" creationId="{AAD0195E-7F27-4D06-9427-0C121D721A14}"/>
          </ac:cxnSpMkLst>
        </pc:cxnChg>
        <pc:cxnChg chg="add del">
          <ac:chgData name="Noelle Ferrari" userId="a847421d777b2bc0" providerId="LiveId" clId="{C438439B-0BE1-46A4-BB36-796C843DE454}" dt="2021-10-11T17:55:20.262" v="888" actId="26606"/>
          <ac:cxnSpMkLst>
            <pc:docMk/>
            <pc:sldMk cId="2639864020" sldId="258"/>
            <ac:cxnSpMk id="17" creationId="{9D74C2FC-3228-4FC1-B97B-87AD35508D91}"/>
          </ac:cxnSpMkLst>
        </pc:cxnChg>
        <pc:cxnChg chg="add">
          <ac:chgData name="Noelle Ferrari" userId="a847421d777b2bc0" providerId="LiveId" clId="{C438439B-0BE1-46A4-BB36-796C843DE454}" dt="2021-10-11T17:55:20.303" v="889" actId="26606"/>
          <ac:cxnSpMkLst>
            <pc:docMk/>
            <pc:sldMk cId="2639864020" sldId="258"/>
            <ac:cxnSpMk id="22" creationId="{4BFD5B9F-5FB6-467D-83D5-DF82F1907354}"/>
          </ac:cxnSpMkLst>
        </pc:cxnChg>
      </pc:sldChg>
      <pc:sldChg chg="addSp delSp modSp new mod">
        <pc:chgData name="Noelle Ferrari" userId="a847421d777b2bc0" providerId="LiveId" clId="{C438439B-0BE1-46A4-BB36-796C843DE454}" dt="2021-10-11T17:50:41.022" v="723" actId="14100"/>
        <pc:sldMkLst>
          <pc:docMk/>
          <pc:sldMk cId="2353937424" sldId="259"/>
        </pc:sldMkLst>
        <pc:spChg chg="del">
          <ac:chgData name="Noelle Ferrari" userId="a847421d777b2bc0" providerId="LiveId" clId="{C438439B-0BE1-46A4-BB36-796C843DE454}" dt="2021-10-11T17:50:29.529" v="719" actId="478"/>
          <ac:spMkLst>
            <pc:docMk/>
            <pc:sldMk cId="2353937424" sldId="259"/>
            <ac:spMk id="2" creationId="{69D5503E-58CE-480E-AF29-0BCD3B25F3FD}"/>
          </ac:spMkLst>
        </pc:spChg>
        <pc:spChg chg="del">
          <ac:chgData name="Noelle Ferrari" userId="a847421d777b2bc0" providerId="LiveId" clId="{C438439B-0BE1-46A4-BB36-796C843DE454}" dt="2021-10-11T17:50:32.647" v="720" actId="478"/>
          <ac:spMkLst>
            <pc:docMk/>
            <pc:sldMk cId="2353937424" sldId="259"/>
            <ac:spMk id="3" creationId="{D8BE9E6A-ECF2-4B4D-9971-1C02B7D79E23}"/>
          </ac:spMkLst>
        </pc:spChg>
        <pc:picChg chg="add mod">
          <ac:chgData name="Noelle Ferrari" userId="a847421d777b2bc0" providerId="LiveId" clId="{C438439B-0BE1-46A4-BB36-796C843DE454}" dt="2021-10-11T17:50:41.022" v="723" actId="14100"/>
          <ac:picMkLst>
            <pc:docMk/>
            <pc:sldMk cId="2353937424" sldId="259"/>
            <ac:picMk id="5" creationId="{466B7F85-8459-47C9-8AB7-0098FA161485}"/>
          </ac:picMkLst>
        </pc:picChg>
      </pc:sldChg>
      <pc:sldChg chg="new del">
        <pc:chgData name="Noelle Ferrari" userId="a847421d777b2bc0" providerId="LiveId" clId="{C438439B-0BE1-46A4-BB36-796C843DE454}" dt="2021-10-12T03:02:34.668" v="972" actId="2696"/>
        <pc:sldMkLst>
          <pc:docMk/>
          <pc:sldMk cId="1057654464" sldId="260"/>
        </pc:sldMkLst>
      </pc:sldChg>
      <pc:sldChg chg="addSp delSp modSp new mod setBg modClrScheme chgLayout">
        <pc:chgData name="Noelle Ferrari" userId="a847421d777b2bc0" providerId="LiveId" clId="{C438439B-0BE1-46A4-BB36-796C843DE454}" dt="2021-10-11T18:18:52.174" v="971" actId="26606"/>
        <pc:sldMkLst>
          <pc:docMk/>
          <pc:sldMk cId="3731193904" sldId="261"/>
        </pc:sldMkLst>
        <pc:spChg chg="add mod ord">
          <ac:chgData name="Noelle Ferrari" userId="a847421d777b2bc0" providerId="LiveId" clId="{C438439B-0BE1-46A4-BB36-796C843DE454}" dt="2021-10-11T18:18:52.174" v="971" actId="26606"/>
          <ac:spMkLst>
            <pc:docMk/>
            <pc:sldMk cId="3731193904" sldId="261"/>
            <ac:spMk id="4" creationId="{DD23A985-E245-4833-A627-2D6BC3B62445}"/>
          </ac:spMkLst>
        </pc:spChg>
        <pc:spChg chg="add del mod ord">
          <ac:chgData name="Noelle Ferrari" userId="a847421d777b2bc0" providerId="LiveId" clId="{C438439B-0BE1-46A4-BB36-796C843DE454}" dt="2021-10-11T18:18:04.173" v="963" actId="26606"/>
          <ac:spMkLst>
            <pc:docMk/>
            <pc:sldMk cId="3731193904" sldId="261"/>
            <ac:spMk id="5" creationId="{0D6E87DE-76B4-46A4-91FF-7D7ADA606CA2}"/>
          </ac:spMkLst>
        </pc:spChg>
        <pc:spChg chg="add del">
          <ac:chgData name="Noelle Ferrari" userId="a847421d777b2bc0" providerId="LiveId" clId="{C438439B-0BE1-46A4-BB36-796C843DE454}" dt="2021-10-11T18:18:52.174" v="971" actId="26606"/>
          <ac:spMkLst>
            <pc:docMk/>
            <pc:sldMk cId="3731193904" sldId="261"/>
            <ac:spMk id="14" creationId="{33E93247-6229-44AB-A550-739E971E690B}"/>
          </ac:spMkLst>
        </pc:spChg>
        <pc:spChg chg="add">
          <ac:chgData name="Noelle Ferrari" userId="a847421d777b2bc0" providerId="LiveId" clId="{C438439B-0BE1-46A4-BB36-796C843DE454}" dt="2021-10-11T18:18:52.174" v="971" actId="26606"/>
          <ac:spMkLst>
            <pc:docMk/>
            <pc:sldMk cId="3731193904" sldId="261"/>
            <ac:spMk id="25" creationId="{33E93247-6229-44AB-A550-739E971E690B}"/>
          </ac:spMkLst>
        </pc:spChg>
        <pc:picChg chg="add mod ord">
          <ac:chgData name="Noelle Ferrari" userId="a847421d777b2bc0" providerId="LiveId" clId="{C438439B-0BE1-46A4-BB36-796C843DE454}" dt="2021-10-11T18:18:52.174" v="971" actId="26606"/>
          <ac:picMkLst>
            <pc:docMk/>
            <pc:sldMk cId="3731193904" sldId="261"/>
            <ac:picMk id="3" creationId="{7B742CE7-CA21-470C-AC2B-F89ECEC311CD}"/>
          </ac:picMkLst>
        </pc:picChg>
        <pc:cxnChg chg="add del">
          <ac:chgData name="Noelle Ferrari" userId="a847421d777b2bc0" providerId="LiveId" clId="{C438439B-0BE1-46A4-BB36-796C843DE454}" dt="2021-10-11T18:18:52.174" v="971" actId="26606"/>
          <ac:cxnSpMkLst>
            <pc:docMk/>
            <pc:sldMk cId="3731193904" sldId="261"/>
            <ac:cxnSpMk id="10" creationId="{F64F9B95-9045-48D2-B9F3-2927E98F54AA}"/>
          </ac:cxnSpMkLst>
        </pc:cxnChg>
        <pc:cxnChg chg="add del">
          <ac:chgData name="Noelle Ferrari" userId="a847421d777b2bc0" providerId="LiveId" clId="{C438439B-0BE1-46A4-BB36-796C843DE454}" dt="2021-10-11T18:18:52.174" v="971" actId="26606"/>
          <ac:cxnSpMkLst>
            <pc:docMk/>
            <pc:sldMk cId="3731193904" sldId="261"/>
            <ac:cxnSpMk id="12" creationId="{085AA86F-6A4D-4BCB-A045-D992CDC2959B}"/>
          </ac:cxnSpMkLst>
        </pc:cxnChg>
        <pc:cxnChg chg="add del">
          <ac:chgData name="Noelle Ferrari" userId="a847421d777b2bc0" providerId="LiveId" clId="{C438439B-0BE1-46A4-BB36-796C843DE454}" dt="2021-10-11T18:18:52.174" v="971" actId="26606"/>
          <ac:cxnSpMkLst>
            <pc:docMk/>
            <pc:sldMk cId="3731193904" sldId="261"/>
            <ac:cxnSpMk id="16" creationId="{EE2E603F-4A95-4FE8-BB06-211DFD75DBEF}"/>
          </ac:cxnSpMkLst>
        </pc:cxnChg>
        <pc:cxnChg chg="add">
          <ac:chgData name="Noelle Ferrari" userId="a847421d777b2bc0" providerId="LiveId" clId="{C438439B-0BE1-46A4-BB36-796C843DE454}" dt="2021-10-11T18:18:52.174" v="971" actId="26606"/>
          <ac:cxnSpMkLst>
            <pc:docMk/>
            <pc:sldMk cId="3731193904" sldId="261"/>
            <ac:cxnSpMk id="21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1T18:18:52.174" v="971" actId="26606"/>
          <ac:cxnSpMkLst>
            <pc:docMk/>
            <pc:sldMk cId="3731193904" sldId="261"/>
            <ac:cxnSpMk id="23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1T18:18:52.174" v="971" actId="26606"/>
          <ac:cxnSpMkLst>
            <pc:docMk/>
            <pc:sldMk cId="3731193904" sldId="261"/>
            <ac:cxnSpMk id="27" creationId="{EE2E603F-4A95-4FE8-BB06-211DFD75DBEF}"/>
          </ac:cxnSpMkLst>
        </pc:cxnChg>
      </pc:sldChg>
      <pc:sldChg chg="addSp delSp modSp new mod setBg modClrScheme chgLayout">
        <pc:chgData name="Noelle Ferrari" userId="a847421d777b2bc0" providerId="LiveId" clId="{C438439B-0BE1-46A4-BB36-796C843DE454}" dt="2021-10-12T03:05:56.334" v="989" actId="1076"/>
        <pc:sldMkLst>
          <pc:docMk/>
          <pc:sldMk cId="185075833" sldId="262"/>
        </pc:sldMkLst>
        <pc:spChg chg="del">
          <ac:chgData name="Noelle Ferrari" userId="a847421d777b2bc0" providerId="LiveId" clId="{C438439B-0BE1-46A4-BB36-796C843DE454}" dt="2021-10-12T03:02:42.832" v="974" actId="700"/>
          <ac:spMkLst>
            <pc:docMk/>
            <pc:sldMk cId="185075833" sldId="262"/>
            <ac:spMk id="2" creationId="{F04D45DB-98D8-4E4F-A42E-DBFA7CEBEDA9}"/>
          </ac:spMkLst>
        </pc:spChg>
        <pc:spChg chg="del">
          <ac:chgData name="Noelle Ferrari" userId="a847421d777b2bc0" providerId="LiveId" clId="{C438439B-0BE1-46A4-BB36-796C843DE454}" dt="2021-10-12T03:02:42.832" v="974" actId="700"/>
          <ac:spMkLst>
            <pc:docMk/>
            <pc:sldMk cId="185075833" sldId="262"/>
            <ac:spMk id="3" creationId="{B01BD3AA-1CE1-4DB8-A2E5-A39D1236B673}"/>
          </ac:spMkLst>
        </pc:spChg>
        <pc:spChg chg="add mod ord">
          <ac:chgData name="Noelle Ferrari" userId="a847421d777b2bc0" providerId="LiveId" clId="{C438439B-0BE1-46A4-BB36-796C843DE454}" dt="2021-10-12T03:05:39.682" v="987" actId="26606"/>
          <ac:spMkLst>
            <pc:docMk/>
            <pc:sldMk cId="185075833" sldId="262"/>
            <ac:spMk id="6" creationId="{C7619A11-F691-4C62-9F18-A4576C89BA5B}"/>
          </ac:spMkLst>
        </pc:spChg>
        <pc:spChg chg="add del mod ord">
          <ac:chgData name="Noelle Ferrari" userId="a847421d777b2bc0" providerId="LiveId" clId="{C438439B-0BE1-46A4-BB36-796C843DE454}" dt="2021-10-12T03:05:39.682" v="987" actId="26606"/>
          <ac:spMkLst>
            <pc:docMk/>
            <pc:sldMk cId="185075833" sldId="262"/>
            <ac:spMk id="7" creationId="{1D5A0E90-300C-4613-8177-2F36394A6629}"/>
          </ac:spMkLst>
        </pc:spChg>
        <pc:spChg chg="add">
          <ac:chgData name="Noelle Ferrari" userId="a847421d777b2bc0" providerId="LiveId" clId="{C438439B-0BE1-46A4-BB36-796C843DE454}" dt="2021-10-12T03:05:39.682" v="987" actId="26606"/>
          <ac:spMkLst>
            <pc:docMk/>
            <pc:sldMk cId="185075833" sldId="262"/>
            <ac:spMk id="16" creationId="{85CB65D0-496F-4797-A015-C85839E35D1A}"/>
          </ac:spMkLst>
        </pc:spChg>
        <pc:spChg chg="add">
          <ac:chgData name="Noelle Ferrari" userId="a847421d777b2bc0" providerId="LiveId" clId="{C438439B-0BE1-46A4-BB36-796C843DE454}" dt="2021-10-12T03:05:39.682" v="987" actId="26606"/>
          <ac:spMkLst>
            <pc:docMk/>
            <pc:sldMk cId="185075833" sldId="262"/>
            <ac:spMk id="18" creationId="{95D2C779-8883-4E5F-A170-0F464918C1B7}"/>
          </ac:spMkLst>
        </pc:spChg>
        <pc:picChg chg="add mod">
          <ac:chgData name="Noelle Ferrari" userId="a847421d777b2bc0" providerId="LiveId" clId="{C438439B-0BE1-46A4-BB36-796C843DE454}" dt="2021-10-12T03:05:56.334" v="989" actId="1076"/>
          <ac:picMkLst>
            <pc:docMk/>
            <pc:sldMk cId="185075833" sldId="262"/>
            <ac:picMk id="5" creationId="{E9227A94-8B39-4A38-BDD4-F81C4EF3EDE5}"/>
          </ac:picMkLst>
        </pc:picChg>
        <pc:cxnChg chg="add">
          <ac:chgData name="Noelle Ferrari" userId="a847421d777b2bc0" providerId="LiveId" clId="{C438439B-0BE1-46A4-BB36-796C843DE454}" dt="2021-10-12T03:05:39.682" v="987" actId="26606"/>
          <ac:cxnSpMkLst>
            <pc:docMk/>
            <pc:sldMk cId="185075833" sldId="262"/>
            <ac:cxnSpMk id="12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3:05:39.682" v="987" actId="26606"/>
          <ac:cxnSpMkLst>
            <pc:docMk/>
            <pc:sldMk cId="185075833" sldId="262"/>
            <ac:cxnSpMk id="14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3:05:39.682" v="987" actId="26606"/>
          <ac:cxnSpMkLst>
            <pc:docMk/>
            <pc:sldMk cId="185075833" sldId="262"/>
            <ac:cxnSpMk id="20" creationId="{BD96A694-258D-4418-A83C-B9BA72FD44B8}"/>
          </ac:cxnSpMkLst>
        </pc:cxnChg>
      </pc:sldChg>
      <pc:sldChg chg="addSp delSp modSp new mod setBg">
        <pc:chgData name="Noelle Ferrari" userId="a847421d777b2bc0" providerId="LiveId" clId="{C438439B-0BE1-46A4-BB36-796C843DE454}" dt="2021-10-12T03:07:17.006" v="998" actId="20577"/>
        <pc:sldMkLst>
          <pc:docMk/>
          <pc:sldMk cId="3751760142" sldId="263"/>
        </pc:sldMkLst>
        <pc:spChg chg="mod ord">
          <ac:chgData name="Noelle Ferrari" userId="a847421d777b2bc0" providerId="LiveId" clId="{C438439B-0BE1-46A4-BB36-796C843DE454}" dt="2021-10-12T03:07:17.006" v="998" actId="20577"/>
          <ac:spMkLst>
            <pc:docMk/>
            <pc:sldMk cId="3751760142" sldId="263"/>
            <ac:spMk id="2" creationId="{E642C27B-7A49-4953-A99E-7AA3126B3357}"/>
          </ac:spMkLst>
        </pc:spChg>
        <pc:spChg chg="del">
          <ac:chgData name="Noelle Ferrari" userId="a847421d777b2bc0" providerId="LiveId" clId="{C438439B-0BE1-46A4-BB36-796C843DE454}" dt="2021-10-12T03:07:03.972" v="992" actId="26606"/>
          <ac:spMkLst>
            <pc:docMk/>
            <pc:sldMk cId="3751760142" sldId="263"/>
            <ac:spMk id="3" creationId="{35C3C492-5ACA-44CA-9B99-EFA6241BEDD3}"/>
          </ac:spMkLst>
        </pc:spChg>
        <pc:spChg chg="add">
          <ac:chgData name="Noelle Ferrari" userId="a847421d777b2bc0" providerId="LiveId" clId="{C438439B-0BE1-46A4-BB36-796C843DE454}" dt="2021-10-12T03:07:03.972" v="992" actId="26606"/>
          <ac:spMkLst>
            <pc:docMk/>
            <pc:sldMk cId="3751760142" sldId="263"/>
            <ac:spMk id="14" creationId="{85CB65D0-496F-4797-A015-C85839E35D1A}"/>
          </ac:spMkLst>
        </pc:spChg>
        <pc:spChg chg="add">
          <ac:chgData name="Noelle Ferrari" userId="a847421d777b2bc0" providerId="LiveId" clId="{C438439B-0BE1-46A4-BB36-796C843DE454}" dt="2021-10-12T03:07:03.972" v="992" actId="26606"/>
          <ac:spMkLst>
            <pc:docMk/>
            <pc:sldMk cId="3751760142" sldId="263"/>
            <ac:spMk id="16" creationId="{95D2C779-8883-4E5F-A170-0F464918C1B7}"/>
          </ac:spMkLst>
        </pc:spChg>
        <pc:picChg chg="add mod">
          <ac:chgData name="Noelle Ferrari" userId="a847421d777b2bc0" providerId="LiveId" clId="{C438439B-0BE1-46A4-BB36-796C843DE454}" dt="2021-10-12T03:07:03.972" v="992" actId="26606"/>
          <ac:picMkLst>
            <pc:docMk/>
            <pc:sldMk cId="3751760142" sldId="263"/>
            <ac:picMk id="5" creationId="{D171452C-020D-461C-8040-EE9B54B2C199}"/>
          </ac:picMkLst>
        </pc:picChg>
        <pc:cxnChg chg="add">
          <ac:chgData name="Noelle Ferrari" userId="a847421d777b2bc0" providerId="LiveId" clId="{C438439B-0BE1-46A4-BB36-796C843DE454}" dt="2021-10-12T03:07:03.972" v="992" actId="26606"/>
          <ac:cxnSpMkLst>
            <pc:docMk/>
            <pc:sldMk cId="3751760142" sldId="263"/>
            <ac:cxnSpMk id="10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3:07:03.972" v="992" actId="26606"/>
          <ac:cxnSpMkLst>
            <pc:docMk/>
            <pc:sldMk cId="3751760142" sldId="263"/>
            <ac:cxnSpMk id="12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3:07:03.972" v="992" actId="26606"/>
          <ac:cxnSpMkLst>
            <pc:docMk/>
            <pc:sldMk cId="3751760142" sldId="263"/>
            <ac:cxnSpMk id="18" creationId="{BD96A694-258D-4418-A83C-B9BA72FD44B8}"/>
          </ac:cxnSpMkLst>
        </pc:cxnChg>
      </pc:sldChg>
      <pc:sldChg chg="addSp delSp modSp new mod setBg">
        <pc:chgData name="Noelle Ferrari" userId="a847421d777b2bc0" providerId="LiveId" clId="{C438439B-0BE1-46A4-BB36-796C843DE454}" dt="2021-10-12T03:08:11.167" v="1012" actId="20577"/>
        <pc:sldMkLst>
          <pc:docMk/>
          <pc:sldMk cId="116411090" sldId="264"/>
        </pc:sldMkLst>
        <pc:spChg chg="mod ord">
          <ac:chgData name="Noelle Ferrari" userId="a847421d777b2bc0" providerId="LiveId" clId="{C438439B-0BE1-46A4-BB36-796C843DE454}" dt="2021-10-12T03:08:11.167" v="1012" actId="20577"/>
          <ac:spMkLst>
            <pc:docMk/>
            <pc:sldMk cId="116411090" sldId="264"/>
            <ac:spMk id="2" creationId="{F6195618-C27A-46BF-8D51-388AE26D38E6}"/>
          </ac:spMkLst>
        </pc:spChg>
        <pc:spChg chg="del">
          <ac:chgData name="Noelle Ferrari" userId="a847421d777b2bc0" providerId="LiveId" clId="{C438439B-0BE1-46A4-BB36-796C843DE454}" dt="2021-10-12T03:08:05.856" v="1001" actId="26606"/>
          <ac:spMkLst>
            <pc:docMk/>
            <pc:sldMk cId="116411090" sldId="264"/>
            <ac:spMk id="3" creationId="{851C697C-74AF-4A31-A28F-CB186B059E1D}"/>
          </ac:spMkLst>
        </pc:spChg>
        <pc:spChg chg="add">
          <ac:chgData name="Noelle Ferrari" userId="a847421d777b2bc0" providerId="LiveId" clId="{C438439B-0BE1-46A4-BB36-796C843DE454}" dt="2021-10-12T03:08:05.856" v="1001" actId="26606"/>
          <ac:spMkLst>
            <pc:docMk/>
            <pc:sldMk cId="116411090" sldId="264"/>
            <ac:spMk id="14" creationId="{85CB65D0-496F-4797-A015-C85839E35D1A}"/>
          </ac:spMkLst>
        </pc:spChg>
        <pc:spChg chg="add">
          <ac:chgData name="Noelle Ferrari" userId="a847421d777b2bc0" providerId="LiveId" clId="{C438439B-0BE1-46A4-BB36-796C843DE454}" dt="2021-10-12T03:08:05.856" v="1001" actId="26606"/>
          <ac:spMkLst>
            <pc:docMk/>
            <pc:sldMk cId="116411090" sldId="264"/>
            <ac:spMk id="16" creationId="{95D2C779-8883-4E5F-A170-0F464918C1B7}"/>
          </ac:spMkLst>
        </pc:spChg>
        <pc:picChg chg="add mod">
          <ac:chgData name="Noelle Ferrari" userId="a847421d777b2bc0" providerId="LiveId" clId="{C438439B-0BE1-46A4-BB36-796C843DE454}" dt="2021-10-12T03:08:05.856" v="1001" actId="26606"/>
          <ac:picMkLst>
            <pc:docMk/>
            <pc:sldMk cId="116411090" sldId="264"/>
            <ac:picMk id="5" creationId="{E3C428CD-1587-40EC-99D4-8633296EDC9F}"/>
          </ac:picMkLst>
        </pc:picChg>
        <pc:cxnChg chg="add">
          <ac:chgData name="Noelle Ferrari" userId="a847421d777b2bc0" providerId="LiveId" clId="{C438439B-0BE1-46A4-BB36-796C843DE454}" dt="2021-10-12T03:08:05.856" v="1001" actId="26606"/>
          <ac:cxnSpMkLst>
            <pc:docMk/>
            <pc:sldMk cId="116411090" sldId="264"/>
            <ac:cxnSpMk id="10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3:08:05.856" v="1001" actId="26606"/>
          <ac:cxnSpMkLst>
            <pc:docMk/>
            <pc:sldMk cId="116411090" sldId="264"/>
            <ac:cxnSpMk id="12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3:08:05.856" v="1001" actId="26606"/>
          <ac:cxnSpMkLst>
            <pc:docMk/>
            <pc:sldMk cId="116411090" sldId="264"/>
            <ac:cxnSpMk id="18" creationId="{BD96A694-258D-4418-A83C-B9BA72FD44B8}"/>
          </ac:cxnSpMkLst>
        </pc:cxnChg>
      </pc:sldChg>
      <pc:sldChg chg="addSp delSp modSp new mod setBg">
        <pc:chgData name="Noelle Ferrari" userId="a847421d777b2bc0" providerId="LiveId" clId="{C438439B-0BE1-46A4-BB36-796C843DE454}" dt="2021-10-12T03:09:25.872" v="1029" actId="20577"/>
        <pc:sldMkLst>
          <pc:docMk/>
          <pc:sldMk cId="2458940761" sldId="265"/>
        </pc:sldMkLst>
        <pc:spChg chg="mod ord">
          <ac:chgData name="Noelle Ferrari" userId="a847421d777b2bc0" providerId="LiveId" clId="{C438439B-0BE1-46A4-BB36-796C843DE454}" dt="2021-10-12T03:09:25.872" v="1029" actId="20577"/>
          <ac:spMkLst>
            <pc:docMk/>
            <pc:sldMk cId="2458940761" sldId="265"/>
            <ac:spMk id="2" creationId="{61FAEC78-E3D8-4D14-B683-10E721BA9628}"/>
          </ac:spMkLst>
        </pc:spChg>
        <pc:spChg chg="del">
          <ac:chgData name="Noelle Ferrari" userId="a847421d777b2bc0" providerId="LiveId" clId="{C438439B-0BE1-46A4-BB36-796C843DE454}" dt="2021-10-12T03:09:21.556" v="1015" actId="26606"/>
          <ac:spMkLst>
            <pc:docMk/>
            <pc:sldMk cId="2458940761" sldId="265"/>
            <ac:spMk id="3" creationId="{1C524544-8F72-4B2D-B6F1-76D78410663A}"/>
          </ac:spMkLst>
        </pc:spChg>
        <pc:spChg chg="add">
          <ac:chgData name="Noelle Ferrari" userId="a847421d777b2bc0" providerId="LiveId" clId="{C438439B-0BE1-46A4-BB36-796C843DE454}" dt="2021-10-12T03:09:21.556" v="1015" actId="26606"/>
          <ac:spMkLst>
            <pc:docMk/>
            <pc:sldMk cId="2458940761" sldId="265"/>
            <ac:spMk id="14" creationId="{85CB65D0-496F-4797-A015-C85839E35D1A}"/>
          </ac:spMkLst>
        </pc:spChg>
        <pc:spChg chg="add">
          <ac:chgData name="Noelle Ferrari" userId="a847421d777b2bc0" providerId="LiveId" clId="{C438439B-0BE1-46A4-BB36-796C843DE454}" dt="2021-10-12T03:09:21.556" v="1015" actId="26606"/>
          <ac:spMkLst>
            <pc:docMk/>
            <pc:sldMk cId="2458940761" sldId="265"/>
            <ac:spMk id="16" creationId="{95D2C779-8883-4E5F-A170-0F464918C1B7}"/>
          </ac:spMkLst>
        </pc:spChg>
        <pc:picChg chg="add mod">
          <ac:chgData name="Noelle Ferrari" userId="a847421d777b2bc0" providerId="LiveId" clId="{C438439B-0BE1-46A4-BB36-796C843DE454}" dt="2021-10-12T03:09:21.556" v="1015" actId="26606"/>
          <ac:picMkLst>
            <pc:docMk/>
            <pc:sldMk cId="2458940761" sldId="265"/>
            <ac:picMk id="5" creationId="{0EB9B57C-E973-4260-B6E8-8C9CE7767CCB}"/>
          </ac:picMkLst>
        </pc:picChg>
        <pc:cxnChg chg="add">
          <ac:chgData name="Noelle Ferrari" userId="a847421d777b2bc0" providerId="LiveId" clId="{C438439B-0BE1-46A4-BB36-796C843DE454}" dt="2021-10-12T03:09:21.556" v="1015" actId="26606"/>
          <ac:cxnSpMkLst>
            <pc:docMk/>
            <pc:sldMk cId="2458940761" sldId="265"/>
            <ac:cxnSpMk id="10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3:09:21.556" v="1015" actId="26606"/>
          <ac:cxnSpMkLst>
            <pc:docMk/>
            <pc:sldMk cId="2458940761" sldId="265"/>
            <ac:cxnSpMk id="12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3:09:21.556" v="1015" actId="26606"/>
          <ac:cxnSpMkLst>
            <pc:docMk/>
            <pc:sldMk cId="2458940761" sldId="265"/>
            <ac:cxnSpMk id="18" creationId="{BD96A694-258D-4418-A83C-B9BA72FD44B8}"/>
          </ac:cxnSpMkLst>
        </pc:cxnChg>
      </pc:sldChg>
      <pc:sldChg chg="addSp delSp modSp new mod setBg">
        <pc:chgData name="Noelle Ferrari" userId="a847421d777b2bc0" providerId="LiveId" clId="{C438439B-0BE1-46A4-BB36-796C843DE454}" dt="2021-10-12T03:11:24.675" v="1057" actId="20577"/>
        <pc:sldMkLst>
          <pc:docMk/>
          <pc:sldMk cId="3814263031" sldId="266"/>
        </pc:sldMkLst>
        <pc:spChg chg="mod ord">
          <ac:chgData name="Noelle Ferrari" userId="a847421d777b2bc0" providerId="LiveId" clId="{C438439B-0BE1-46A4-BB36-796C843DE454}" dt="2021-10-12T03:11:24.675" v="1057" actId="20577"/>
          <ac:spMkLst>
            <pc:docMk/>
            <pc:sldMk cId="3814263031" sldId="266"/>
            <ac:spMk id="2" creationId="{F5BEEE25-74F6-4024-808D-10960EAA6259}"/>
          </ac:spMkLst>
        </pc:spChg>
        <pc:spChg chg="del">
          <ac:chgData name="Noelle Ferrari" userId="a847421d777b2bc0" providerId="LiveId" clId="{C438439B-0BE1-46A4-BB36-796C843DE454}" dt="2021-10-12T03:11:20.550" v="1044" actId="26606"/>
          <ac:spMkLst>
            <pc:docMk/>
            <pc:sldMk cId="3814263031" sldId="266"/>
            <ac:spMk id="3" creationId="{03AF647A-A71C-4A3A-B4B4-055E8CFF02B5}"/>
          </ac:spMkLst>
        </pc:spChg>
        <pc:spChg chg="add">
          <ac:chgData name="Noelle Ferrari" userId="a847421d777b2bc0" providerId="LiveId" clId="{C438439B-0BE1-46A4-BB36-796C843DE454}" dt="2021-10-12T03:11:20.550" v="1044" actId="26606"/>
          <ac:spMkLst>
            <pc:docMk/>
            <pc:sldMk cId="3814263031" sldId="266"/>
            <ac:spMk id="14" creationId="{85CB65D0-496F-4797-A015-C85839E35D1A}"/>
          </ac:spMkLst>
        </pc:spChg>
        <pc:spChg chg="add">
          <ac:chgData name="Noelle Ferrari" userId="a847421d777b2bc0" providerId="LiveId" clId="{C438439B-0BE1-46A4-BB36-796C843DE454}" dt="2021-10-12T03:11:20.550" v="1044" actId="26606"/>
          <ac:spMkLst>
            <pc:docMk/>
            <pc:sldMk cId="3814263031" sldId="266"/>
            <ac:spMk id="16" creationId="{95D2C779-8883-4E5F-A170-0F464918C1B7}"/>
          </ac:spMkLst>
        </pc:spChg>
        <pc:picChg chg="add mod">
          <ac:chgData name="Noelle Ferrari" userId="a847421d777b2bc0" providerId="LiveId" clId="{C438439B-0BE1-46A4-BB36-796C843DE454}" dt="2021-10-12T03:11:20.550" v="1044" actId="26606"/>
          <ac:picMkLst>
            <pc:docMk/>
            <pc:sldMk cId="3814263031" sldId="266"/>
            <ac:picMk id="5" creationId="{610B6BDA-1EC9-4C43-B24F-F63F069F6104}"/>
          </ac:picMkLst>
        </pc:picChg>
        <pc:cxnChg chg="add">
          <ac:chgData name="Noelle Ferrari" userId="a847421d777b2bc0" providerId="LiveId" clId="{C438439B-0BE1-46A4-BB36-796C843DE454}" dt="2021-10-12T03:11:20.550" v="1044" actId="26606"/>
          <ac:cxnSpMkLst>
            <pc:docMk/>
            <pc:sldMk cId="3814263031" sldId="266"/>
            <ac:cxnSpMk id="10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3:11:20.550" v="1044" actId="26606"/>
          <ac:cxnSpMkLst>
            <pc:docMk/>
            <pc:sldMk cId="3814263031" sldId="266"/>
            <ac:cxnSpMk id="12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3:11:20.550" v="1044" actId="26606"/>
          <ac:cxnSpMkLst>
            <pc:docMk/>
            <pc:sldMk cId="3814263031" sldId="266"/>
            <ac:cxnSpMk id="18" creationId="{BD96A694-258D-4418-A83C-B9BA72FD44B8}"/>
          </ac:cxnSpMkLst>
        </pc:cxnChg>
      </pc:sldChg>
      <pc:sldChg chg="addSp delSp modSp new mod setBg">
        <pc:chgData name="Noelle Ferrari" userId="a847421d777b2bc0" providerId="LiveId" clId="{C438439B-0BE1-46A4-BB36-796C843DE454}" dt="2021-10-12T03:10:27.794" v="1042" actId="20577"/>
        <pc:sldMkLst>
          <pc:docMk/>
          <pc:sldMk cId="1616218481" sldId="267"/>
        </pc:sldMkLst>
        <pc:spChg chg="mod ord">
          <ac:chgData name="Noelle Ferrari" userId="a847421d777b2bc0" providerId="LiveId" clId="{C438439B-0BE1-46A4-BB36-796C843DE454}" dt="2021-10-12T03:10:27.794" v="1042" actId="20577"/>
          <ac:spMkLst>
            <pc:docMk/>
            <pc:sldMk cId="1616218481" sldId="267"/>
            <ac:spMk id="2" creationId="{D1FA2D0F-B8D1-421E-B23B-D78AE6F77E62}"/>
          </ac:spMkLst>
        </pc:spChg>
        <pc:spChg chg="del">
          <ac:chgData name="Noelle Ferrari" userId="a847421d777b2bc0" providerId="LiveId" clId="{C438439B-0BE1-46A4-BB36-796C843DE454}" dt="2021-10-12T03:10:23.579" v="1033" actId="26606"/>
          <ac:spMkLst>
            <pc:docMk/>
            <pc:sldMk cId="1616218481" sldId="267"/>
            <ac:spMk id="3" creationId="{D5CF8591-7982-4997-9C8E-FBA522F3761D}"/>
          </ac:spMkLst>
        </pc:spChg>
        <pc:spChg chg="add">
          <ac:chgData name="Noelle Ferrari" userId="a847421d777b2bc0" providerId="LiveId" clId="{C438439B-0BE1-46A4-BB36-796C843DE454}" dt="2021-10-12T03:10:23.579" v="1033" actId="26606"/>
          <ac:spMkLst>
            <pc:docMk/>
            <pc:sldMk cId="1616218481" sldId="267"/>
            <ac:spMk id="14" creationId="{85CB65D0-496F-4797-A015-C85839E35D1A}"/>
          </ac:spMkLst>
        </pc:spChg>
        <pc:spChg chg="add">
          <ac:chgData name="Noelle Ferrari" userId="a847421d777b2bc0" providerId="LiveId" clId="{C438439B-0BE1-46A4-BB36-796C843DE454}" dt="2021-10-12T03:10:23.579" v="1033" actId="26606"/>
          <ac:spMkLst>
            <pc:docMk/>
            <pc:sldMk cId="1616218481" sldId="267"/>
            <ac:spMk id="16" creationId="{95D2C779-8883-4E5F-A170-0F464918C1B7}"/>
          </ac:spMkLst>
        </pc:spChg>
        <pc:picChg chg="add mod">
          <ac:chgData name="Noelle Ferrari" userId="a847421d777b2bc0" providerId="LiveId" clId="{C438439B-0BE1-46A4-BB36-796C843DE454}" dt="2021-10-12T03:10:23.579" v="1033" actId="26606"/>
          <ac:picMkLst>
            <pc:docMk/>
            <pc:sldMk cId="1616218481" sldId="267"/>
            <ac:picMk id="5" creationId="{E9E2F786-45E7-4D30-AC7C-E660DEF4B05D}"/>
          </ac:picMkLst>
        </pc:picChg>
        <pc:cxnChg chg="add">
          <ac:chgData name="Noelle Ferrari" userId="a847421d777b2bc0" providerId="LiveId" clId="{C438439B-0BE1-46A4-BB36-796C843DE454}" dt="2021-10-12T03:10:23.579" v="1033" actId="26606"/>
          <ac:cxnSpMkLst>
            <pc:docMk/>
            <pc:sldMk cId="1616218481" sldId="267"/>
            <ac:cxnSpMk id="10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3:10:23.579" v="1033" actId="26606"/>
          <ac:cxnSpMkLst>
            <pc:docMk/>
            <pc:sldMk cId="1616218481" sldId="267"/>
            <ac:cxnSpMk id="12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3:10:23.579" v="1033" actId="26606"/>
          <ac:cxnSpMkLst>
            <pc:docMk/>
            <pc:sldMk cId="1616218481" sldId="267"/>
            <ac:cxnSpMk id="18" creationId="{BD96A694-258D-4418-A83C-B9BA72FD44B8}"/>
          </ac:cxnSpMkLst>
        </pc:cxnChg>
      </pc:sldChg>
      <pc:sldChg chg="addSp delSp modSp new mod modClrScheme chgLayout">
        <pc:chgData name="Noelle Ferrari" userId="a847421d777b2bc0" providerId="LiveId" clId="{C438439B-0BE1-46A4-BB36-796C843DE454}" dt="2021-10-12T04:20:03.882" v="1431" actId="20577"/>
        <pc:sldMkLst>
          <pc:docMk/>
          <pc:sldMk cId="408135899" sldId="268"/>
        </pc:sldMkLst>
        <pc:spChg chg="del mod ord">
          <ac:chgData name="Noelle Ferrari" userId="a847421d777b2bc0" providerId="LiveId" clId="{C438439B-0BE1-46A4-BB36-796C843DE454}" dt="2021-10-12T04:19:59.227" v="1414" actId="700"/>
          <ac:spMkLst>
            <pc:docMk/>
            <pc:sldMk cId="408135899" sldId="268"/>
            <ac:spMk id="2" creationId="{FDF168AF-31B2-4323-B5A3-39485A9A3620}"/>
          </ac:spMkLst>
        </pc:spChg>
        <pc:spChg chg="del mod ord">
          <ac:chgData name="Noelle Ferrari" userId="a847421d777b2bc0" providerId="LiveId" clId="{C438439B-0BE1-46A4-BB36-796C843DE454}" dt="2021-10-12T04:19:59.227" v="1414" actId="700"/>
          <ac:spMkLst>
            <pc:docMk/>
            <pc:sldMk cId="408135899" sldId="268"/>
            <ac:spMk id="3" creationId="{E8057DF4-E64A-4D60-B05C-7DEC1037ABC2}"/>
          </ac:spMkLst>
        </pc:spChg>
        <pc:spChg chg="add mod ord">
          <ac:chgData name="Noelle Ferrari" userId="a847421d777b2bc0" providerId="LiveId" clId="{C438439B-0BE1-46A4-BB36-796C843DE454}" dt="2021-10-12T04:20:03.882" v="1431" actId="20577"/>
          <ac:spMkLst>
            <pc:docMk/>
            <pc:sldMk cId="408135899" sldId="268"/>
            <ac:spMk id="4" creationId="{B18F76CD-056A-4F5A-BC9C-9A85318B12F5}"/>
          </ac:spMkLst>
        </pc:spChg>
        <pc:spChg chg="add mod ord">
          <ac:chgData name="Noelle Ferrari" userId="a847421d777b2bc0" providerId="LiveId" clId="{C438439B-0BE1-46A4-BB36-796C843DE454}" dt="2021-10-12T04:19:59.227" v="1414" actId="700"/>
          <ac:spMkLst>
            <pc:docMk/>
            <pc:sldMk cId="408135899" sldId="268"/>
            <ac:spMk id="5" creationId="{2D51C9D5-F00D-4F05-A35B-49D25BDC99E4}"/>
          </ac:spMkLst>
        </pc:spChg>
      </pc:sldChg>
      <pc:sldChg chg="addSp delSp modSp new del mod">
        <pc:chgData name="Noelle Ferrari" userId="a847421d777b2bc0" providerId="LiveId" clId="{C438439B-0BE1-46A4-BB36-796C843DE454}" dt="2021-10-12T03:38:41.141" v="1412" actId="2696"/>
        <pc:sldMkLst>
          <pc:docMk/>
          <pc:sldMk cId="2245563765" sldId="268"/>
        </pc:sldMkLst>
        <pc:spChg chg="del">
          <ac:chgData name="Noelle Ferrari" userId="a847421d777b2bc0" providerId="LiveId" clId="{C438439B-0BE1-46A4-BB36-796C843DE454}" dt="2021-10-12T03:27:58.552" v="1088" actId="3680"/>
          <ac:spMkLst>
            <pc:docMk/>
            <pc:sldMk cId="2245563765" sldId="268"/>
            <ac:spMk id="3" creationId="{9FE3B707-0EAA-455A-B783-DDEDD35707DD}"/>
          </ac:spMkLst>
        </pc:spChg>
        <pc:graphicFrameChg chg="add mod ord modGraphic">
          <ac:chgData name="Noelle Ferrari" userId="a847421d777b2bc0" providerId="LiveId" clId="{C438439B-0BE1-46A4-BB36-796C843DE454}" dt="2021-10-12T03:38:15.808" v="1411" actId="20577"/>
          <ac:graphicFrameMkLst>
            <pc:docMk/>
            <pc:sldMk cId="2245563765" sldId="268"/>
            <ac:graphicFrameMk id="4" creationId="{A7DBA5E9-CA21-4D04-B363-6B7C99238BB4}"/>
          </ac:graphicFrameMkLst>
        </pc:graphicFrameChg>
      </pc:sldChg>
      <pc:sldChg chg="addSp delSp modSp new mod modClrScheme chgLayout">
        <pc:chgData name="Noelle Ferrari" userId="a847421d777b2bc0" providerId="LiveId" clId="{C438439B-0BE1-46A4-BB36-796C843DE454}" dt="2021-10-12T04:20:30.510" v="1438" actId="12788"/>
        <pc:sldMkLst>
          <pc:docMk/>
          <pc:sldMk cId="2746955546" sldId="269"/>
        </pc:sldMkLst>
        <pc:spChg chg="del">
          <ac:chgData name="Noelle Ferrari" userId="a847421d777b2bc0" providerId="LiveId" clId="{C438439B-0BE1-46A4-BB36-796C843DE454}" dt="2021-10-12T04:20:10.343" v="1433" actId="700"/>
          <ac:spMkLst>
            <pc:docMk/>
            <pc:sldMk cId="2746955546" sldId="269"/>
            <ac:spMk id="2" creationId="{8140306B-42E5-4646-9665-214F2E935074}"/>
          </ac:spMkLst>
        </pc:spChg>
        <pc:spChg chg="del">
          <ac:chgData name="Noelle Ferrari" userId="a847421d777b2bc0" providerId="LiveId" clId="{C438439B-0BE1-46A4-BB36-796C843DE454}" dt="2021-10-12T04:20:10.343" v="1433" actId="700"/>
          <ac:spMkLst>
            <pc:docMk/>
            <pc:sldMk cId="2746955546" sldId="269"/>
            <ac:spMk id="3" creationId="{DDFB5717-39DF-443A-850C-265487AB679F}"/>
          </ac:spMkLst>
        </pc:spChg>
        <pc:picChg chg="add mod">
          <ac:chgData name="Noelle Ferrari" userId="a847421d777b2bc0" providerId="LiveId" clId="{C438439B-0BE1-46A4-BB36-796C843DE454}" dt="2021-10-12T04:20:30.510" v="1438" actId="12788"/>
          <ac:picMkLst>
            <pc:docMk/>
            <pc:sldMk cId="2746955546" sldId="269"/>
            <ac:picMk id="5" creationId="{F71E82B0-A3D0-4ED3-AFB1-45BF400CDF8C}"/>
          </ac:picMkLst>
        </pc:picChg>
      </pc:sldChg>
      <pc:sldChg chg="addSp modSp new mod setBg">
        <pc:chgData name="Noelle Ferrari" userId="a847421d777b2bc0" providerId="LiveId" clId="{C438439B-0BE1-46A4-BB36-796C843DE454}" dt="2021-10-12T04:21:31.849" v="1441" actId="26606"/>
        <pc:sldMkLst>
          <pc:docMk/>
          <pc:sldMk cId="1118105567" sldId="270"/>
        </pc:sldMkLst>
        <pc:spChg chg="mod">
          <ac:chgData name="Noelle Ferrari" userId="a847421d777b2bc0" providerId="LiveId" clId="{C438439B-0BE1-46A4-BB36-796C843DE454}" dt="2021-10-12T04:21:31.849" v="1441" actId="26606"/>
          <ac:spMkLst>
            <pc:docMk/>
            <pc:sldMk cId="1118105567" sldId="270"/>
            <ac:spMk id="2" creationId="{C47C1090-620E-4C42-A27F-4595E37C0D01}"/>
          </ac:spMkLst>
        </pc:spChg>
        <pc:spChg chg="mod">
          <ac:chgData name="Noelle Ferrari" userId="a847421d777b2bc0" providerId="LiveId" clId="{C438439B-0BE1-46A4-BB36-796C843DE454}" dt="2021-10-12T04:21:31.849" v="1441" actId="26606"/>
          <ac:spMkLst>
            <pc:docMk/>
            <pc:sldMk cId="1118105567" sldId="270"/>
            <ac:spMk id="3" creationId="{A27FBDF8-1359-46BF-84F6-AC8736B7D724}"/>
          </ac:spMkLst>
        </pc:spChg>
        <pc:spChg chg="add">
          <ac:chgData name="Noelle Ferrari" userId="a847421d777b2bc0" providerId="LiveId" clId="{C438439B-0BE1-46A4-BB36-796C843DE454}" dt="2021-10-12T04:21:31.849" v="1441" actId="26606"/>
          <ac:spMkLst>
            <pc:docMk/>
            <pc:sldMk cId="1118105567" sldId="270"/>
            <ac:spMk id="14" creationId="{33E93247-6229-44AB-A550-739E971E690B}"/>
          </ac:spMkLst>
        </pc:spChg>
        <pc:picChg chg="add mod">
          <ac:chgData name="Noelle Ferrari" userId="a847421d777b2bc0" providerId="LiveId" clId="{C438439B-0BE1-46A4-BB36-796C843DE454}" dt="2021-10-12T04:21:31.849" v="1441" actId="26606"/>
          <ac:picMkLst>
            <pc:docMk/>
            <pc:sldMk cId="1118105567" sldId="270"/>
            <ac:picMk id="5" creationId="{44F76E2C-9D21-48F5-9F6A-F43B8052A1B3}"/>
          </ac:picMkLst>
        </pc:picChg>
        <pc:cxnChg chg="add">
          <ac:chgData name="Noelle Ferrari" userId="a847421d777b2bc0" providerId="LiveId" clId="{C438439B-0BE1-46A4-BB36-796C843DE454}" dt="2021-10-12T04:21:31.849" v="1441" actId="26606"/>
          <ac:cxnSpMkLst>
            <pc:docMk/>
            <pc:sldMk cId="1118105567" sldId="270"/>
            <ac:cxnSpMk id="10" creationId="{F64F9B95-9045-48D2-B9F3-2927E98F54AA}"/>
          </ac:cxnSpMkLst>
        </pc:cxnChg>
        <pc:cxnChg chg="add">
          <ac:chgData name="Noelle Ferrari" userId="a847421d777b2bc0" providerId="LiveId" clId="{C438439B-0BE1-46A4-BB36-796C843DE454}" dt="2021-10-12T04:21:31.849" v="1441" actId="26606"/>
          <ac:cxnSpMkLst>
            <pc:docMk/>
            <pc:sldMk cId="1118105567" sldId="270"/>
            <ac:cxnSpMk id="12" creationId="{085AA86F-6A4D-4BCB-A045-D992CDC2959B}"/>
          </ac:cxnSpMkLst>
        </pc:cxnChg>
        <pc:cxnChg chg="add">
          <ac:chgData name="Noelle Ferrari" userId="a847421d777b2bc0" providerId="LiveId" clId="{C438439B-0BE1-46A4-BB36-796C843DE454}" dt="2021-10-12T04:21:31.849" v="1441" actId="26606"/>
          <ac:cxnSpMkLst>
            <pc:docMk/>
            <pc:sldMk cId="1118105567" sldId="270"/>
            <ac:cxnSpMk id="16" creationId="{EE2E603F-4A95-4FE8-BB06-211DFD75DBEF}"/>
          </ac:cxnSpMkLst>
        </pc:cxnChg>
      </pc:sldChg>
      <pc:sldMasterChg chg="add del addSldLayout delSldLayout">
        <pc:chgData name="Noelle Ferrari" userId="a847421d777b2bc0" providerId="LiveId" clId="{C438439B-0BE1-46A4-BB36-796C843DE454}" dt="2021-10-09T20:17:46.460" v="61" actId="26606"/>
        <pc:sldMasterMkLst>
          <pc:docMk/>
          <pc:sldMasterMk cId="1262550696" sldId="2147483648"/>
        </pc:sldMasterMkLst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473884514" sldId="2147483649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919491218" sldId="2147483650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230317305" sldId="2147483651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3899170569" sldId="2147483652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2200196985" sldId="2147483653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352477377" sldId="2147483654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198407054" sldId="2147483655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1958521669" sldId="2147483656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2411474840" sldId="2147483657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758475319" sldId="2147483658"/>
          </pc:sldLayoutMkLst>
        </pc:sldLayoutChg>
        <pc:sldLayoutChg chg="add del">
          <pc:chgData name="Noelle Ferrari" userId="a847421d777b2bc0" providerId="LiveId" clId="{C438439B-0BE1-46A4-BB36-796C843DE454}" dt="2021-10-09T20:17:46.460" v="61" actId="26606"/>
          <pc:sldLayoutMkLst>
            <pc:docMk/>
            <pc:sldMasterMk cId="1262550696" sldId="2147483648"/>
            <pc:sldLayoutMk cId="2711921985" sldId="2147483659"/>
          </pc:sldLayoutMkLst>
        </pc:sldLayoutChg>
      </pc:sldMasterChg>
      <pc:sldMasterChg chg="add replId addSldLayout">
        <pc:chgData name="Noelle Ferrari" userId="a847421d777b2bc0" providerId="LiveId" clId="{C438439B-0BE1-46A4-BB36-796C843DE454}" dt="2021-10-09T20:17:46.460" v="61" actId="26606"/>
        <pc:sldMasterMkLst>
          <pc:docMk/>
          <pc:sldMasterMk cId="1590753823" sldId="2147483660"/>
        </pc:sldMasterMkLst>
        <pc:sldLayoutChg chg="ad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1002576309" sldId="2147483661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2247196841" sldId="2147483662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1223027119" sldId="2147483663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793767507" sldId="2147483664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282828427" sldId="2147483665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687372960" sldId="2147483666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255558098" sldId="2147483667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966644136" sldId="2147483668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836044806" sldId="2147483669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335856040" sldId="2147483670"/>
          </pc:sldLayoutMkLst>
        </pc:sldLayoutChg>
        <pc:sldLayoutChg chg="add replId">
          <pc:chgData name="Noelle Ferrari" userId="a847421d777b2bc0" providerId="LiveId" clId="{C438439B-0BE1-46A4-BB36-796C843DE454}" dt="2021-10-09T20:17:46.460" v="61" actId="26606"/>
          <pc:sldLayoutMkLst>
            <pc:docMk/>
            <pc:sldMasterMk cId="1590753823" sldId="2147483660"/>
            <pc:sldLayoutMk cId="3715640094" sldId="2147483671"/>
          </pc:sldLayoutMkLst>
        </pc:sldLayoutChg>
      </pc:sldMasterChg>
      <pc:sldMasterChg chg="add del addSldLayout delSldLayout">
        <pc:chgData name="Noelle Ferrari" userId="a847421d777b2bc0" providerId="LiveId" clId="{C438439B-0BE1-46A4-BB36-796C843DE454}" dt="2021-10-09T20:17:46.380" v="60" actId="26606"/>
        <pc:sldMasterMkLst>
          <pc:docMk/>
          <pc:sldMasterMk cId="1321050960" sldId="2147483673"/>
        </pc:sldMasterMkLst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599649962" sldId="2147483662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417278949" sldId="2147483663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2440529764" sldId="2147483664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773570918" sldId="2147483665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1655243255" sldId="2147483666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3840646617" sldId="2147483667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494145740" sldId="2147483668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4279251048" sldId="2147483669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42266652" sldId="2147483670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778247288" sldId="2147483671"/>
          </pc:sldLayoutMkLst>
        </pc:sldLayoutChg>
        <pc:sldLayoutChg chg="add del">
          <pc:chgData name="Noelle Ferrari" userId="a847421d777b2bc0" providerId="LiveId" clId="{C438439B-0BE1-46A4-BB36-796C843DE454}" dt="2021-10-09T20:17:46.380" v="60" actId="26606"/>
          <pc:sldLayoutMkLst>
            <pc:docMk/>
            <pc:sldMasterMk cId="1321050960" sldId="2147483673"/>
            <pc:sldLayoutMk cId="2143388270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26E6B-82DA-40C4-A8E6-AA2B12D98E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23FA54-F2AC-4BFE-B02B-B1217E5FCEAA}">
      <dgm:prSet/>
      <dgm:spPr/>
      <dgm:t>
        <a:bodyPr/>
        <a:lstStyle/>
        <a:p>
          <a:r>
            <a:rPr lang="en-US"/>
            <a:t>Reddit:</a:t>
          </a:r>
        </a:p>
      </dgm:t>
    </dgm:pt>
    <dgm:pt modelId="{41D778EF-1BDE-4FC4-83CD-876F05A10D7B}" type="parTrans" cxnId="{30AC3AA7-737A-49E5-9853-D52EC6D28181}">
      <dgm:prSet/>
      <dgm:spPr/>
      <dgm:t>
        <a:bodyPr/>
        <a:lstStyle/>
        <a:p>
          <a:endParaRPr lang="en-US"/>
        </a:p>
      </dgm:t>
    </dgm:pt>
    <dgm:pt modelId="{711021D9-943E-4836-A55D-2CB1066B3902}" type="sibTrans" cxnId="{30AC3AA7-737A-49E5-9853-D52EC6D28181}">
      <dgm:prSet/>
      <dgm:spPr/>
      <dgm:t>
        <a:bodyPr/>
        <a:lstStyle/>
        <a:p>
          <a:endParaRPr lang="en-US"/>
        </a:p>
      </dgm:t>
    </dgm:pt>
    <dgm:pt modelId="{96F44407-3FB4-4CC5-BC6F-912B1010378D}">
      <dgm:prSet/>
      <dgm:spPr/>
      <dgm:t>
        <a:bodyPr/>
        <a:lstStyle/>
        <a:p>
          <a:r>
            <a:rPr lang="en-US"/>
            <a:t>r/politics and r/news: two largest general political subreddits</a:t>
          </a:r>
        </a:p>
      </dgm:t>
    </dgm:pt>
    <dgm:pt modelId="{4A88F9C1-5063-43EE-85B4-84514FC1A922}" type="parTrans" cxnId="{CDE85D47-6268-4937-9F26-5E3ECA658C17}">
      <dgm:prSet/>
      <dgm:spPr/>
      <dgm:t>
        <a:bodyPr/>
        <a:lstStyle/>
        <a:p>
          <a:endParaRPr lang="en-US"/>
        </a:p>
      </dgm:t>
    </dgm:pt>
    <dgm:pt modelId="{390BA2F3-D3A5-45BC-8053-667993FAF168}" type="sibTrans" cxnId="{CDE85D47-6268-4937-9F26-5E3ECA658C17}">
      <dgm:prSet/>
      <dgm:spPr/>
      <dgm:t>
        <a:bodyPr/>
        <a:lstStyle/>
        <a:p>
          <a:endParaRPr lang="en-US"/>
        </a:p>
      </dgm:t>
    </dgm:pt>
    <dgm:pt modelId="{A4C8FED9-B51A-4D05-971A-DB5EE6202D2B}">
      <dgm:prSet/>
      <dgm:spPr/>
      <dgm:t>
        <a:bodyPr/>
        <a:lstStyle/>
        <a:p>
          <a:r>
            <a:rPr lang="en-US"/>
            <a:t>r/Conservative and r/Libertarian: two largest right-leaning subreddits</a:t>
          </a:r>
        </a:p>
      </dgm:t>
    </dgm:pt>
    <dgm:pt modelId="{F15BF3EE-1DF3-4E57-8F9C-0EF9C6849094}" type="parTrans" cxnId="{A17836CC-256B-41AE-A28D-43394E4C90CA}">
      <dgm:prSet/>
      <dgm:spPr/>
      <dgm:t>
        <a:bodyPr/>
        <a:lstStyle/>
        <a:p>
          <a:endParaRPr lang="en-US"/>
        </a:p>
      </dgm:t>
    </dgm:pt>
    <dgm:pt modelId="{E59F7994-BB5D-4AC9-8ADF-13B0A19B345C}" type="sibTrans" cxnId="{A17836CC-256B-41AE-A28D-43394E4C90CA}">
      <dgm:prSet/>
      <dgm:spPr/>
      <dgm:t>
        <a:bodyPr/>
        <a:lstStyle/>
        <a:p>
          <a:endParaRPr lang="en-US"/>
        </a:p>
      </dgm:t>
    </dgm:pt>
    <dgm:pt modelId="{C788C505-B754-4535-9A1F-45F1A218B50D}">
      <dgm:prSet/>
      <dgm:spPr/>
      <dgm:t>
        <a:bodyPr/>
        <a:lstStyle/>
        <a:p>
          <a:r>
            <a:rPr lang="en-US" dirty="0"/>
            <a:t>r/democrats and r/Liberal: two largest left-leaning subreddits</a:t>
          </a:r>
        </a:p>
      </dgm:t>
    </dgm:pt>
    <dgm:pt modelId="{4CCCF1A3-00B0-481F-A7E8-24B76C60DE7C}" type="parTrans" cxnId="{9CD73833-C80D-474D-92FF-87008B408AE9}">
      <dgm:prSet/>
      <dgm:spPr/>
      <dgm:t>
        <a:bodyPr/>
        <a:lstStyle/>
        <a:p>
          <a:endParaRPr lang="en-US"/>
        </a:p>
      </dgm:t>
    </dgm:pt>
    <dgm:pt modelId="{1279979D-0384-4E93-B3CA-27E8DE263CFF}" type="sibTrans" cxnId="{9CD73833-C80D-474D-92FF-87008B408AE9}">
      <dgm:prSet/>
      <dgm:spPr/>
      <dgm:t>
        <a:bodyPr/>
        <a:lstStyle/>
        <a:p>
          <a:endParaRPr lang="en-US"/>
        </a:p>
      </dgm:t>
    </dgm:pt>
    <dgm:pt modelId="{A1776522-ED34-4ED6-99EB-9C208605B1C4}">
      <dgm:prSet/>
      <dgm:spPr/>
      <dgm:t>
        <a:bodyPr/>
        <a:lstStyle/>
        <a:p>
          <a:r>
            <a:rPr lang="en-US" dirty="0"/>
            <a:t>500k+ comments from about 134k authors</a:t>
          </a:r>
        </a:p>
      </dgm:t>
    </dgm:pt>
    <dgm:pt modelId="{79C8827C-453F-4086-8082-5265F93C93F8}" type="parTrans" cxnId="{C47F9AE0-C435-49FE-8A26-ABC240751BA0}">
      <dgm:prSet/>
      <dgm:spPr/>
      <dgm:t>
        <a:bodyPr/>
        <a:lstStyle/>
        <a:p>
          <a:endParaRPr lang="en-US"/>
        </a:p>
      </dgm:t>
    </dgm:pt>
    <dgm:pt modelId="{21C2503C-A8BD-4CCC-BF02-FCECDF744E48}" type="sibTrans" cxnId="{C47F9AE0-C435-49FE-8A26-ABC240751BA0}">
      <dgm:prSet/>
      <dgm:spPr/>
      <dgm:t>
        <a:bodyPr/>
        <a:lstStyle/>
        <a:p>
          <a:endParaRPr lang="en-US"/>
        </a:p>
      </dgm:t>
    </dgm:pt>
    <dgm:pt modelId="{04ACDEC6-2E1D-4577-928B-576B340FC494}">
      <dgm:prSet/>
      <dgm:spPr/>
      <dgm:t>
        <a:bodyPr/>
        <a:lstStyle/>
        <a:p>
          <a:r>
            <a:rPr lang="en-US"/>
            <a:t>Poll Data from FiveThirtyEight:</a:t>
          </a:r>
        </a:p>
      </dgm:t>
    </dgm:pt>
    <dgm:pt modelId="{8053C4A1-93CC-43F1-8257-18E8D6138CFB}" type="parTrans" cxnId="{979C85CC-E6E9-4D2F-B328-0327A1EF5787}">
      <dgm:prSet/>
      <dgm:spPr/>
      <dgm:t>
        <a:bodyPr/>
        <a:lstStyle/>
        <a:p>
          <a:endParaRPr lang="en-US"/>
        </a:p>
      </dgm:t>
    </dgm:pt>
    <dgm:pt modelId="{18AFCEF4-BA22-4EEC-AC6A-C0C7DE747164}" type="sibTrans" cxnId="{979C85CC-E6E9-4D2F-B328-0327A1EF5787}">
      <dgm:prSet/>
      <dgm:spPr/>
      <dgm:t>
        <a:bodyPr/>
        <a:lstStyle/>
        <a:p>
          <a:endParaRPr lang="en-US"/>
        </a:p>
      </dgm:t>
    </dgm:pt>
    <dgm:pt modelId="{6BA88192-0050-4256-AEE6-72023212E61A}">
      <dgm:prSet/>
      <dgm:spPr/>
      <dgm:t>
        <a:bodyPr/>
        <a:lstStyle/>
        <a:p>
          <a:r>
            <a:rPr lang="en-US"/>
            <a:t>Presidential approval data from 40+ different pollsters</a:t>
          </a:r>
        </a:p>
      </dgm:t>
    </dgm:pt>
    <dgm:pt modelId="{266385DB-B347-447E-B6E3-76DE7D0914E6}" type="parTrans" cxnId="{A88407B3-54C8-4CE8-AD6F-2085052BEE27}">
      <dgm:prSet/>
      <dgm:spPr/>
      <dgm:t>
        <a:bodyPr/>
        <a:lstStyle/>
        <a:p>
          <a:endParaRPr lang="en-US"/>
        </a:p>
      </dgm:t>
    </dgm:pt>
    <dgm:pt modelId="{8A6CDE0E-26EE-48E6-8956-31AC8B3142F8}" type="sibTrans" cxnId="{A88407B3-54C8-4CE8-AD6F-2085052BEE27}">
      <dgm:prSet/>
      <dgm:spPr/>
      <dgm:t>
        <a:bodyPr/>
        <a:lstStyle/>
        <a:p>
          <a:endParaRPr lang="en-US"/>
        </a:p>
      </dgm:t>
    </dgm:pt>
    <dgm:pt modelId="{98AB5D0E-EC9D-49BA-BE45-66A15B972B04}">
      <dgm:prSet/>
      <dgm:spPr/>
      <dgm:t>
        <a:bodyPr/>
        <a:lstStyle/>
        <a:p>
          <a:r>
            <a:rPr lang="en-US"/>
            <a:t>Date range: Jan 23 – Sept 15, 2021</a:t>
          </a:r>
        </a:p>
      </dgm:t>
    </dgm:pt>
    <dgm:pt modelId="{26000FA9-B472-4A0A-8AE1-7CE7BBF43084}" type="parTrans" cxnId="{51A09312-1094-4ACB-A8A5-CA77E5A1E91F}">
      <dgm:prSet/>
      <dgm:spPr/>
      <dgm:t>
        <a:bodyPr/>
        <a:lstStyle/>
        <a:p>
          <a:endParaRPr lang="en-US"/>
        </a:p>
      </dgm:t>
    </dgm:pt>
    <dgm:pt modelId="{FEEAABC1-F90F-4A1F-8FA6-499819ED33D8}" type="sibTrans" cxnId="{51A09312-1094-4ACB-A8A5-CA77E5A1E91F}">
      <dgm:prSet/>
      <dgm:spPr/>
      <dgm:t>
        <a:bodyPr/>
        <a:lstStyle/>
        <a:p>
          <a:endParaRPr lang="en-US"/>
        </a:p>
      </dgm:t>
    </dgm:pt>
    <dgm:pt modelId="{186CCFA6-6212-423B-8BC8-3B05191917B4}">
      <dgm:prSet/>
      <dgm:spPr/>
      <dgm:t>
        <a:bodyPr/>
        <a:lstStyle/>
        <a:p>
          <a:r>
            <a:rPr lang="en-US" dirty="0"/>
            <a:t>Sentiment analysis using </a:t>
          </a:r>
          <a:r>
            <a:rPr lang="en-US" dirty="0" err="1"/>
            <a:t>TextBlob</a:t>
          </a:r>
          <a:endParaRPr lang="en-US" dirty="0"/>
        </a:p>
      </dgm:t>
    </dgm:pt>
    <dgm:pt modelId="{7BF48CDC-961E-478A-AE76-0C0C9CBAB8B0}" type="parTrans" cxnId="{451E6F8F-9797-4FFF-84F1-93802CFAC33A}">
      <dgm:prSet/>
      <dgm:spPr/>
      <dgm:t>
        <a:bodyPr/>
        <a:lstStyle/>
        <a:p>
          <a:endParaRPr lang="en-US"/>
        </a:p>
      </dgm:t>
    </dgm:pt>
    <dgm:pt modelId="{187174B3-6BE4-455D-830F-E65A9E5EEE56}" type="sibTrans" cxnId="{451E6F8F-9797-4FFF-84F1-93802CFAC33A}">
      <dgm:prSet/>
      <dgm:spPr/>
      <dgm:t>
        <a:bodyPr/>
        <a:lstStyle/>
        <a:p>
          <a:endParaRPr lang="en-US"/>
        </a:p>
      </dgm:t>
    </dgm:pt>
    <dgm:pt modelId="{09D7F407-6AE8-4677-BA93-C910620CD7D4}" type="pres">
      <dgm:prSet presAssocID="{3FA26E6B-82DA-40C4-A8E6-AA2B12D98E4A}" presName="linear" presStyleCnt="0">
        <dgm:presLayoutVars>
          <dgm:dir/>
          <dgm:animLvl val="lvl"/>
          <dgm:resizeHandles val="exact"/>
        </dgm:presLayoutVars>
      </dgm:prSet>
      <dgm:spPr/>
    </dgm:pt>
    <dgm:pt modelId="{2672DA21-74B2-4AE1-8ECA-569727381DD2}" type="pres">
      <dgm:prSet presAssocID="{0023FA54-F2AC-4BFE-B02B-B1217E5FCEAA}" presName="parentLin" presStyleCnt="0"/>
      <dgm:spPr/>
    </dgm:pt>
    <dgm:pt modelId="{D7198750-89F1-4C9E-9E92-1736DECA1699}" type="pres">
      <dgm:prSet presAssocID="{0023FA54-F2AC-4BFE-B02B-B1217E5FCEAA}" presName="parentLeftMargin" presStyleLbl="node1" presStyleIdx="0" presStyleCnt="2"/>
      <dgm:spPr/>
    </dgm:pt>
    <dgm:pt modelId="{74007E0E-CDA0-483E-B492-EBB9085A590A}" type="pres">
      <dgm:prSet presAssocID="{0023FA54-F2AC-4BFE-B02B-B1217E5FCE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6E17B6-95E4-4727-A464-D14E9BEF7336}" type="pres">
      <dgm:prSet presAssocID="{0023FA54-F2AC-4BFE-B02B-B1217E5FCEAA}" presName="negativeSpace" presStyleCnt="0"/>
      <dgm:spPr/>
    </dgm:pt>
    <dgm:pt modelId="{B8E1D9EB-D5D8-4695-9728-32EB4BC6D544}" type="pres">
      <dgm:prSet presAssocID="{0023FA54-F2AC-4BFE-B02B-B1217E5FCEAA}" presName="childText" presStyleLbl="conFgAcc1" presStyleIdx="0" presStyleCnt="2">
        <dgm:presLayoutVars>
          <dgm:bulletEnabled val="1"/>
        </dgm:presLayoutVars>
      </dgm:prSet>
      <dgm:spPr/>
    </dgm:pt>
    <dgm:pt modelId="{B3A44ABB-E630-4FAB-87FA-B6190C0693DB}" type="pres">
      <dgm:prSet presAssocID="{711021D9-943E-4836-A55D-2CB1066B3902}" presName="spaceBetweenRectangles" presStyleCnt="0"/>
      <dgm:spPr/>
    </dgm:pt>
    <dgm:pt modelId="{D8156019-B035-44C4-88FA-D1EF46840EC7}" type="pres">
      <dgm:prSet presAssocID="{04ACDEC6-2E1D-4577-928B-576B340FC494}" presName="parentLin" presStyleCnt="0"/>
      <dgm:spPr/>
    </dgm:pt>
    <dgm:pt modelId="{9DECB2EC-2C8B-4110-B77C-FB1ECD23E418}" type="pres">
      <dgm:prSet presAssocID="{04ACDEC6-2E1D-4577-928B-576B340FC494}" presName="parentLeftMargin" presStyleLbl="node1" presStyleIdx="0" presStyleCnt="2"/>
      <dgm:spPr/>
    </dgm:pt>
    <dgm:pt modelId="{507BE923-2EE1-4ED5-ACDB-A9495EFC0269}" type="pres">
      <dgm:prSet presAssocID="{04ACDEC6-2E1D-4577-928B-576B340FC49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6F7F91-A981-44CD-802E-31B00CA2BA14}" type="pres">
      <dgm:prSet presAssocID="{04ACDEC6-2E1D-4577-928B-576B340FC494}" presName="negativeSpace" presStyleCnt="0"/>
      <dgm:spPr/>
    </dgm:pt>
    <dgm:pt modelId="{8F93D540-17BF-4CFF-8DF4-651B029F6C68}" type="pres">
      <dgm:prSet presAssocID="{04ACDEC6-2E1D-4577-928B-576B340FC49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E43B603-5DC9-468F-BE36-EEF8A4DEFBC4}" type="presOf" srcId="{186CCFA6-6212-423B-8BC8-3B05191917B4}" destId="{B8E1D9EB-D5D8-4695-9728-32EB4BC6D544}" srcOrd="0" destOrd="4" presId="urn:microsoft.com/office/officeart/2005/8/layout/list1"/>
    <dgm:cxn modelId="{C883180E-0FA1-458C-A4AF-0EAF62F9C10B}" type="presOf" srcId="{98AB5D0E-EC9D-49BA-BE45-66A15B972B04}" destId="{8F93D540-17BF-4CFF-8DF4-651B029F6C68}" srcOrd="0" destOrd="1" presId="urn:microsoft.com/office/officeart/2005/8/layout/list1"/>
    <dgm:cxn modelId="{51A09312-1094-4ACB-A8A5-CA77E5A1E91F}" srcId="{04ACDEC6-2E1D-4577-928B-576B340FC494}" destId="{98AB5D0E-EC9D-49BA-BE45-66A15B972B04}" srcOrd="1" destOrd="0" parTransId="{26000FA9-B472-4A0A-8AE1-7CE7BBF43084}" sibTransId="{FEEAABC1-F90F-4A1F-8FA6-499819ED33D8}"/>
    <dgm:cxn modelId="{9CD73833-C80D-474D-92FF-87008B408AE9}" srcId="{0023FA54-F2AC-4BFE-B02B-B1217E5FCEAA}" destId="{C788C505-B754-4535-9A1F-45F1A218B50D}" srcOrd="2" destOrd="0" parTransId="{4CCCF1A3-00B0-481F-A7E8-24B76C60DE7C}" sibTransId="{1279979D-0384-4E93-B3CA-27E8DE263CFF}"/>
    <dgm:cxn modelId="{18FD3B5F-479C-4F92-971E-EB77FCE2E033}" type="presOf" srcId="{C788C505-B754-4535-9A1F-45F1A218B50D}" destId="{B8E1D9EB-D5D8-4695-9728-32EB4BC6D544}" srcOrd="0" destOrd="2" presId="urn:microsoft.com/office/officeart/2005/8/layout/list1"/>
    <dgm:cxn modelId="{CDE85D47-6268-4937-9F26-5E3ECA658C17}" srcId="{0023FA54-F2AC-4BFE-B02B-B1217E5FCEAA}" destId="{96F44407-3FB4-4CC5-BC6F-912B1010378D}" srcOrd="0" destOrd="0" parTransId="{4A88F9C1-5063-43EE-85B4-84514FC1A922}" sibTransId="{390BA2F3-D3A5-45BC-8053-667993FAF168}"/>
    <dgm:cxn modelId="{1247754A-B34C-4A2C-A8EF-CF0881A0ABCF}" type="presOf" srcId="{96F44407-3FB4-4CC5-BC6F-912B1010378D}" destId="{B8E1D9EB-D5D8-4695-9728-32EB4BC6D544}" srcOrd="0" destOrd="0" presId="urn:microsoft.com/office/officeart/2005/8/layout/list1"/>
    <dgm:cxn modelId="{30229B72-972C-4CA9-B650-BFCB224F8F63}" type="presOf" srcId="{04ACDEC6-2E1D-4577-928B-576B340FC494}" destId="{507BE923-2EE1-4ED5-ACDB-A9495EFC0269}" srcOrd="1" destOrd="0" presId="urn:microsoft.com/office/officeart/2005/8/layout/list1"/>
    <dgm:cxn modelId="{2386A87A-F485-45A2-9989-DDCC24A02B34}" type="presOf" srcId="{A4C8FED9-B51A-4D05-971A-DB5EE6202D2B}" destId="{B8E1D9EB-D5D8-4695-9728-32EB4BC6D544}" srcOrd="0" destOrd="1" presId="urn:microsoft.com/office/officeart/2005/8/layout/list1"/>
    <dgm:cxn modelId="{95E67F7B-EA33-4189-B45E-A23CBDADD20C}" type="presOf" srcId="{0023FA54-F2AC-4BFE-B02B-B1217E5FCEAA}" destId="{D7198750-89F1-4C9E-9E92-1736DECA1699}" srcOrd="0" destOrd="0" presId="urn:microsoft.com/office/officeart/2005/8/layout/list1"/>
    <dgm:cxn modelId="{011B6082-F1A9-4457-A5A1-1F0C7F40F8B4}" type="presOf" srcId="{0023FA54-F2AC-4BFE-B02B-B1217E5FCEAA}" destId="{74007E0E-CDA0-483E-B492-EBB9085A590A}" srcOrd="1" destOrd="0" presId="urn:microsoft.com/office/officeart/2005/8/layout/list1"/>
    <dgm:cxn modelId="{451E6F8F-9797-4FFF-84F1-93802CFAC33A}" srcId="{0023FA54-F2AC-4BFE-B02B-B1217E5FCEAA}" destId="{186CCFA6-6212-423B-8BC8-3B05191917B4}" srcOrd="4" destOrd="0" parTransId="{7BF48CDC-961E-478A-AE76-0C0C9CBAB8B0}" sibTransId="{187174B3-6BE4-455D-830F-E65A9E5EEE56}"/>
    <dgm:cxn modelId="{6FDDDA9F-5D79-445E-A53D-D157FBDDEB5E}" type="presOf" srcId="{04ACDEC6-2E1D-4577-928B-576B340FC494}" destId="{9DECB2EC-2C8B-4110-B77C-FB1ECD23E418}" srcOrd="0" destOrd="0" presId="urn:microsoft.com/office/officeart/2005/8/layout/list1"/>
    <dgm:cxn modelId="{30AC3AA7-737A-49E5-9853-D52EC6D28181}" srcId="{3FA26E6B-82DA-40C4-A8E6-AA2B12D98E4A}" destId="{0023FA54-F2AC-4BFE-B02B-B1217E5FCEAA}" srcOrd="0" destOrd="0" parTransId="{41D778EF-1BDE-4FC4-83CD-876F05A10D7B}" sibTransId="{711021D9-943E-4836-A55D-2CB1066B3902}"/>
    <dgm:cxn modelId="{A88407B3-54C8-4CE8-AD6F-2085052BEE27}" srcId="{04ACDEC6-2E1D-4577-928B-576B340FC494}" destId="{6BA88192-0050-4256-AEE6-72023212E61A}" srcOrd="0" destOrd="0" parTransId="{266385DB-B347-447E-B6E3-76DE7D0914E6}" sibTransId="{8A6CDE0E-26EE-48E6-8956-31AC8B3142F8}"/>
    <dgm:cxn modelId="{73D7DFB7-866C-44DC-B3E8-34AA3EF87EB0}" type="presOf" srcId="{A1776522-ED34-4ED6-99EB-9C208605B1C4}" destId="{B8E1D9EB-D5D8-4695-9728-32EB4BC6D544}" srcOrd="0" destOrd="3" presId="urn:microsoft.com/office/officeart/2005/8/layout/list1"/>
    <dgm:cxn modelId="{C1EAE6C3-5281-4849-8882-9B8A8493C7F2}" type="presOf" srcId="{6BA88192-0050-4256-AEE6-72023212E61A}" destId="{8F93D540-17BF-4CFF-8DF4-651B029F6C68}" srcOrd="0" destOrd="0" presId="urn:microsoft.com/office/officeart/2005/8/layout/list1"/>
    <dgm:cxn modelId="{A17836CC-256B-41AE-A28D-43394E4C90CA}" srcId="{0023FA54-F2AC-4BFE-B02B-B1217E5FCEAA}" destId="{A4C8FED9-B51A-4D05-971A-DB5EE6202D2B}" srcOrd="1" destOrd="0" parTransId="{F15BF3EE-1DF3-4E57-8F9C-0EF9C6849094}" sibTransId="{E59F7994-BB5D-4AC9-8ADF-13B0A19B345C}"/>
    <dgm:cxn modelId="{979C85CC-E6E9-4D2F-B328-0327A1EF5787}" srcId="{3FA26E6B-82DA-40C4-A8E6-AA2B12D98E4A}" destId="{04ACDEC6-2E1D-4577-928B-576B340FC494}" srcOrd="1" destOrd="0" parTransId="{8053C4A1-93CC-43F1-8257-18E8D6138CFB}" sibTransId="{18AFCEF4-BA22-4EEC-AC6A-C0C7DE747164}"/>
    <dgm:cxn modelId="{C47F9AE0-C435-49FE-8A26-ABC240751BA0}" srcId="{0023FA54-F2AC-4BFE-B02B-B1217E5FCEAA}" destId="{A1776522-ED34-4ED6-99EB-9C208605B1C4}" srcOrd="3" destOrd="0" parTransId="{79C8827C-453F-4086-8082-5265F93C93F8}" sibTransId="{21C2503C-A8BD-4CCC-BF02-FCECDF744E48}"/>
    <dgm:cxn modelId="{CC7CD5F5-FD34-4D07-B26A-E5BE02E2E715}" type="presOf" srcId="{3FA26E6B-82DA-40C4-A8E6-AA2B12D98E4A}" destId="{09D7F407-6AE8-4677-BA93-C910620CD7D4}" srcOrd="0" destOrd="0" presId="urn:microsoft.com/office/officeart/2005/8/layout/list1"/>
    <dgm:cxn modelId="{3C85FD8A-F836-46D8-849C-9C2B11E7E0AA}" type="presParOf" srcId="{09D7F407-6AE8-4677-BA93-C910620CD7D4}" destId="{2672DA21-74B2-4AE1-8ECA-569727381DD2}" srcOrd="0" destOrd="0" presId="urn:microsoft.com/office/officeart/2005/8/layout/list1"/>
    <dgm:cxn modelId="{E8BE6A59-0631-46BD-A300-0ECDAC373C91}" type="presParOf" srcId="{2672DA21-74B2-4AE1-8ECA-569727381DD2}" destId="{D7198750-89F1-4C9E-9E92-1736DECA1699}" srcOrd="0" destOrd="0" presId="urn:microsoft.com/office/officeart/2005/8/layout/list1"/>
    <dgm:cxn modelId="{34EE4E91-CFA9-499C-BC05-B3A85C9285B5}" type="presParOf" srcId="{2672DA21-74B2-4AE1-8ECA-569727381DD2}" destId="{74007E0E-CDA0-483E-B492-EBB9085A590A}" srcOrd="1" destOrd="0" presId="urn:microsoft.com/office/officeart/2005/8/layout/list1"/>
    <dgm:cxn modelId="{D36D00C1-7EF3-4F84-B9D2-CF90EB8636BD}" type="presParOf" srcId="{09D7F407-6AE8-4677-BA93-C910620CD7D4}" destId="{736E17B6-95E4-4727-A464-D14E9BEF7336}" srcOrd="1" destOrd="0" presId="urn:microsoft.com/office/officeart/2005/8/layout/list1"/>
    <dgm:cxn modelId="{0C5AB7A6-EA81-45F5-A03D-17E195ECD072}" type="presParOf" srcId="{09D7F407-6AE8-4677-BA93-C910620CD7D4}" destId="{B8E1D9EB-D5D8-4695-9728-32EB4BC6D544}" srcOrd="2" destOrd="0" presId="urn:microsoft.com/office/officeart/2005/8/layout/list1"/>
    <dgm:cxn modelId="{25ACC550-09C9-457F-9CB9-E4CF8C4387D3}" type="presParOf" srcId="{09D7F407-6AE8-4677-BA93-C910620CD7D4}" destId="{B3A44ABB-E630-4FAB-87FA-B6190C0693DB}" srcOrd="3" destOrd="0" presId="urn:microsoft.com/office/officeart/2005/8/layout/list1"/>
    <dgm:cxn modelId="{3394C1A4-F1E5-48DB-A7A7-2F7CD9A1033D}" type="presParOf" srcId="{09D7F407-6AE8-4677-BA93-C910620CD7D4}" destId="{D8156019-B035-44C4-88FA-D1EF46840EC7}" srcOrd="4" destOrd="0" presId="urn:microsoft.com/office/officeart/2005/8/layout/list1"/>
    <dgm:cxn modelId="{7E5B4B96-C51C-43CE-B6B6-BE810B5408EA}" type="presParOf" srcId="{D8156019-B035-44C4-88FA-D1EF46840EC7}" destId="{9DECB2EC-2C8B-4110-B77C-FB1ECD23E418}" srcOrd="0" destOrd="0" presId="urn:microsoft.com/office/officeart/2005/8/layout/list1"/>
    <dgm:cxn modelId="{626ADDA2-1170-445F-AE2D-DD2325DAD3A5}" type="presParOf" srcId="{D8156019-B035-44C4-88FA-D1EF46840EC7}" destId="{507BE923-2EE1-4ED5-ACDB-A9495EFC0269}" srcOrd="1" destOrd="0" presId="urn:microsoft.com/office/officeart/2005/8/layout/list1"/>
    <dgm:cxn modelId="{EBB8B345-8BFA-4240-B223-0ABE54C034A6}" type="presParOf" srcId="{09D7F407-6AE8-4677-BA93-C910620CD7D4}" destId="{856F7F91-A981-44CD-802E-31B00CA2BA14}" srcOrd="5" destOrd="0" presId="urn:microsoft.com/office/officeart/2005/8/layout/list1"/>
    <dgm:cxn modelId="{C2F0404E-DBAE-4F52-B7ED-2412120233BB}" type="presParOf" srcId="{09D7F407-6AE8-4677-BA93-C910620CD7D4}" destId="{8F93D540-17BF-4CFF-8DF4-651B029F6C6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1D9EB-D5D8-4695-9728-32EB4BC6D544}">
      <dsp:nvSpPr>
        <dsp:cNvPr id="0" name=""/>
        <dsp:cNvSpPr/>
      </dsp:nvSpPr>
      <dsp:spPr>
        <a:xfrm>
          <a:off x="0" y="367349"/>
          <a:ext cx="5676900" cy="315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591" tIns="416560" rIns="4405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r/politics and r/news: two largest general political subreddits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r/Conservative and r/Libertarian: two largest right-leaning subreddits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r/democrats and r/Liberal: two largest left-leaning subreddits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500k+ comments from about 134k authors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Sentiment analysis using </a:t>
          </a:r>
          <a:r>
            <a:rPr lang="en-US" sz="2000" kern="1200" dirty="0" err="1"/>
            <a:t>TextBlob</a:t>
          </a:r>
          <a:endParaRPr lang="en-US" sz="2000" kern="1200" dirty="0"/>
        </a:p>
      </dsp:txBody>
      <dsp:txXfrm>
        <a:off x="0" y="367349"/>
        <a:ext cx="5676900" cy="3150000"/>
      </dsp:txXfrm>
    </dsp:sp>
    <dsp:sp modelId="{74007E0E-CDA0-483E-B492-EBB9085A590A}">
      <dsp:nvSpPr>
        <dsp:cNvPr id="0" name=""/>
        <dsp:cNvSpPr/>
      </dsp:nvSpPr>
      <dsp:spPr>
        <a:xfrm>
          <a:off x="283845" y="72149"/>
          <a:ext cx="397383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Reddit:</a:t>
          </a:r>
        </a:p>
      </dsp:txBody>
      <dsp:txXfrm>
        <a:off x="312666" y="100970"/>
        <a:ext cx="3916188" cy="532758"/>
      </dsp:txXfrm>
    </dsp:sp>
    <dsp:sp modelId="{8F93D540-17BF-4CFF-8DF4-651B029F6C68}">
      <dsp:nvSpPr>
        <dsp:cNvPr id="0" name=""/>
        <dsp:cNvSpPr/>
      </dsp:nvSpPr>
      <dsp:spPr>
        <a:xfrm>
          <a:off x="0" y="3920550"/>
          <a:ext cx="56769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4955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0591" tIns="416560" rIns="4405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Presidential approval data from 40+ different pollsters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Date range: Jan 23 – Sept 15, 2021</a:t>
          </a:r>
        </a:p>
      </dsp:txBody>
      <dsp:txXfrm>
        <a:off x="0" y="3920550"/>
        <a:ext cx="5676900" cy="1417500"/>
      </dsp:txXfrm>
    </dsp:sp>
    <dsp:sp modelId="{507BE923-2EE1-4ED5-ACDB-A9495EFC0269}">
      <dsp:nvSpPr>
        <dsp:cNvPr id="0" name=""/>
        <dsp:cNvSpPr/>
      </dsp:nvSpPr>
      <dsp:spPr>
        <a:xfrm>
          <a:off x="283845" y="3625350"/>
          <a:ext cx="3973830" cy="590400"/>
        </a:xfrm>
        <a:prstGeom prst="roundRect">
          <a:avLst/>
        </a:prstGeom>
        <a:solidFill>
          <a:schemeClr val="accent2">
            <a:hueOff val="-1494955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Poll Data from FiveThirtyEight:</a:t>
          </a:r>
        </a:p>
      </dsp:txBody>
      <dsp:txXfrm>
        <a:off x="312666" y="3654171"/>
        <a:ext cx="391618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A41D5-5D45-4901-9C9F-219E6014EC26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15937-6A9A-48B7-8C95-B7F6CA684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 of political polarization on social media is frequently discussed but can be challenging to quantify.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15937-6A9A-48B7-8C95-B7F6CA6848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15937-6A9A-48B7-8C95-B7F6CA6848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57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15937-6A9A-48B7-8C95-B7F6CA6848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15937-6A9A-48B7-8C95-B7F6CA6848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4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4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2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5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BBE9F-A541-4518-91AF-81468B8E3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/>
              <a:t>Political Sentiment on Reddit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C43FA-1AEE-4FDA-BE17-3D0BAF190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pic>
        <p:nvPicPr>
          <p:cNvPr id="66" name="Picture 3">
            <a:extLst>
              <a:ext uri="{FF2B5EF4-FFF2-40B4-BE49-F238E27FC236}">
                <a16:creationId xmlns:a16="http://schemas.microsoft.com/office/drawing/2014/main" id="{9188BBAF-C369-41BC-8B41-846A8D258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3" r="19019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6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9B57C-E973-4260-B6E8-8C9CE776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67" r="-1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EC78-E3D8-4D14-B683-10E721BA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r/conservative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4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B6BDA-1EC9-4C43-B24F-F63F069F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2" r="8314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EEE25-74F6-4024-808D-10960EAA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r/libertarian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63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F76CD-056A-4F5A-BC9C-9A85318B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1C9D5-F00D-4F05-A35B-49D25BDC9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C1090-620E-4C42-A27F-4595E37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BDF8-1359-46BF-84F6-AC8736B7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F76E2C-9D21-48F5-9F6A-F43B8052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723901"/>
            <a:ext cx="673099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05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E82B0-A3D0-4ED3-AFB1-45BF400CD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" y="134007"/>
            <a:ext cx="12106246" cy="65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5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1DA8C3-668A-44EF-91CC-3225C031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1097"/>
            <a:ext cx="11946017" cy="27054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13EFEE-7676-4778-9964-0741D215F8F9}"/>
              </a:ext>
            </a:extLst>
          </p:cNvPr>
          <p:cNvSpPr/>
          <p:nvPr/>
        </p:nvSpPr>
        <p:spPr>
          <a:xfrm>
            <a:off x="304800" y="294290"/>
            <a:ext cx="11487807" cy="826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15E82-ECA0-49C6-900B-9E24F4B6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306" y="0"/>
            <a:ext cx="8678486" cy="1390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C72B2-A421-4C0F-8FE3-FD82905C1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6551"/>
            <a:ext cx="6249272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D6F57-15E5-4006-AA68-16E2B0F403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146" y="5429051"/>
            <a:ext cx="8630854" cy="1428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1E4B36-6DFB-42A4-8694-DCA6C818B7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99" y="3320715"/>
            <a:ext cx="5564101" cy="21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4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6D8DC-BBEC-4118-AB07-EF2A55F2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2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Data</a:t>
            </a:r>
          </a:p>
        </p:txBody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C0D4A00-BE13-485C-8E6E-F7B4FD9EC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814847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86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23A985-E245-4833-A627-2D6BC3B6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14557"/>
            <a:ext cx="10872665" cy="7057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Sentiment of Reddit Posts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B742CE7-CA21-470C-AC2B-F89ECEC31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05" y="2292953"/>
            <a:ext cx="8977789" cy="38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9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6B7F85-8459-47C9-8AB7-0098FA16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3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27A94-8B39-4A38-BDD4-F81C4EF3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494" r="161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619A11-F691-4C62-9F18-A4576C89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r/politics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1452C-020D-461C-8040-EE9B54B2C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33" r="2711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2C27B-7A49-4953-A99E-7AA3126B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r/news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2F786-45E7-4D30-AC7C-E660DEF4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38" r="3496" b="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2D0F-B8D1-421E-B23B-D78AE6F7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r/liberal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1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428CD-1587-40EC-99D4-8633296ED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391" r="5830" b="-1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95618-C27A-46BF-8D51-388AE26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rgbClr val="FFFFFF"/>
                </a:solidFill>
              </a:rPr>
              <a:t>r/democrats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110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302A"/>
      </a:dk2>
      <a:lt2>
        <a:srgbClr val="F0F3F2"/>
      </a:lt2>
      <a:accent1>
        <a:srgbClr val="C34D7E"/>
      </a:accent1>
      <a:accent2>
        <a:srgbClr val="B13B9E"/>
      </a:accent2>
      <a:accent3>
        <a:srgbClr val="A54DC3"/>
      </a:accent3>
      <a:accent4>
        <a:srgbClr val="6943B5"/>
      </a:accent4>
      <a:accent5>
        <a:srgbClr val="4D57C3"/>
      </a:accent5>
      <a:accent6>
        <a:srgbClr val="3B76B1"/>
      </a:accent6>
      <a:hlink>
        <a:srgbClr val="4A3F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125</Words>
  <Application>Microsoft Office PowerPoint</Application>
  <PresentationFormat>Widescreen</PresentationFormat>
  <Paragraphs>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Univers Condensed</vt:lpstr>
      <vt:lpstr>ChronicleVTI</vt:lpstr>
      <vt:lpstr>Political Sentiment on Reddit</vt:lpstr>
      <vt:lpstr>PowerPoint Presentation</vt:lpstr>
      <vt:lpstr>The Data</vt:lpstr>
      <vt:lpstr>Sentiment of Reddit Posts</vt:lpstr>
      <vt:lpstr>PowerPoint Presentation</vt:lpstr>
      <vt:lpstr>r/politics</vt:lpstr>
      <vt:lpstr>r/news</vt:lpstr>
      <vt:lpstr>r/liberal</vt:lpstr>
      <vt:lpstr>r/democrats</vt:lpstr>
      <vt:lpstr>r/conservative</vt:lpstr>
      <vt:lpstr>r/libertarian</vt:lpstr>
      <vt:lpstr>Modelling 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Sentiment on Reddit</dc:title>
  <dc:creator>Noelle Ferrari</dc:creator>
  <cp:lastModifiedBy>Noelle Ferrari</cp:lastModifiedBy>
  <cp:revision>1</cp:revision>
  <dcterms:created xsi:type="dcterms:W3CDTF">2021-10-09T20:16:26Z</dcterms:created>
  <dcterms:modified xsi:type="dcterms:W3CDTF">2021-10-12T04:21:53Z</dcterms:modified>
</cp:coreProperties>
</file>