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674" r:id="rId2"/>
  </p:sldMasterIdLst>
  <p:notesMasterIdLst>
    <p:notesMasterId r:id="rId18"/>
  </p:notesMasterIdLst>
  <p:sldIdLst>
    <p:sldId id="256" r:id="rId3"/>
    <p:sldId id="258" r:id="rId4"/>
    <p:sldId id="259" r:id="rId5"/>
    <p:sldId id="260" r:id="rId6"/>
    <p:sldId id="264" r:id="rId7"/>
    <p:sldId id="265" r:id="rId8"/>
    <p:sldId id="266" r:id="rId9"/>
    <p:sldId id="269" r:id="rId10"/>
    <p:sldId id="270" r:id="rId11"/>
    <p:sldId id="267" r:id="rId12"/>
    <p:sldId id="272" r:id="rId13"/>
    <p:sldId id="273" r:id="rId14"/>
    <p:sldId id="275" r:id="rId15"/>
    <p:sldId id="271"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44DBB0-6DF4-4509-9AB8-C838FCE73CE7}" v="85" dt="2021-08-13T03:37:19.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3991" autoAdjust="0"/>
  </p:normalViewPr>
  <p:slideViewPr>
    <p:cSldViewPr snapToGrid="0">
      <p:cViewPr varScale="1">
        <p:scale>
          <a:sx n="72" d="100"/>
          <a:sy n="72" d="100"/>
        </p:scale>
        <p:origin x="20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elle Ferrari" userId="a847421d777b2bc0" providerId="LiveId" clId="{5A44DBB0-6DF4-4509-9AB8-C838FCE73CE7}"/>
    <pc:docChg chg="undo custSel addSld delSld modSld sldOrd">
      <pc:chgData name="Noelle Ferrari" userId="a847421d777b2bc0" providerId="LiveId" clId="{5A44DBB0-6DF4-4509-9AB8-C838FCE73CE7}" dt="2021-08-13T18:31:41.877" v="9333" actId="20577"/>
      <pc:docMkLst>
        <pc:docMk/>
      </pc:docMkLst>
      <pc:sldChg chg="modSp mod">
        <pc:chgData name="Noelle Ferrari" userId="a847421d777b2bc0" providerId="LiveId" clId="{5A44DBB0-6DF4-4509-9AB8-C838FCE73CE7}" dt="2021-08-12T23:26:34.411" v="79" actId="20577"/>
        <pc:sldMkLst>
          <pc:docMk/>
          <pc:sldMk cId="1555074072" sldId="256"/>
        </pc:sldMkLst>
        <pc:spChg chg="mod">
          <ac:chgData name="Noelle Ferrari" userId="a847421d777b2bc0" providerId="LiveId" clId="{5A44DBB0-6DF4-4509-9AB8-C838FCE73CE7}" dt="2021-08-12T23:26:34.411" v="79" actId="20577"/>
          <ac:spMkLst>
            <pc:docMk/>
            <pc:sldMk cId="1555074072" sldId="256"/>
            <ac:spMk id="2" creationId="{DB665722-FD86-4EE2-90E4-A33A2AB00AA6}"/>
          </ac:spMkLst>
        </pc:spChg>
      </pc:sldChg>
      <pc:sldChg chg="modSp add del mod modNotesTx">
        <pc:chgData name="Noelle Ferrari" userId="a847421d777b2bc0" providerId="LiveId" clId="{5A44DBB0-6DF4-4509-9AB8-C838FCE73CE7}" dt="2021-08-13T17:54:31.814" v="9216" actId="2696"/>
        <pc:sldMkLst>
          <pc:docMk/>
          <pc:sldMk cId="2186001741" sldId="257"/>
        </pc:sldMkLst>
        <pc:spChg chg="mod">
          <ac:chgData name="Noelle Ferrari" userId="a847421d777b2bc0" providerId="LiveId" clId="{5A44DBB0-6DF4-4509-9AB8-C838FCE73CE7}" dt="2021-08-13T15:17:09.860" v="2906" actId="20577"/>
          <ac:spMkLst>
            <pc:docMk/>
            <pc:sldMk cId="2186001741" sldId="257"/>
            <ac:spMk id="2" creationId="{67C4452A-8F84-40AD-8EC2-0CBF3A649652}"/>
          </ac:spMkLst>
        </pc:spChg>
        <pc:spChg chg="mod">
          <ac:chgData name="Noelle Ferrari" userId="a847421d777b2bc0" providerId="LiveId" clId="{5A44DBB0-6DF4-4509-9AB8-C838FCE73CE7}" dt="2021-08-13T03:24:11.314" v="1068" actId="27636"/>
          <ac:spMkLst>
            <pc:docMk/>
            <pc:sldMk cId="2186001741" sldId="257"/>
            <ac:spMk id="3" creationId="{5CC099E9-8F09-4D59-B52B-6719BBD23E3A}"/>
          </ac:spMkLst>
        </pc:spChg>
      </pc:sldChg>
      <pc:sldChg chg="modSp mod ord modNotesTx">
        <pc:chgData name="Noelle Ferrari" userId="a847421d777b2bc0" providerId="LiveId" clId="{5A44DBB0-6DF4-4509-9AB8-C838FCE73CE7}" dt="2021-08-13T17:54:25.387" v="9215"/>
        <pc:sldMkLst>
          <pc:docMk/>
          <pc:sldMk cId="1920205942" sldId="258"/>
        </pc:sldMkLst>
        <pc:spChg chg="mod">
          <ac:chgData name="Noelle Ferrari" userId="a847421d777b2bc0" providerId="LiveId" clId="{5A44DBB0-6DF4-4509-9AB8-C838FCE73CE7}" dt="2021-08-12T23:27:22.950" v="106" actId="20577"/>
          <ac:spMkLst>
            <pc:docMk/>
            <pc:sldMk cId="1920205942" sldId="258"/>
            <ac:spMk id="2" creationId="{745D9271-EBF4-4D8F-A26B-83E763AD41E8}"/>
          </ac:spMkLst>
        </pc:spChg>
        <pc:spChg chg="mod">
          <ac:chgData name="Noelle Ferrari" userId="a847421d777b2bc0" providerId="LiveId" clId="{5A44DBB0-6DF4-4509-9AB8-C838FCE73CE7}" dt="2021-08-13T17:54:05.869" v="9210" actId="27636"/>
          <ac:spMkLst>
            <pc:docMk/>
            <pc:sldMk cId="1920205942" sldId="258"/>
            <ac:spMk id="3" creationId="{C93CC6D7-FB94-479D-B818-FE9272475AB2}"/>
          </ac:spMkLst>
        </pc:spChg>
      </pc:sldChg>
      <pc:sldChg chg="add del modNotesTx">
        <pc:chgData name="Noelle Ferrari" userId="a847421d777b2bc0" providerId="LiveId" clId="{5A44DBB0-6DF4-4509-9AB8-C838FCE73CE7}" dt="2021-08-13T15:39:39.480" v="3975" actId="20577"/>
        <pc:sldMkLst>
          <pc:docMk/>
          <pc:sldMk cId="1307128271" sldId="259"/>
        </pc:sldMkLst>
      </pc:sldChg>
      <pc:sldChg chg="addSp delSp modSp mod modNotesTx">
        <pc:chgData name="Noelle Ferrari" userId="a847421d777b2bc0" providerId="LiveId" clId="{5A44DBB0-6DF4-4509-9AB8-C838FCE73CE7}" dt="2021-08-13T16:05:46.309" v="6105" actId="20577"/>
        <pc:sldMkLst>
          <pc:docMk/>
          <pc:sldMk cId="2410689742" sldId="260"/>
        </pc:sldMkLst>
        <pc:spChg chg="mod ord">
          <ac:chgData name="Noelle Ferrari" userId="a847421d777b2bc0" providerId="LiveId" clId="{5A44DBB0-6DF4-4509-9AB8-C838FCE73CE7}" dt="2021-08-13T15:55:41.265" v="4969" actId="26606"/>
          <ac:spMkLst>
            <pc:docMk/>
            <pc:sldMk cId="2410689742" sldId="260"/>
            <ac:spMk id="4" creationId="{F7350717-9900-48AB-8606-7848A94962ED}"/>
          </ac:spMkLst>
        </pc:spChg>
        <pc:spChg chg="del">
          <ac:chgData name="Noelle Ferrari" userId="a847421d777b2bc0" providerId="LiveId" clId="{5A44DBB0-6DF4-4509-9AB8-C838FCE73CE7}" dt="2021-08-12T23:43:29.406" v="655" actId="478"/>
          <ac:spMkLst>
            <pc:docMk/>
            <pc:sldMk cId="2410689742" sldId="260"/>
            <ac:spMk id="7" creationId="{EBBD9958-6F4B-49CB-8E71-823DAB7C8862}"/>
          </ac:spMkLst>
        </pc:spChg>
        <pc:spChg chg="del">
          <ac:chgData name="Noelle Ferrari" userId="a847421d777b2bc0" providerId="LiveId" clId="{5A44DBB0-6DF4-4509-9AB8-C838FCE73CE7}" dt="2021-08-12T23:55:41.231" v="705" actId="26606"/>
          <ac:spMkLst>
            <pc:docMk/>
            <pc:sldMk cId="2410689742" sldId="260"/>
            <ac:spMk id="59" creationId="{F341B9C2-0FBF-4B4B-A902-1AFFD384E700}"/>
          </ac:spMkLst>
        </pc:spChg>
        <pc:spChg chg="add del">
          <ac:chgData name="Noelle Ferrari" userId="a847421d777b2bc0" providerId="LiveId" clId="{5A44DBB0-6DF4-4509-9AB8-C838FCE73CE7}" dt="2021-08-13T15:55:41.265" v="4969" actId="26606"/>
          <ac:spMkLst>
            <pc:docMk/>
            <pc:sldMk cId="2410689742" sldId="260"/>
            <ac:spMk id="76" creationId="{ECB86E21-E2BD-408E-8E61-D30AB8715F20}"/>
          </ac:spMkLst>
        </pc:spChg>
        <pc:spChg chg="add del">
          <ac:chgData name="Noelle Ferrari" userId="a847421d777b2bc0" providerId="LiveId" clId="{5A44DBB0-6DF4-4509-9AB8-C838FCE73CE7}" dt="2021-08-13T15:55:41.265" v="4969" actId="26606"/>
          <ac:spMkLst>
            <pc:docMk/>
            <pc:sldMk cId="2410689742" sldId="260"/>
            <ac:spMk id="78" creationId="{029B38C0-3CC6-4B41-93F3-C479D22DD242}"/>
          </ac:spMkLst>
        </pc:spChg>
        <pc:spChg chg="add del">
          <ac:chgData name="Noelle Ferrari" userId="a847421d777b2bc0" providerId="LiveId" clId="{5A44DBB0-6DF4-4509-9AB8-C838FCE73CE7}" dt="2021-08-13T15:55:41.265" v="4969" actId="26606"/>
          <ac:spMkLst>
            <pc:docMk/>
            <pc:sldMk cId="2410689742" sldId="260"/>
            <ac:spMk id="80" creationId="{69A070B3-8EC2-413C-B782-253BA2546328}"/>
          </ac:spMkLst>
        </pc:spChg>
        <pc:spChg chg="add del">
          <ac:chgData name="Noelle Ferrari" userId="a847421d777b2bc0" providerId="LiveId" clId="{5A44DBB0-6DF4-4509-9AB8-C838FCE73CE7}" dt="2021-08-13T15:55:41.265" v="4969" actId="26606"/>
          <ac:spMkLst>
            <pc:docMk/>
            <pc:sldMk cId="2410689742" sldId="260"/>
            <ac:spMk id="82" creationId="{165B8C92-2D61-44A2-857C-E6980C2A22EB}"/>
          </ac:spMkLst>
        </pc:spChg>
        <pc:spChg chg="add">
          <ac:chgData name="Noelle Ferrari" userId="a847421d777b2bc0" providerId="LiveId" clId="{5A44DBB0-6DF4-4509-9AB8-C838FCE73CE7}" dt="2021-08-13T15:55:41.265" v="4969" actId="26606"/>
          <ac:spMkLst>
            <pc:docMk/>
            <pc:sldMk cId="2410689742" sldId="260"/>
            <ac:spMk id="99" creationId="{ECB86E21-E2BD-408E-8E61-D30AB8715F20}"/>
          </ac:spMkLst>
        </pc:spChg>
        <pc:spChg chg="add">
          <ac:chgData name="Noelle Ferrari" userId="a847421d777b2bc0" providerId="LiveId" clId="{5A44DBB0-6DF4-4509-9AB8-C838FCE73CE7}" dt="2021-08-13T15:55:41.265" v="4969" actId="26606"/>
          <ac:spMkLst>
            <pc:docMk/>
            <pc:sldMk cId="2410689742" sldId="260"/>
            <ac:spMk id="101" creationId="{029B38C0-3CC6-4B41-93F3-C479D22DD242}"/>
          </ac:spMkLst>
        </pc:spChg>
        <pc:spChg chg="add">
          <ac:chgData name="Noelle Ferrari" userId="a847421d777b2bc0" providerId="LiveId" clId="{5A44DBB0-6DF4-4509-9AB8-C838FCE73CE7}" dt="2021-08-13T15:55:41.265" v="4969" actId="26606"/>
          <ac:spMkLst>
            <pc:docMk/>
            <pc:sldMk cId="2410689742" sldId="260"/>
            <ac:spMk id="103" creationId="{69A070B3-8EC2-413C-B782-253BA2546328}"/>
          </ac:spMkLst>
        </pc:spChg>
        <pc:spChg chg="add">
          <ac:chgData name="Noelle Ferrari" userId="a847421d777b2bc0" providerId="LiveId" clId="{5A44DBB0-6DF4-4509-9AB8-C838FCE73CE7}" dt="2021-08-13T15:55:41.265" v="4969" actId="26606"/>
          <ac:spMkLst>
            <pc:docMk/>
            <pc:sldMk cId="2410689742" sldId="260"/>
            <ac:spMk id="105" creationId="{165B8C92-2D61-44A2-857C-E6980C2A22EB}"/>
          </ac:spMkLst>
        </pc:spChg>
        <pc:grpChg chg="del">
          <ac:chgData name="Noelle Ferrari" userId="a847421d777b2bc0" providerId="LiveId" clId="{5A44DBB0-6DF4-4509-9AB8-C838FCE73CE7}" dt="2021-08-12T23:55:41.231" v="705" actId="26606"/>
          <ac:grpSpMkLst>
            <pc:docMk/>
            <pc:sldMk cId="2410689742" sldId="260"/>
            <ac:grpSpMk id="53" creationId="{23F5135F-115E-423C-BE4A-B56C35DC9F3E}"/>
          </ac:grpSpMkLst>
        </pc:grpChg>
        <pc:grpChg chg="del">
          <ac:chgData name="Noelle Ferrari" userId="a847421d777b2bc0" providerId="LiveId" clId="{5A44DBB0-6DF4-4509-9AB8-C838FCE73CE7}" dt="2021-08-12T23:55:41.231" v="705" actId="26606"/>
          <ac:grpSpMkLst>
            <pc:docMk/>
            <pc:sldMk cId="2410689742" sldId="260"/>
            <ac:grpSpMk id="61" creationId="{A4CE093B-B8CB-40B0-9E0D-B2EC39FF727F}"/>
          </ac:grpSpMkLst>
        </pc:grpChg>
        <pc:grpChg chg="add del">
          <ac:chgData name="Noelle Ferrari" userId="a847421d777b2bc0" providerId="LiveId" clId="{5A44DBB0-6DF4-4509-9AB8-C838FCE73CE7}" dt="2021-08-13T15:55:41.265" v="4969" actId="26606"/>
          <ac:grpSpMkLst>
            <pc:docMk/>
            <pc:sldMk cId="2410689742" sldId="260"/>
            <ac:grpSpMk id="70" creationId="{23F5135F-115E-423C-BE4A-B56C35DC9F3E}"/>
          </ac:grpSpMkLst>
        </pc:grpChg>
        <pc:grpChg chg="add del">
          <ac:chgData name="Noelle Ferrari" userId="a847421d777b2bc0" providerId="LiveId" clId="{5A44DBB0-6DF4-4509-9AB8-C838FCE73CE7}" dt="2021-08-13T15:55:41.265" v="4969" actId="26606"/>
          <ac:grpSpMkLst>
            <pc:docMk/>
            <pc:sldMk cId="2410689742" sldId="260"/>
            <ac:grpSpMk id="84" creationId="{4BD4796F-4D50-4634-A058-0EEBBC75A513}"/>
          </ac:grpSpMkLst>
        </pc:grpChg>
        <pc:grpChg chg="add">
          <ac:chgData name="Noelle Ferrari" userId="a847421d777b2bc0" providerId="LiveId" clId="{5A44DBB0-6DF4-4509-9AB8-C838FCE73CE7}" dt="2021-08-13T15:55:41.265" v="4969" actId="26606"/>
          <ac:grpSpMkLst>
            <pc:docMk/>
            <pc:sldMk cId="2410689742" sldId="260"/>
            <ac:grpSpMk id="93" creationId="{23F5135F-115E-423C-BE4A-B56C35DC9F3E}"/>
          </ac:grpSpMkLst>
        </pc:grpChg>
        <pc:grpChg chg="add">
          <ac:chgData name="Noelle Ferrari" userId="a847421d777b2bc0" providerId="LiveId" clId="{5A44DBB0-6DF4-4509-9AB8-C838FCE73CE7}" dt="2021-08-13T15:55:41.265" v="4969" actId="26606"/>
          <ac:grpSpMkLst>
            <pc:docMk/>
            <pc:sldMk cId="2410689742" sldId="260"/>
            <ac:grpSpMk id="107" creationId="{4BD4796F-4D50-4634-A058-0EEBBC75A513}"/>
          </ac:grpSpMkLst>
        </pc:grpChg>
        <pc:picChg chg="add mod">
          <ac:chgData name="Noelle Ferrari" userId="a847421d777b2bc0" providerId="LiveId" clId="{5A44DBB0-6DF4-4509-9AB8-C838FCE73CE7}" dt="2021-08-13T15:55:41.265" v="4969" actId="26606"/>
          <ac:picMkLst>
            <pc:docMk/>
            <pc:sldMk cId="2410689742" sldId="260"/>
            <ac:picMk id="3" creationId="{5B3F89F4-2B9D-46D7-98EF-03551C866F95}"/>
          </ac:picMkLst>
        </pc:picChg>
        <pc:picChg chg="del mod">
          <ac:chgData name="Noelle Ferrari" userId="a847421d777b2bc0" providerId="LiveId" clId="{5A44DBB0-6DF4-4509-9AB8-C838FCE73CE7}" dt="2021-08-13T15:55:15.249" v="4963" actId="478"/>
          <ac:picMkLst>
            <pc:docMk/>
            <pc:sldMk cId="2410689742" sldId="260"/>
            <ac:picMk id="31" creationId="{96D77349-8B7B-4972-856E-B288E35A2D5D}"/>
          </ac:picMkLst>
        </pc:picChg>
      </pc:sldChg>
      <pc:sldChg chg="addSp delSp modSp del mod setBg">
        <pc:chgData name="Noelle Ferrari" userId="a847421d777b2bc0" providerId="LiveId" clId="{5A44DBB0-6DF4-4509-9AB8-C838FCE73CE7}" dt="2021-08-13T00:00:46.716" v="765" actId="2696"/>
        <pc:sldMkLst>
          <pc:docMk/>
          <pc:sldMk cId="788909511" sldId="261"/>
        </pc:sldMkLst>
        <pc:spChg chg="add mod ord">
          <ac:chgData name="Noelle Ferrari" userId="a847421d777b2bc0" providerId="LiveId" clId="{5A44DBB0-6DF4-4509-9AB8-C838FCE73CE7}" dt="2021-08-12T23:58:12.649" v="726" actId="14100"/>
          <ac:spMkLst>
            <pc:docMk/>
            <pc:sldMk cId="788909511" sldId="261"/>
            <ac:spMk id="2" creationId="{5ED1C02A-21C0-4F87-90C9-E33FD8CA8687}"/>
          </ac:spMkLst>
        </pc:spChg>
        <pc:spChg chg="add del">
          <ac:chgData name="Noelle Ferrari" userId="a847421d777b2bc0" providerId="LiveId" clId="{5A44DBB0-6DF4-4509-9AB8-C838FCE73CE7}" dt="2021-08-12T23:56:22.429" v="710" actId="26606"/>
          <ac:spMkLst>
            <pc:docMk/>
            <pc:sldMk cId="788909511" sldId="261"/>
            <ac:spMk id="28" creationId="{450FBA5D-3C8A-4C32-B7D0-B45D4B660408}"/>
          </ac:spMkLst>
        </pc:spChg>
        <pc:spChg chg="add del">
          <ac:chgData name="Noelle Ferrari" userId="a847421d777b2bc0" providerId="LiveId" clId="{5A44DBB0-6DF4-4509-9AB8-C838FCE73CE7}" dt="2021-08-12T23:56:22.429" v="710" actId="26606"/>
          <ac:spMkLst>
            <pc:docMk/>
            <pc:sldMk cId="788909511" sldId="261"/>
            <ac:spMk id="30" creationId="{95959440-D912-4363-B8DE-165C230ECE2B}"/>
          </ac:spMkLst>
        </pc:spChg>
        <pc:spChg chg="add del">
          <ac:chgData name="Noelle Ferrari" userId="a847421d777b2bc0" providerId="LiveId" clId="{5A44DBB0-6DF4-4509-9AB8-C838FCE73CE7}" dt="2021-08-12T23:56:22.429" v="710" actId="26606"/>
          <ac:spMkLst>
            <pc:docMk/>
            <pc:sldMk cId="788909511" sldId="261"/>
            <ac:spMk id="32" creationId="{D451D886-8FBC-46F6-A0E8-0BAFE4C90E0F}"/>
          </ac:spMkLst>
        </pc:spChg>
        <pc:spChg chg="add del">
          <ac:chgData name="Noelle Ferrari" userId="a847421d777b2bc0" providerId="LiveId" clId="{5A44DBB0-6DF4-4509-9AB8-C838FCE73CE7}" dt="2021-08-12T23:56:22.429" v="710" actId="26606"/>
          <ac:spMkLst>
            <pc:docMk/>
            <pc:sldMk cId="788909511" sldId="261"/>
            <ac:spMk id="34" creationId="{2032EE83-1946-4580-9E53-42F6614B33BB}"/>
          </ac:spMkLst>
        </pc:spChg>
        <pc:spChg chg="add del">
          <ac:chgData name="Noelle Ferrari" userId="a847421d777b2bc0" providerId="LiveId" clId="{5A44DBB0-6DF4-4509-9AB8-C838FCE73CE7}" dt="2021-08-12T23:56:22.429" v="710" actId="26606"/>
          <ac:spMkLst>
            <pc:docMk/>
            <pc:sldMk cId="788909511" sldId="261"/>
            <ac:spMk id="36" creationId="{6DB41558-B438-45F7-8C85-E17E7171DC73}"/>
          </ac:spMkLst>
        </pc:spChg>
        <pc:spChg chg="add del">
          <ac:chgData name="Noelle Ferrari" userId="a847421d777b2bc0" providerId="LiveId" clId="{5A44DBB0-6DF4-4509-9AB8-C838FCE73CE7}" dt="2021-08-12T23:56:22.429" v="710" actId="26606"/>
          <ac:spMkLst>
            <pc:docMk/>
            <pc:sldMk cId="788909511" sldId="261"/>
            <ac:spMk id="38" creationId="{0C80FB90-4781-4003-8A79-2098DAC3EDF7}"/>
          </ac:spMkLst>
        </pc:spChg>
        <pc:spChg chg="add">
          <ac:chgData name="Noelle Ferrari" userId="a847421d777b2bc0" providerId="LiveId" clId="{5A44DBB0-6DF4-4509-9AB8-C838FCE73CE7}" dt="2021-08-12T23:56:22.473" v="711" actId="26606"/>
          <ac:spMkLst>
            <pc:docMk/>
            <pc:sldMk cId="788909511" sldId="261"/>
            <ac:spMk id="48" creationId="{450FBA5D-3C8A-4C32-B7D0-B45D4B660408}"/>
          </ac:spMkLst>
        </pc:spChg>
        <pc:spChg chg="add">
          <ac:chgData name="Noelle Ferrari" userId="a847421d777b2bc0" providerId="LiveId" clId="{5A44DBB0-6DF4-4509-9AB8-C838FCE73CE7}" dt="2021-08-12T23:56:22.473" v="711" actId="26606"/>
          <ac:spMkLst>
            <pc:docMk/>
            <pc:sldMk cId="788909511" sldId="261"/>
            <ac:spMk id="49" creationId="{024C0170-3916-4625-8190-2E3BF113A189}"/>
          </ac:spMkLst>
        </pc:spChg>
        <pc:spChg chg="add">
          <ac:chgData name="Noelle Ferrari" userId="a847421d777b2bc0" providerId="LiveId" clId="{5A44DBB0-6DF4-4509-9AB8-C838FCE73CE7}" dt="2021-08-12T23:56:22.473" v="711" actId="26606"/>
          <ac:spMkLst>
            <pc:docMk/>
            <pc:sldMk cId="788909511" sldId="261"/>
            <ac:spMk id="50" creationId="{23CE7398-691E-4D63-BCA9-06B1A5F6646C}"/>
          </ac:spMkLst>
        </pc:spChg>
        <pc:spChg chg="add">
          <ac:chgData name="Noelle Ferrari" userId="a847421d777b2bc0" providerId="LiveId" clId="{5A44DBB0-6DF4-4509-9AB8-C838FCE73CE7}" dt="2021-08-12T23:56:22.473" v="711" actId="26606"/>
          <ac:spMkLst>
            <pc:docMk/>
            <pc:sldMk cId="788909511" sldId="261"/>
            <ac:spMk id="51" creationId="{0C80FB90-4781-4003-8A79-2098DAC3EDF7}"/>
          </ac:spMkLst>
        </pc:spChg>
        <pc:grpChg chg="add del">
          <ac:chgData name="Noelle Ferrari" userId="a847421d777b2bc0" providerId="LiveId" clId="{5A44DBB0-6DF4-4509-9AB8-C838FCE73CE7}" dt="2021-08-12T23:56:22.429" v="710" actId="26606"/>
          <ac:grpSpMkLst>
            <pc:docMk/>
            <pc:sldMk cId="788909511" sldId="261"/>
            <ac:grpSpMk id="22" creationId="{23F5135F-115E-423C-BE4A-B56C35DC9F3E}"/>
          </ac:grpSpMkLst>
        </pc:grpChg>
        <pc:grpChg chg="add del">
          <ac:chgData name="Noelle Ferrari" userId="a847421d777b2bc0" providerId="LiveId" clId="{5A44DBB0-6DF4-4509-9AB8-C838FCE73CE7}" dt="2021-08-12T23:56:22.429" v="710" actId="26606"/>
          <ac:grpSpMkLst>
            <pc:docMk/>
            <pc:sldMk cId="788909511" sldId="261"/>
            <ac:grpSpMk id="40" creationId="{A9C36502-B106-4287-ADF5-4A86A49F1D0E}"/>
          </ac:grpSpMkLst>
        </pc:grpChg>
        <pc:grpChg chg="add">
          <ac:chgData name="Noelle Ferrari" userId="a847421d777b2bc0" providerId="LiveId" clId="{5A44DBB0-6DF4-4509-9AB8-C838FCE73CE7}" dt="2021-08-12T23:56:22.473" v="711" actId="26606"/>
          <ac:grpSpMkLst>
            <pc:docMk/>
            <pc:sldMk cId="788909511" sldId="261"/>
            <ac:grpSpMk id="46" creationId="{23F5135F-115E-423C-BE4A-B56C35DC9F3E}"/>
          </ac:grpSpMkLst>
        </pc:grpChg>
        <pc:grpChg chg="add">
          <ac:chgData name="Noelle Ferrari" userId="a847421d777b2bc0" providerId="LiveId" clId="{5A44DBB0-6DF4-4509-9AB8-C838FCE73CE7}" dt="2021-08-12T23:56:22.473" v="711" actId="26606"/>
          <ac:grpSpMkLst>
            <pc:docMk/>
            <pc:sldMk cId="788909511" sldId="261"/>
            <ac:grpSpMk id="52" creationId="{9ED80E9C-8C3D-424B-969F-FFAE1EE88137}"/>
          </ac:grpSpMkLst>
        </pc:grpChg>
        <pc:picChg chg="add del mod modCrop">
          <ac:chgData name="Noelle Ferrari" userId="a847421d777b2bc0" providerId="LiveId" clId="{5A44DBB0-6DF4-4509-9AB8-C838FCE73CE7}" dt="2021-08-12T23:58:03.058" v="724" actId="1076"/>
          <ac:picMkLst>
            <pc:docMk/>
            <pc:sldMk cId="788909511" sldId="261"/>
            <ac:picMk id="17" creationId="{6F69D928-DB3B-45D8-A2B2-AA012D586A21}"/>
          </ac:picMkLst>
        </pc:picChg>
        <pc:picChg chg="del">
          <ac:chgData name="Noelle Ferrari" userId="a847421d777b2bc0" providerId="LiveId" clId="{5A44DBB0-6DF4-4509-9AB8-C838FCE73CE7}" dt="2021-08-12T23:56:02.559" v="707" actId="478"/>
          <ac:picMkLst>
            <pc:docMk/>
            <pc:sldMk cId="788909511" sldId="261"/>
            <ac:picMk id="19" creationId="{812F747D-EA8A-4950-BF45-75837A4BBE67}"/>
          </ac:picMkLst>
        </pc:picChg>
      </pc:sldChg>
      <pc:sldChg chg="addSp delSp modSp new del mod ord setBg modNotesTx">
        <pc:chgData name="Noelle Ferrari" userId="a847421d777b2bc0" providerId="LiveId" clId="{5A44DBB0-6DF4-4509-9AB8-C838FCE73CE7}" dt="2021-08-13T17:56:04.889" v="9217" actId="2696"/>
        <pc:sldMkLst>
          <pc:docMk/>
          <pc:sldMk cId="87243047" sldId="262"/>
        </pc:sldMkLst>
        <pc:spChg chg="mod ord">
          <ac:chgData name="Noelle Ferrari" userId="a847421d777b2bc0" providerId="LiveId" clId="{5A44DBB0-6DF4-4509-9AB8-C838FCE73CE7}" dt="2021-08-12T23:55:08.780" v="704" actId="26606"/>
          <ac:spMkLst>
            <pc:docMk/>
            <pc:sldMk cId="87243047" sldId="262"/>
            <ac:spMk id="2" creationId="{C05B534C-8CE4-4F14-944F-6D607F5F9839}"/>
          </ac:spMkLst>
        </pc:spChg>
        <pc:spChg chg="add del">
          <ac:chgData name="Noelle Ferrari" userId="a847421d777b2bc0" providerId="LiveId" clId="{5A44DBB0-6DF4-4509-9AB8-C838FCE73CE7}" dt="2021-08-12T23:52:46.290" v="688" actId="931"/>
          <ac:spMkLst>
            <pc:docMk/>
            <pc:sldMk cId="87243047" sldId="262"/>
            <ac:spMk id="3" creationId="{CC24F9E5-D48B-4E79-AEEB-FA2C2F08D738}"/>
          </ac:spMkLst>
        </pc:spChg>
        <pc:spChg chg="del mod">
          <ac:chgData name="Noelle Ferrari" userId="a847421d777b2bc0" providerId="LiveId" clId="{5A44DBB0-6DF4-4509-9AB8-C838FCE73CE7}" dt="2021-08-12T23:53:39.761" v="697" actId="478"/>
          <ac:spMkLst>
            <pc:docMk/>
            <pc:sldMk cId="87243047" sldId="262"/>
            <ac:spMk id="4" creationId="{F4CEAD6E-B1CF-497F-A961-224201E63D5A}"/>
          </ac:spMkLst>
        </pc:spChg>
        <pc:spChg chg="add del">
          <ac:chgData name="Noelle Ferrari" userId="a847421d777b2bc0" providerId="LiveId" clId="{5A44DBB0-6DF4-4509-9AB8-C838FCE73CE7}" dt="2021-08-12T23:55:08.780" v="704" actId="26606"/>
          <ac:spMkLst>
            <pc:docMk/>
            <pc:sldMk cId="87243047" sldId="262"/>
            <ac:spMk id="12" creationId="{46AD51EB-971C-4722-9A98-42EB5ABCADA3}"/>
          </ac:spMkLst>
        </pc:spChg>
        <pc:spChg chg="add del">
          <ac:chgData name="Noelle Ferrari" userId="a847421d777b2bc0" providerId="LiveId" clId="{5A44DBB0-6DF4-4509-9AB8-C838FCE73CE7}" dt="2021-08-12T23:52:27.281" v="686" actId="26606"/>
          <ac:spMkLst>
            <pc:docMk/>
            <pc:sldMk cId="87243047" sldId="262"/>
            <ac:spMk id="17" creationId="{46AD51EB-971C-4722-9A98-42EB5ABCADA3}"/>
          </ac:spMkLst>
        </pc:spChg>
        <pc:spChg chg="add">
          <ac:chgData name="Noelle Ferrari" userId="a847421d777b2bc0" providerId="LiveId" clId="{5A44DBB0-6DF4-4509-9AB8-C838FCE73CE7}" dt="2021-08-12T23:55:08.780" v="704" actId="26606"/>
          <ac:spMkLst>
            <pc:docMk/>
            <pc:sldMk cId="87243047" sldId="262"/>
            <ac:spMk id="36" creationId="{ECB86E21-E2BD-408E-8E61-D30AB8715F20}"/>
          </ac:spMkLst>
        </pc:spChg>
        <pc:spChg chg="add">
          <ac:chgData name="Noelle Ferrari" userId="a847421d777b2bc0" providerId="LiveId" clId="{5A44DBB0-6DF4-4509-9AB8-C838FCE73CE7}" dt="2021-08-12T23:55:08.780" v="704" actId="26606"/>
          <ac:spMkLst>
            <pc:docMk/>
            <pc:sldMk cId="87243047" sldId="262"/>
            <ac:spMk id="38" creationId="{029B38C0-3CC6-4B41-93F3-C479D22DD242}"/>
          </ac:spMkLst>
        </pc:spChg>
        <pc:spChg chg="add">
          <ac:chgData name="Noelle Ferrari" userId="a847421d777b2bc0" providerId="LiveId" clId="{5A44DBB0-6DF4-4509-9AB8-C838FCE73CE7}" dt="2021-08-12T23:55:08.780" v="704" actId="26606"/>
          <ac:spMkLst>
            <pc:docMk/>
            <pc:sldMk cId="87243047" sldId="262"/>
            <ac:spMk id="40" creationId="{0E0F80A2-6611-465C-80A5-6ADAE3F03469}"/>
          </ac:spMkLst>
        </pc:spChg>
        <pc:spChg chg="add">
          <ac:chgData name="Noelle Ferrari" userId="a847421d777b2bc0" providerId="LiveId" clId="{5A44DBB0-6DF4-4509-9AB8-C838FCE73CE7}" dt="2021-08-12T23:55:08.780" v="704" actId="26606"/>
          <ac:spMkLst>
            <pc:docMk/>
            <pc:sldMk cId="87243047" sldId="262"/>
            <ac:spMk id="42" creationId="{267F9DA9-5521-4A58-9B23-C108A3A2470A}"/>
          </ac:spMkLst>
        </pc:spChg>
        <pc:spChg chg="add">
          <ac:chgData name="Noelle Ferrari" userId="a847421d777b2bc0" providerId="LiveId" clId="{5A44DBB0-6DF4-4509-9AB8-C838FCE73CE7}" dt="2021-08-12T23:55:08.780" v="704" actId="26606"/>
          <ac:spMkLst>
            <pc:docMk/>
            <pc:sldMk cId="87243047" sldId="262"/>
            <ac:spMk id="44" creationId="{CF2B5AB8-A75C-49F7-8DF4-3342BF3C8549}"/>
          </ac:spMkLst>
        </pc:spChg>
        <pc:spChg chg="add">
          <ac:chgData name="Noelle Ferrari" userId="a847421d777b2bc0" providerId="LiveId" clId="{5A44DBB0-6DF4-4509-9AB8-C838FCE73CE7}" dt="2021-08-12T23:55:08.780" v="704" actId="26606"/>
          <ac:spMkLst>
            <pc:docMk/>
            <pc:sldMk cId="87243047" sldId="262"/>
            <ac:spMk id="46" creationId="{165B8C92-2D61-44A2-857C-E6980C2A22EB}"/>
          </ac:spMkLst>
        </pc:spChg>
        <pc:grpChg chg="add del">
          <ac:chgData name="Noelle Ferrari" userId="a847421d777b2bc0" providerId="LiveId" clId="{5A44DBB0-6DF4-4509-9AB8-C838FCE73CE7}" dt="2021-08-12T23:52:27.281" v="686" actId="26606"/>
          <ac:grpSpMkLst>
            <pc:docMk/>
            <pc:sldMk cId="87243047" sldId="262"/>
            <ac:grpSpMk id="11" creationId="{23F5135F-115E-423C-BE4A-B56C35DC9F3E}"/>
          </ac:grpSpMkLst>
        </pc:grpChg>
        <pc:grpChg chg="add del">
          <ac:chgData name="Noelle Ferrari" userId="a847421d777b2bc0" providerId="LiveId" clId="{5A44DBB0-6DF4-4509-9AB8-C838FCE73CE7}" dt="2021-08-12T23:55:08.780" v="704" actId="26606"/>
          <ac:grpSpMkLst>
            <pc:docMk/>
            <pc:sldMk cId="87243047" sldId="262"/>
            <ac:grpSpMk id="13" creationId="{23F5135F-115E-423C-BE4A-B56C35DC9F3E}"/>
          </ac:grpSpMkLst>
        </pc:grpChg>
        <pc:grpChg chg="add del">
          <ac:chgData name="Noelle Ferrari" userId="a847421d777b2bc0" providerId="LiveId" clId="{5A44DBB0-6DF4-4509-9AB8-C838FCE73CE7}" dt="2021-08-12T23:52:27.281" v="686" actId="26606"/>
          <ac:grpSpMkLst>
            <pc:docMk/>
            <pc:sldMk cId="87243047" sldId="262"/>
            <ac:grpSpMk id="19" creationId="{A067C78B-85E8-4F6D-8955-09EB55C84234}"/>
          </ac:grpSpMkLst>
        </pc:grpChg>
        <pc:grpChg chg="add del">
          <ac:chgData name="Noelle Ferrari" userId="a847421d777b2bc0" providerId="LiveId" clId="{5A44DBB0-6DF4-4509-9AB8-C838FCE73CE7}" dt="2021-08-12T23:55:08.780" v="704" actId="26606"/>
          <ac:grpSpMkLst>
            <pc:docMk/>
            <pc:sldMk cId="87243047" sldId="262"/>
            <ac:grpSpMk id="21" creationId="{2DE60223-DC08-482A-933F-4935A376BAB5}"/>
          </ac:grpSpMkLst>
        </pc:grpChg>
        <pc:grpChg chg="add">
          <ac:chgData name="Noelle Ferrari" userId="a847421d777b2bc0" providerId="LiveId" clId="{5A44DBB0-6DF4-4509-9AB8-C838FCE73CE7}" dt="2021-08-12T23:55:08.780" v="704" actId="26606"/>
          <ac:grpSpMkLst>
            <pc:docMk/>
            <pc:sldMk cId="87243047" sldId="262"/>
            <ac:grpSpMk id="30" creationId="{23F5135F-115E-423C-BE4A-B56C35DC9F3E}"/>
          </ac:grpSpMkLst>
        </pc:grpChg>
        <pc:grpChg chg="add">
          <ac:chgData name="Noelle Ferrari" userId="a847421d777b2bc0" providerId="LiveId" clId="{5A44DBB0-6DF4-4509-9AB8-C838FCE73CE7}" dt="2021-08-12T23:55:08.780" v="704" actId="26606"/>
          <ac:grpSpMkLst>
            <pc:docMk/>
            <pc:sldMk cId="87243047" sldId="262"/>
            <ac:grpSpMk id="48" creationId="{FC12D04B-B8EA-4F67-A905-0377F37C6C8C}"/>
          </ac:grpSpMkLst>
        </pc:grpChg>
        <pc:picChg chg="add mod">
          <ac:chgData name="Noelle Ferrari" userId="a847421d777b2bc0" providerId="LiveId" clId="{5A44DBB0-6DF4-4509-9AB8-C838FCE73CE7}" dt="2021-08-12T23:55:08.780" v="704" actId="26606"/>
          <ac:picMkLst>
            <pc:docMk/>
            <pc:sldMk cId="87243047" sldId="262"/>
            <ac:picMk id="6" creationId="{B0E408D7-C63A-4873-8776-FB020D07FBA1}"/>
          </ac:picMkLst>
        </pc:picChg>
        <pc:picChg chg="add mod ord modCrop">
          <ac:chgData name="Noelle Ferrari" userId="a847421d777b2bc0" providerId="LiveId" clId="{5A44DBB0-6DF4-4509-9AB8-C838FCE73CE7}" dt="2021-08-12T23:55:08.780" v="704" actId="26606"/>
          <ac:picMkLst>
            <pc:docMk/>
            <pc:sldMk cId="87243047" sldId="262"/>
            <ac:picMk id="8" creationId="{B26C26E2-65FB-40F5-B53B-77FC4B0F00D9}"/>
          </ac:picMkLst>
        </pc:picChg>
      </pc:sldChg>
      <pc:sldChg chg="delSp add del mod">
        <pc:chgData name="Noelle Ferrari" userId="a847421d777b2bc0" providerId="LiveId" clId="{5A44DBB0-6DF4-4509-9AB8-C838FCE73CE7}" dt="2021-08-13T00:00:49.125" v="766" actId="2696"/>
        <pc:sldMkLst>
          <pc:docMk/>
          <pc:sldMk cId="2686690193" sldId="263"/>
        </pc:sldMkLst>
        <pc:picChg chg="del">
          <ac:chgData name="Noelle Ferrari" userId="a847421d777b2bc0" providerId="LiveId" clId="{5A44DBB0-6DF4-4509-9AB8-C838FCE73CE7}" dt="2021-08-12T23:56:06.160" v="708" actId="478"/>
          <ac:picMkLst>
            <pc:docMk/>
            <pc:sldMk cId="2686690193" sldId="263"/>
            <ac:picMk id="17" creationId="{6F69D928-DB3B-45D8-A2B2-AA012D586A21}"/>
          </ac:picMkLst>
        </pc:picChg>
      </pc:sldChg>
      <pc:sldChg chg="addSp delSp modSp add mod modNotesTx">
        <pc:chgData name="Noelle Ferrari" userId="a847421d777b2bc0" providerId="LiveId" clId="{5A44DBB0-6DF4-4509-9AB8-C838FCE73CE7}" dt="2021-08-13T16:12:36.169" v="6824" actId="26606"/>
        <pc:sldMkLst>
          <pc:docMk/>
          <pc:sldMk cId="3962989156" sldId="264"/>
        </pc:sldMkLst>
        <pc:spChg chg="mod ord">
          <ac:chgData name="Noelle Ferrari" userId="a847421d777b2bc0" providerId="LiveId" clId="{5A44DBB0-6DF4-4509-9AB8-C838FCE73CE7}" dt="2021-08-13T16:12:27.669" v="6823" actId="20577"/>
          <ac:spMkLst>
            <pc:docMk/>
            <pc:sldMk cId="3962989156" sldId="264"/>
            <ac:spMk id="4" creationId="{F7350717-9900-48AB-8606-7848A94962ED}"/>
          </ac:spMkLst>
        </pc:spChg>
        <pc:spChg chg="del">
          <ac:chgData name="Noelle Ferrari" userId="a847421d777b2bc0" providerId="LiveId" clId="{5A44DBB0-6DF4-4509-9AB8-C838FCE73CE7}" dt="2021-08-12T23:59:24.225" v="750" actId="26606"/>
          <ac:spMkLst>
            <pc:docMk/>
            <pc:sldMk cId="3962989156" sldId="264"/>
            <ac:spMk id="76" creationId="{ECB86E21-E2BD-408E-8E61-D30AB8715F20}"/>
          </ac:spMkLst>
        </pc:spChg>
        <pc:spChg chg="del">
          <ac:chgData name="Noelle Ferrari" userId="a847421d777b2bc0" providerId="LiveId" clId="{5A44DBB0-6DF4-4509-9AB8-C838FCE73CE7}" dt="2021-08-12T23:59:24.225" v="750" actId="26606"/>
          <ac:spMkLst>
            <pc:docMk/>
            <pc:sldMk cId="3962989156" sldId="264"/>
            <ac:spMk id="78" creationId="{029B38C0-3CC6-4B41-93F3-C479D22DD242}"/>
          </ac:spMkLst>
        </pc:spChg>
        <pc:spChg chg="del">
          <ac:chgData name="Noelle Ferrari" userId="a847421d777b2bc0" providerId="LiveId" clId="{5A44DBB0-6DF4-4509-9AB8-C838FCE73CE7}" dt="2021-08-12T23:59:24.225" v="750" actId="26606"/>
          <ac:spMkLst>
            <pc:docMk/>
            <pc:sldMk cId="3962989156" sldId="264"/>
            <ac:spMk id="80" creationId="{69A070B3-8EC2-413C-B782-253BA2546328}"/>
          </ac:spMkLst>
        </pc:spChg>
        <pc:spChg chg="del">
          <ac:chgData name="Noelle Ferrari" userId="a847421d777b2bc0" providerId="LiveId" clId="{5A44DBB0-6DF4-4509-9AB8-C838FCE73CE7}" dt="2021-08-12T23:59:24.225" v="750" actId="26606"/>
          <ac:spMkLst>
            <pc:docMk/>
            <pc:sldMk cId="3962989156" sldId="264"/>
            <ac:spMk id="82" creationId="{165B8C92-2D61-44A2-857C-E6980C2A22EB}"/>
          </ac:spMkLst>
        </pc:spChg>
        <pc:spChg chg="add del">
          <ac:chgData name="Noelle Ferrari" userId="a847421d777b2bc0" providerId="LiveId" clId="{5A44DBB0-6DF4-4509-9AB8-C838FCE73CE7}" dt="2021-08-13T16:12:20.603" v="6811" actId="26606"/>
          <ac:spMkLst>
            <pc:docMk/>
            <pc:sldMk cId="3962989156" sldId="264"/>
            <ac:spMk id="99" creationId="{190318A3-7A0F-4949-A473-C3529E9E8B04}"/>
          </ac:spMkLst>
        </pc:spChg>
        <pc:spChg chg="add del">
          <ac:chgData name="Noelle Ferrari" userId="a847421d777b2bc0" providerId="LiveId" clId="{5A44DBB0-6DF4-4509-9AB8-C838FCE73CE7}" dt="2021-08-13T16:12:20.603" v="6811" actId="26606"/>
          <ac:spMkLst>
            <pc:docMk/>
            <pc:sldMk cId="3962989156" sldId="264"/>
            <ac:spMk id="101" creationId="{7A703CEB-64E5-465C-A005-82F42BC1C07A}"/>
          </ac:spMkLst>
        </pc:spChg>
        <pc:spChg chg="add del">
          <ac:chgData name="Noelle Ferrari" userId="a847421d777b2bc0" providerId="LiveId" clId="{5A44DBB0-6DF4-4509-9AB8-C838FCE73CE7}" dt="2021-08-13T16:12:20.603" v="6811" actId="26606"/>
          <ac:spMkLst>
            <pc:docMk/>
            <pc:sldMk cId="3962989156" sldId="264"/>
            <ac:spMk id="103" creationId="{AF672B51-4C3C-4FFC-840C-0083AE6335F5}"/>
          </ac:spMkLst>
        </pc:spChg>
        <pc:spChg chg="add del">
          <ac:chgData name="Noelle Ferrari" userId="a847421d777b2bc0" providerId="LiveId" clId="{5A44DBB0-6DF4-4509-9AB8-C838FCE73CE7}" dt="2021-08-13T16:12:20.603" v="6811" actId="26606"/>
          <ac:spMkLst>
            <pc:docMk/>
            <pc:sldMk cId="3962989156" sldId="264"/>
            <ac:spMk id="105" creationId="{7195E4CC-9DB3-4867-A2AE-A5B61BC90AA4}"/>
          </ac:spMkLst>
        </pc:spChg>
        <pc:spChg chg="add del">
          <ac:chgData name="Noelle Ferrari" userId="a847421d777b2bc0" providerId="LiveId" clId="{5A44DBB0-6DF4-4509-9AB8-C838FCE73CE7}" dt="2021-08-13T16:12:36.169" v="6824" actId="26606"/>
          <ac:spMkLst>
            <pc:docMk/>
            <pc:sldMk cId="3962989156" sldId="264"/>
            <ac:spMk id="122" creationId="{ECB86E21-E2BD-408E-8E61-D30AB8715F20}"/>
          </ac:spMkLst>
        </pc:spChg>
        <pc:spChg chg="add del">
          <ac:chgData name="Noelle Ferrari" userId="a847421d777b2bc0" providerId="LiveId" clId="{5A44DBB0-6DF4-4509-9AB8-C838FCE73CE7}" dt="2021-08-13T16:12:36.169" v="6824" actId="26606"/>
          <ac:spMkLst>
            <pc:docMk/>
            <pc:sldMk cId="3962989156" sldId="264"/>
            <ac:spMk id="124" creationId="{029B38C0-3CC6-4B41-93F3-C479D22DD242}"/>
          </ac:spMkLst>
        </pc:spChg>
        <pc:spChg chg="add del">
          <ac:chgData name="Noelle Ferrari" userId="a847421d777b2bc0" providerId="LiveId" clId="{5A44DBB0-6DF4-4509-9AB8-C838FCE73CE7}" dt="2021-08-13T16:12:36.169" v="6824" actId="26606"/>
          <ac:spMkLst>
            <pc:docMk/>
            <pc:sldMk cId="3962989156" sldId="264"/>
            <ac:spMk id="126" creationId="{69A070B3-8EC2-413C-B782-253BA2546328}"/>
          </ac:spMkLst>
        </pc:spChg>
        <pc:spChg chg="add del">
          <ac:chgData name="Noelle Ferrari" userId="a847421d777b2bc0" providerId="LiveId" clId="{5A44DBB0-6DF4-4509-9AB8-C838FCE73CE7}" dt="2021-08-13T16:12:36.169" v="6824" actId="26606"/>
          <ac:spMkLst>
            <pc:docMk/>
            <pc:sldMk cId="3962989156" sldId="264"/>
            <ac:spMk id="128" creationId="{165B8C92-2D61-44A2-857C-E6980C2A22EB}"/>
          </ac:spMkLst>
        </pc:spChg>
        <pc:spChg chg="add">
          <ac:chgData name="Noelle Ferrari" userId="a847421d777b2bc0" providerId="LiveId" clId="{5A44DBB0-6DF4-4509-9AB8-C838FCE73CE7}" dt="2021-08-13T16:12:36.169" v="6824" actId="26606"/>
          <ac:spMkLst>
            <pc:docMk/>
            <pc:sldMk cId="3962989156" sldId="264"/>
            <ac:spMk id="145" creationId="{ECB86E21-E2BD-408E-8E61-D30AB8715F20}"/>
          </ac:spMkLst>
        </pc:spChg>
        <pc:spChg chg="add">
          <ac:chgData name="Noelle Ferrari" userId="a847421d777b2bc0" providerId="LiveId" clId="{5A44DBB0-6DF4-4509-9AB8-C838FCE73CE7}" dt="2021-08-13T16:12:36.169" v="6824" actId="26606"/>
          <ac:spMkLst>
            <pc:docMk/>
            <pc:sldMk cId="3962989156" sldId="264"/>
            <ac:spMk id="147" creationId="{029B38C0-3CC6-4B41-93F3-C479D22DD242}"/>
          </ac:spMkLst>
        </pc:spChg>
        <pc:spChg chg="add">
          <ac:chgData name="Noelle Ferrari" userId="a847421d777b2bc0" providerId="LiveId" clId="{5A44DBB0-6DF4-4509-9AB8-C838FCE73CE7}" dt="2021-08-13T16:12:36.169" v="6824" actId="26606"/>
          <ac:spMkLst>
            <pc:docMk/>
            <pc:sldMk cId="3962989156" sldId="264"/>
            <ac:spMk id="149" creationId="{69A070B3-8EC2-413C-B782-253BA2546328}"/>
          </ac:spMkLst>
        </pc:spChg>
        <pc:spChg chg="add">
          <ac:chgData name="Noelle Ferrari" userId="a847421d777b2bc0" providerId="LiveId" clId="{5A44DBB0-6DF4-4509-9AB8-C838FCE73CE7}" dt="2021-08-13T16:12:36.169" v="6824" actId="26606"/>
          <ac:spMkLst>
            <pc:docMk/>
            <pc:sldMk cId="3962989156" sldId="264"/>
            <ac:spMk id="151" creationId="{165B8C92-2D61-44A2-857C-E6980C2A22EB}"/>
          </ac:spMkLst>
        </pc:spChg>
        <pc:grpChg chg="del">
          <ac:chgData name="Noelle Ferrari" userId="a847421d777b2bc0" providerId="LiveId" clId="{5A44DBB0-6DF4-4509-9AB8-C838FCE73CE7}" dt="2021-08-12T23:59:24.225" v="750" actId="26606"/>
          <ac:grpSpMkLst>
            <pc:docMk/>
            <pc:sldMk cId="3962989156" sldId="264"/>
            <ac:grpSpMk id="70" creationId="{23F5135F-115E-423C-BE4A-B56C35DC9F3E}"/>
          </ac:grpSpMkLst>
        </pc:grpChg>
        <pc:grpChg chg="del">
          <ac:chgData name="Noelle Ferrari" userId="a847421d777b2bc0" providerId="LiveId" clId="{5A44DBB0-6DF4-4509-9AB8-C838FCE73CE7}" dt="2021-08-12T23:59:24.225" v="750" actId="26606"/>
          <ac:grpSpMkLst>
            <pc:docMk/>
            <pc:sldMk cId="3962989156" sldId="264"/>
            <ac:grpSpMk id="84" creationId="{4BD4796F-4D50-4634-A058-0EEBBC75A513}"/>
          </ac:grpSpMkLst>
        </pc:grpChg>
        <pc:grpChg chg="add del">
          <ac:chgData name="Noelle Ferrari" userId="a847421d777b2bc0" providerId="LiveId" clId="{5A44DBB0-6DF4-4509-9AB8-C838FCE73CE7}" dt="2021-08-13T16:12:20.603" v="6811" actId="26606"/>
          <ac:grpSpMkLst>
            <pc:docMk/>
            <pc:sldMk cId="3962989156" sldId="264"/>
            <ac:grpSpMk id="93" creationId="{23F5135F-115E-423C-BE4A-B56C35DC9F3E}"/>
          </ac:grpSpMkLst>
        </pc:grpChg>
        <pc:grpChg chg="add del">
          <ac:chgData name="Noelle Ferrari" userId="a847421d777b2bc0" providerId="LiveId" clId="{5A44DBB0-6DF4-4509-9AB8-C838FCE73CE7}" dt="2021-08-13T16:12:20.603" v="6811" actId="26606"/>
          <ac:grpSpMkLst>
            <pc:docMk/>
            <pc:sldMk cId="3962989156" sldId="264"/>
            <ac:grpSpMk id="107" creationId="{0B50B059-6E3B-4246-81E0-C165142659AE}"/>
          </ac:grpSpMkLst>
        </pc:grpChg>
        <pc:grpChg chg="add del">
          <ac:chgData name="Noelle Ferrari" userId="a847421d777b2bc0" providerId="LiveId" clId="{5A44DBB0-6DF4-4509-9AB8-C838FCE73CE7}" dt="2021-08-13T16:12:36.169" v="6824" actId="26606"/>
          <ac:grpSpMkLst>
            <pc:docMk/>
            <pc:sldMk cId="3962989156" sldId="264"/>
            <ac:grpSpMk id="116" creationId="{23F5135F-115E-423C-BE4A-B56C35DC9F3E}"/>
          </ac:grpSpMkLst>
        </pc:grpChg>
        <pc:grpChg chg="add del">
          <ac:chgData name="Noelle Ferrari" userId="a847421d777b2bc0" providerId="LiveId" clId="{5A44DBB0-6DF4-4509-9AB8-C838FCE73CE7}" dt="2021-08-13T16:12:36.169" v="6824" actId="26606"/>
          <ac:grpSpMkLst>
            <pc:docMk/>
            <pc:sldMk cId="3962989156" sldId="264"/>
            <ac:grpSpMk id="130" creationId="{4BD4796F-4D50-4634-A058-0EEBBC75A513}"/>
          </ac:grpSpMkLst>
        </pc:grpChg>
        <pc:grpChg chg="add">
          <ac:chgData name="Noelle Ferrari" userId="a847421d777b2bc0" providerId="LiveId" clId="{5A44DBB0-6DF4-4509-9AB8-C838FCE73CE7}" dt="2021-08-13T16:12:36.169" v="6824" actId="26606"/>
          <ac:grpSpMkLst>
            <pc:docMk/>
            <pc:sldMk cId="3962989156" sldId="264"/>
            <ac:grpSpMk id="139" creationId="{23F5135F-115E-423C-BE4A-B56C35DC9F3E}"/>
          </ac:grpSpMkLst>
        </pc:grpChg>
        <pc:grpChg chg="add">
          <ac:chgData name="Noelle Ferrari" userId="a847421d777b2bc0" providerId="LiveId" clId="{5A44DBB0-6DF4-4509-9AB8-C838FCE73CE7}" dt="2021-08-13T16:12:36.169" v="6824" actId="26606"/>
          <ac:grpSpMkLst>
            <pc:docMk/>
            <pc:sldMk cId="3962989156" sldId="264"/>
            <ac:grpSpMk id="153" creationId="{4BD4796F-4D50-4634-A058-0EEBBC75A513}"/>
          </ac:grpSpMkLst>
        </pc:grpChg>
        <pc:picChg chg="add mod">
          <ac:chgData name="Noelle Ferrari" userId="a847421d777b2bc0" providerId="LiveId" clId="{5A44DBB0-6DF4-4509-9AB8-C838FCE73CE7}" dt="2021-08-13T16:12:20.603" v="6811" actId="26606"/>
          <ac:picMkLst>
            <pc:docMk/>
            <pc:sldMk cId="3962989156" sldId="264"/>
            <ac:picMk id="3" creationId="{F4BF50C3-CE6F-478A-B4D4-F2BC5000D01F}"/>
          </ac:picMkLst>
        </pc:picChg>
        <pc:picChg chg="add del mod">
          <ac:chgData name="Noelle Ferrari" userId="a847421d777b2bc0" providerId="LiveId" clId="{5A44DBB0-6DF4-4509-9AB8-C838FCE73CE7}" dt="2021-08-13T16:12:12.377" v="6807" actId="478"/>
          <ac:picMkLst>
            <pc:docMk/>
            <pc:sldMk cId="3962989156" sldId="264"/>
            <ac:picMk id="18" creationId="{FA264236-0AC7-4608-B75F-BD2961A71B66}"/>
          </ac:picMkLst>
        </pc:picChg>
        <pc:picChg chg="del">
          <ac:chgData name="Noelle Ferrari" userId="a847421d777b2bc0" providerId="LiveId" clId="{5A44DBB0-6DF4-4509-9AB8-C838FCE73CE7}" dt="2021-08-12T23:58:54.717" v="744" actId="478"/>
          <ac:picMkLst>
            <pc:docMk/>
            <pc:sldMk cId="3962989156" sldId="264"/>
            <ac:picMk id="31" creationId="{96D77349-8B7B-4972-856E-B288E35A2D5D}"/>
          </ac:picMkLst>
        </pc:picChg>
      </pc:sldChg>
      <pc:sldChg chg="addSp delSp modSp add mod modNotesTx">
        <pc:chgData name="Noelle Ferrari" userId="a847421d777b2bc0" providerId="LiveId" clId="{5A44DBB0-6DF4-4509-9AB8-C838FCE73CE7}" dt="2021-08-13T16:18:02.059" v="7105" actId="20577"/>
        <pc:sldMkLst>
          <pc:docMk/>
          <pc:sldMk cId="3970157803" sldId="265"/>
        </pc:sldMkLst>
        <pc:spChg chg="mod ord">
          <ac:chgData name="Noelle Ferrari" userId="a847421d777b2bc0" providerId="LiveId" clId="{5A44DBB0-6DF4-4509-9AB8-C838FCE73CE7}" dt="2021-08-13T16:13:57.468" v="6841" actId="26606"/>
          <ac:spMkLst>
            <pc:docMk/>
            <pc:sldMk cId="3970157803" sldId="265"/>
            <ac:spMk id="4" creationId="{F7350717-9900-48AB-8606-7848A94962ED}"/>
          </ac:spMkLst>
        </pc:spChg>
        <pc:spChg chg="add del">
          <ac:chgData name="Noelle Ferrari" userId="a847421d777b2bc0" providerId="LiveId" clId="{5A44DBB0-6DF4-4509-9AB8-C838FCE73CE7}" dt="2021-08-13T00:00:05.985" v="760" actId="26606"/>
          <ac:spMkLst>
            <pc:docMk/>
            <pc:sldMk cId="3970157803" sldId="265"/>
            <ac:spMk id="99" creationId="{190318A3-7A0F-4949-A473-C3529E9E8B04}"/>
          </ac:spMkLst>
        </pc:spChg>
        <pc:spChg chg="add del">
          <ac:chgData name="Noelle Ferrari" userId="a847421d777b2bc0" providerId="LiveId" clId="{5A44DBB0-6DF4-4509-9AB8-C838FCE73CE7}" dt="2021-08-13T00:00:05.985" v="760" actId="26606"/>
          <ac:spMkLst>
            <pc:docMk/>
            <pc:sldMk cId="3970157803" sldId="265"/>
            <ac:spMk id="101" creationId="{7A703CEB-64E5-465C-A005-82F42BC1C07A}"/>
          </ac:spMkLst>
        </pc:spChg>
        <pc:spChg chg="add del">
          <ac:chgData name="Noelle Ferrari" userId="a847421d777b2bc0" providerId="LiveId" clId="{5A44DBB0-6DF4-4509-9AB8-C838FCE73CE7}" dt="2021-08-13T00:00:05.985" v="760" actId="26606"/>
          <ac:spMkLst>
            <pc:docMk/>
            <pc:sldMk cId="3970157803" sldId="265"/>
            <ac:spMk id="103" creationId="{AF672B51-4C3C-4FFC-840C-0083AE6335F5}"/>
          </ac:spMkLst>
        </pc:spChg>
        <pc:spChg chg="add del">
          <ac:chgData name="Noelle Ferrari" userId="a847421d777b2bc0" providerId="LiveId" clId="{5A44DBB0-6DF4-4509-9AB8-C838FCE73CE7}" dt="2021-08-13T00:00:05.985" v="760" actId="26606"/>
          <ac:spMkLst>
            <pc:docMk/>
            <pc:sldMk cId="3970157803" sldId="265"/>
            <ac:spMk id="105" creationId="{7195E4CC-9DB3-4867-A2AE-A5B61BC90AA4}"/>
          </ac:spMkLst>
        </pc:spChg>
        <pc:spChg chg="add del">
          <ac:chgData name="Noelle Ferrari" userId="a847421d777b2bc0" providerId="LiveId" clId="{5A44DBB0-6DF4-4509-9AB8-C838FCE73CE7}" dt="2021-08-13T00:00:05.927" v="759" actId="26606"/>
          <ac:spMkLst>
            <pc:docMk/>
            <pc:sldMk cId="3970157803" sldId="265"/>
            <ac:spMk id="122" creationId="{8823CBA3-A477-422D-9E7A-F9FE7EC90903}"/>
          </ac:spMkLst>
        </pc:spChg>
        <pc:spChg chg="add del">
          <ac:chgData name="Noelle Ferrari" userId="a847421d777b2bc0" providerId="LiveId" clId="{5A44DBB0-6DF4-4509-9AB8-C838FCE73CE7}" dt="2021-08-13T00:00:05.927" v="759" actId="26606"/>
          <ac:spMkLst>
            <pc:docMk/>
            <pc:sldMk cId="3970157803" sldId="265"/>
            <ac:spMk id="124" creationId="{11F34718-B77C-44AC-9F07-230139CBBD32}"/>
          </ac:spMkLst>
        </pc:spChg>
        <pc:spChg chg="add del">
          <ac:chgData name="Noelle Ferrari" userId="a847421d777b2bc0" providerId="LiveId" clId="{5A44DBB0-6DF4-4509-9AB8-C838FCE73CE7}" dt="2021-08-13T00:00:05.927" v="759" actId="26606"/>
          <ac:spMkLst>
            <pc:docMk/>
            <pc:sldMk cId="3970157803" sldId="265"/>
            <ac:spMk id="126" creationId="{60067990-9821-4102-BDE2-9B6F206D08AA}"/>
          </ac:spMkLst>
        </pc:spChg>
        <pc:spChg chg="add del">
          <ac:chgData name="Noelle Ferrari" userId="a847421d777b2bc0" providerId="LiveId" clId="{5A44DBB0-6DF4-4509-9AB8-C838FCE73CE7}" dt="2021-08-13T00:00:05.927" v="759" actId="26606"/>
          <ac:spMkLst>
            <pc:docMk/>
            <pc:sldMk cId="3970157803" sldId="265"/>
            <ac:spMk id="134" creationId="{0847B228-7D3B-4853-8273-2B7CDAF9CA14}"/>
          </ac:spMkLst>
        </pc:spChg>
        <pc:spChg chg="add del">
          <ac:chgData name="Noelle Ferrari" userId="a847421d777b2bc0" providerId="LiveId" clId="{5A44DBB0-6DF4-4509-9AB8-C838FCE73CE7}" dt="2021-08-13T16:13:57.468" v="6841" actId="26606"/>
          <ac:spMkLst>
            <pc:docMk/>
            <pc:sldMk cId="3970157803" sldId="265"/>
            <ac:spMk id="138" creationId="{190318A3-7A0F-4949-A473-C3529E9E8B04}"/>
          </ac:spMkLst>
        </pc:spChg>
        <pc:spChg chg="add del">
          <ac:chgData name="Noelle Ferrari" userId="a847421d777b2bc0" providerId="LiveId" clId="{5A44DBB0-6DF4-4509-9AB8-C838FCE73CE7}" dt="2021-08-13T16:13:57.468" v="6841" actId="26606"/>
          <ac:spMkLst>
            <pc:docMk/>
            <pc:sldMk cId="3970157803" sldId="265"/>
            <ac:spMk id="139" creationId="{7A703CEB-64E5-465C-A005-82F42BC1C07A}"/>
          </ac:spMkLst>
        </pc:spChg>
        <pc:spChg chg="add del">
          <ac:chgData name="Noelle Ferrari" userId="a847421d777b2bc0" providerId="LiveId" clId="{5A44DBB0-6DF4-4509-9AB8-C838FCE73CE7}" dt="2021-08-13T16:13:57.468" v="6841" actId="26606"/>
          <ac:spMkLst>
            <pc:docMk/>
            <pc:sldMk cId="3970157803" sldId="265"/>
            <ac:spMk id="140" creationId="{AF672B51-4C3C-4FFC-840C-0083AE6335F5}"/>
          </ac:spMkLst>
        </pc:spChg>
        <pc:spChg chg="add del">
          <ac:chgData name="Noelle Ferrari" userId="a847421d777b2bc0" providerId="LiveId" clId="{5A44DBB0-6DF4-4509-9AB8-C838FCE73CE7}" dt="2021-08-13T16:13:57.468" v="6841" actId="26606"/>
          <ac:spMkLst>
            <pc:docMk/>
            <pc:sldMk cId="3970157803" sldId="265"/>
            <ac:spMk id="141" creationId="{7195E4CC-9DB3-4867-A2AE-A5B61BC90AA4}"/>
          </ac:spMkLst>
        </pc:spChg>
        <pc:spChg chg="add">
          <ac:chgData name="Noelle Ferrari" userId="a847421d777b2bc0" providerId="LiveId" clId="{5A44DBB0-6DF4-4509-9AB8-C838FCE73CE7}" dt="2021-08-13T16:13:57.468" v="6841" actId="26606"/>
          <ac:spMkLst>
            <pc:docMk/>
            <pc:sldMk cId="3970157803" sldId="265"/>
            <ac:spMk id="154" creationId="{ECB86E21-E2BD-408E-8E61-D30AB8715F20}"/>
          </ac:spMkLst>
        </pc:spChg>
        <pc:spChg chg="add">
          <ac:chgData name="Noelle Ferrari" userId="a847421d777b2bc0" providerId="LiveId" clId="{5A44DBB0-6DF4-4509-9AB8-C838FCE73CE7}" dt="2021-08-13T16:13:57.468" v="6841" actId="26606"/>
          <ac:spMkLst>
            <pc:docMk/>
            <pc:sldMk cId="3970157803" sldId="265"/>
            <ac:spMk id="156" creationId="{029B38C0-3CC6-4B41-93F3-C479D22DD242}"/>
          </ac:spMkLst>
        </pc:spChg>
        <pc:spChg chg="add">
          <ac:chgData name="Noelle Ferrari" userId="a847421d777b2bc0" providerId="LiveId" clId="{5A44DBB0-6DF4-4509-9AB8-C838FCE73CE7}" dt="2021-08-13T16:13:57.468" v="6841" actId="26606"/>
          <ac:spMkLst>
            <pc:docMk/>
            <pc:sldMk cId="3970157803" sldId="265"/>
            <ac:spMk id="158" creationId="{69A070B3-8EC2-413C-B782-253BA2546328}"/>
          </ac:spMkLst>
        </pc:spChg>
        <pc:spChg chg="add">
          <ac:chgData name="Noelle Ferrari" userId="a847421d777b2bc0" providerId="LiveId" clId="{5A44DBB0-6DF4-4509-9AB8-C838FCE73CE7}" dt="2021-08-13T16:13:57.468" v="6841" actId="26606"/>
          <ac:spMkLst>
            <pc:docMk/>
            <pc:sldMk cId="3970157803" sldId="265"/>
            <ac:spMk id="160" creationId="{165B8C92-2D61-44A2-857C-E6980C2A22EB}"/>
          </ac:spMkLst>
        </pc:spChg>
        <pc:grpChg chg="add del">
          <ac:chgData name="Noelle Ferrari" userId="a847421d777b2bc0" providerId="LiveId" clId="{5A44DBB0-6DF4-4509-9AB8-C838FCE73CE7}" dt="2021-08-13T00:00:05.985" v="760" actId="26606"/>
          <ac:grpSpMkLst>
            <pc:docMk/>
            <pc:sldMk cId="3970157803" sldId="265"/>
            <ac:grpSpMk id="93" creationId="{23F5135F-115E-423C-BE4A-B56C35DC9F3E}"/>
          </ac:grpSpMkLst>
        </pc:grpChg>
        <pc:grpChg chg="add del">
          <ac:chgData name="Noelle Ferrari" userId="a847421d777b2bc0" providerId="LiveId" clId="{5A44DBB0-6DF4-4509-9AB8-C838FCE73CE7}" dt="2021-08-13T00:00:05.985" v="760" actId="26606"/>
          <ac:grpSpMkLst>
            <pc:docMk/>
            <pc:sldMk cId="3970157803" sldId="265"/>
            <ac:grpSpMk id="107" creationId="{0B50B059-6E3B-4246-81E0-C165142659AE}"/>
          </ac:grpSpMkLst>
        </pc:grpChg>
        <pc:grpChg chg="add del">
          <ac:chgData name="Noelle Ferrari" userId="a847421d777b2bc0" providerId="LiveId" clId="{5A44DBB0-6DF4-4509-9AB8-C838FCE73CE7}" dt="2021-08-13T00:00:05.927" v="759" actId="26606"/>
          <ac:grpSpMkLst>
            <pc:docMk/>
            <pc:sldMk cId="3970157803" sldId="265"/>
            <ac:grpSpMk id="116" creationId="{23F5135F-115E-423C-BE4A-B56C35DC9F3E}"/>
          </ac:grpSpMkLst>
        </pc:grpChg>
        <pc:grpChg chg="add del">
          <ac:chgData name="Noelle Ferrari" userId="a847421d777b2bc0" providerId="LiveId" clId="{5A44DBB0-6DF4-4509-9AB8-C838FCE73CE7}" dt="2021-08-13T00:00:05.927" v="759" actId="26606"/>
          <ac:grpSpMkLst>
            <pc:docMk/>
            <pc:sldMk cId="3970157803" sldId="265"/>
            <ac:grpSpMk id="128" creationId="{5D3D3051-D223-4825-BE7D-C711315EE035}"/>
          </ac:grpSpMkLst>
        </pc:grpChg>
        <pc:grpChg chg="add del">
          <ac:chgData name="Noelle Ferrari" userId="a847421d777b2bc0" providerId="LiveId" clId="{5A44DBB0-6DF4-4509-9AB8-C838FCE73CE7}" dt="2021-08-13T16:13:57.468" v="6841" actId="26606"/>
          <ac:grpSpMkLst>
            <pc:docMk/>
            <pc:sldMk cId="3970157803" sldId="265"/>
            <ac:grpSpMk id="136" creationId="{23F5135F-115E-423C-BE4A-B56C35DC9F3E}"/>
          </ac:grpSpMkLst>
        </pc:grpChg>
        <pc:grpChg chg="add del">
          <ac:chgData name="Noelle Ferrari" userId="a847421d777b2bc0" providerId="LiveId" clId="{5A44DBB0-6DF4-4509-9AB8-C838FCE73CE7}" dt="2021-08-13T16:13:57.468" v="6841" actId="26606"/>
          <ac:grpSpMkLst>
            <pc:docMk/>
            <pc:sldMk cId="3970157803" sldId="265"/>
            <ac:grpSpMk id="142" creationId="{0B50B059-6E3B-4246-81E0-C165142659AE}"/>
          </ac:grpSpMkLst>
        </pc:grpChg>
        <pc:grpChg chg="add">
          <ac:chgData name="Noelle Ferrari" userId="a847421d777b2bc0" providerId="LiveId" clId="{5A44DBB0-6DF4-4509-9AB8-C838FCE73CE7}" dt="2021-08-13T16:13:57.468" v="6841" actId="26606"/>
          <ac:grpSpMkLst>
            <pc:docMk/>
            <pc:sldMk cId="3970157803" sldId="265"/>
            <ac:grpSpMk id="148" creationId="{23F5135F-115E-423C-BE4A-B56C35DC9F3E}"/>
          </ac:grpSpMkLst>
        </pc:grpChg>
        <pc:grpChg chg="add">
          <ac:chgData name="Noelle Ferrari" userId="a847421d777b2bc0" providerId="LiveId" clId="{5A44DBB0-6DF4-4509-9AB8-C838FCE73CE7}" dt="2021-08-13T16:13:57.468" v="6841" actId="26606"/>
          <ac:grpSpMkLst>
            <pc:docMk/>
            <pc:sldMk cId="3970157803" sldId="265"/>
            <ac:grpSpMk id="162" creationId="{4BD4796F-4D50-4634-A058-0EEBBC75A513}"/>
          </ac:grpSpMkLst>
        </pc:grpChg>
        <pc:picChg chg="add mod">
          <ac:chgData name="Noelle Ferrari" userId="a847421d777b2bc0" providerId="LiveId" clId="{5A44DBB0-6DF4-4509-9AB8-C838FCE73CE7}" dt="2021-08-13T16:13:57.468" v="6841" actId="26606"/>
          <ac:picMkLst>
            <pc:docMk/>
            <pc:sldMk cId="3970157803" sldId="265"/>
            <ac:picMk id="3" creationId="{EB2C0875-E5EF-4F65-8150-8530DBBC3B9F}"/>
          </ac:picMkLst>
        </pc:picChg>
        <pc:picChg chg="add del">
          <ac:chgData name="Noelle Ferrari" userId="a847421d777b2bc0" providerId="LiveId" clId="{5A44DBB0-6DF4-4509-9AB8-C838FCE73CE7}" dt="2021-08-12T23:59:53.639" v="757" actId="478"/>
          <ac:picMkLst>
            <pc:docMk/>
            <pc:sldMk cId="3970157803" sldId="265"/>
            <ac:picMk id="18" creationId="{FA264236-0AC7-4608-B75F-BD2961A71B66}"/>
          </ac:picMkLst>
        </pc:picChg>
        <pc:picChg chg="add del mod">
          <ac:chgData name="Noelle Ferrari" userId="a847421d777b2bc0" providerId="LiveId" clId="{5A44DBB0-6DF4-4509-9AB8-C838FCE73CE7}" dt="2021-08-12T23:59:48.529" v="754"/>
          <ac:picMkLst>
            <pc:docMk/>
            <pc:sldMk cId="3970157803" sldId="265"/>
            <ac:picMk id="19" creationId="{C31D8E05-53D5-4E68-A762-8A8EDAEC5849}"/>
          </ac:picMkLst>
        </pc:picChg>
        <pc:picChg chg="add del mod">
          <ac:chgData name="Noelle Ferrari" userId="a847421d777b2bc0" providerId="LiveId" clId="{5A44DBB0-6DF4-4509-9AB8-C838FCE73CE7}" dt="2021-08-13T16:12:51.599" v="6825" actId="478"/>
          <ac:picMkLst>
            <pc:docMk/>
            <pc:sldMk cId="3970157803" sldId="265"/>
            <ac:picMk id="20" creationId="{40B90919-547F-4166-A89A-AF136267A774}"/>
          </ac:picMkLst>
        </pc:picChg>
      </pc:sldChg>
      <pc:sldChg chg="modSp add del mod ord modNotesTx">
        <pc:chgData name="Noelle Ferrari" userId="a847421d777b2bc0" providerId="LiveId" clId="{5A44DBB0-6DF4-4509-9AB8-C838FCE73CE7}" dt="2021-08-13T16:41:37.141" v="8031" actId="20577"/>
        <pc:sldMkLst>
          <pc:docMk/>
          <pc:sldMk cId="423100642" sldId="266"/>
        </pc:sldMkLst>
        <pc:spChg chg="mod">
          <ac:chgData name="Noelle Ferrari" userId="a847421d777b2bc0" providerId="LiveId" clId="{5A44DBB0-6DF4-4509-9AB8-C838FCE73CE7}" dt="2021-08-13T00:02:20.648" v="791" actId="20577"/>
          <ac:spMkLst>
            <pc:docMk/>
            <pc:sldMk cId="423100642" sldId="266"/>
            <ac:spMk id="2" creationId="{E24BA755-65AA-4304-BEF4-9B17540122EF}"/>
          </ac:spMkLst>
        </pc:spChg>
      </pc:sldChg>
      <pc:sldChg chg="addSp delSp modSp new mod setBg modNotesTx">
        <pc:chgData name="Noelle Ferrari" userId="a847421d777b2bc0" providerId="LiveId" clId="{5A44DBB0-6DF4-4509-9AB8-C838FCE73CE7}" dt="2021-08-13T16:50:21.786" v="8789" actId="20577"/>
        <pc:sldMkLst>
          <pc:docMk/>
          <pc:sldMk cId="2372223932" sldId="267"/>
        </pc:sldMkLst>
        <pc:spChg chg="mod ord">
          <ac:chgData name="Noelle Ferrari" userId="a847421d777b2bc0" providerId="LiveId" clId="{5A44DBB0-6DF4-4509-9AB8-C838FCE73CE7}" dt="2021-08-13T05:24:20.926" v="1744" actId="20577"/>
          <ac:spMkLst>
            <pc:docMk/>
            <pc:sldMk cId="2372223932" sldId="267"/>
            <ac:spMk id="2" creationId="{CA89EFF0-DC4E-4B70-AFB5-8C1F4685C453}"/>
          </ac:spMkLst>
        </pc:spChg>
        <pc:spChg chg="del mod">
          <ac:chgData name="Noelle Ferrari" userId="a847421d777b2bc0" providerId="LiveId" clId="{5A44DBB0-6DF4-4509-9AB8-C838FCE73CE7}" dt="2021-08-13T00:19:22.510" v="986" actId="478"/>
          <ac:spMkLst>
            <pc:docMk/>
            <pc:sldMk cId="2372223932" sldId="267"/>
            <ac:spMk id="3" creationId="{E110348E-74EC-4185-BBA2-357DDE902C08}"/>
          </ac:spMkLst>
        </pc:spChg>
        <pc:spChg chg="add del">
          <ac:chgData name="Noelle Ferrari" userId="a847421d777b2bc0" providerId="LiveId" clId="{5A44DBB0-6DF4-4509-9AB8-C838FCE73CE7}" dt="2021-08-13T00:10:51.051" v="985" actId="26606"/>
          <ac:spMkLst>
            <pc:docMk/>
            <pc:sldMk cId="2372223932" sldId="267"/>
            <ac:spMk id="16" creationId="{ECB86E21-E2BD-408E-8E61-D30AB8715F20}"/>
          </ac:spMkLst>
        </pc:spChg>
        <pc:spChg chg="add del">
          <ac:chgData name="Noelle Ferrari" userId="a847421d777b2bc0" providerId="LiveId" clId="{5A44DBB0-6DF4-4509-9AB8-C838FCE73CE7}" dt="2021-08-13T00:10:51.051" v="985" actId="26606"/>
          <ac:spMkLst>
            <pc:docMk/>
            <pc:sldMk cId="2372223932" sldId="267"/>
            <ac:spMk id="18" creationId="{029B38C0-3CC6-4B41-93F3-C479D22DD242}"/>
          </ac:spMkLst>
        </pc:spChg>
        <pc:spChg chg="add del">
          <ac:chgData name="Noelle Ferrari" userId="a847421d777b2bc0" providerId="LiveId" clId="{5A44DBB0-6DF4-4509-9AB8-C838FCE73CE7}" dt="2021-08-13T00:10:51.051" v="985" actId="26606"/>
          <ac:spMkLst>
            <pc:docMk/>
            <pc:sldMk cId="2372223932" sldId="267"/>
            <ac:spMk id="20" creationId="{69A070B3-8EC2-413C-B782-253BA2546328}"/>
          </ac:spMkLst>
        </pc:spChg>
        <pc:spChg chg="add del">
          <ac:chgData name="Noelle Ferrari" userId="a847421d777b2bc0" providerId="LiveId" clId="{5A44DBB0-6DF4-4509-9AB8-C838FCE73CE7}" dt="2021-08-13T00:10:51.051" v="985" actId="26606"/>
          <ac:spMkLst>
            <pc:docMk/>
            <pc:sldMk cId="2372223932" sldId="267"/>
            <ac:spMk id="22" creationId="{165B8C92-2D61-44A2-857C-E6980C2A22EB}"/>
          </ac:spMkLst>
        </pc:spChg>
        <pc:spChg chg="add del">
          <ac:chgData name="Noelle Ferrari" userId="a847421d777b2bc0" providerId="LiveId" clId="{5A44DBB0-6DF4-4509-9AB8-C838FCE73CE7}" dt="2021-08-13T00:19:32.630" v="987" actId="26606"/>
          <ac:spMkLst>
            <pc:docMk/>
            <pc:sldMk cId="2372223932" sldId="267"/>
            <ac:spMk id="39" creationId="{6BA10EFB-A0C8-4F9F-AB14-5BDF29BF8332}"/>
          </ac:spMkLst>
        </pc:spChg>
        <pc:spChg chg="add">
          <ac:chgData name="Noelle Ferrari" userId="a847421d777b2bc0" providerId="LiveId" clId="{5A44DBB0-6DF4-4509-9AB8-C838FCE73CE7}" dt="2021-08-13T00:19:32.630" v="987" actId="26606"/>
          <ac:spMkLst>
            <pc:docMk/>
            <pc:sldMk cId="2372223932" sldId="267"/>
            <ac:spMk id="56" creationId="{F01A671A-E9F8-48FE-9076-96B199CB8BB5}"/>
          </ac:spMkLst>
        </pc:spChg>
        <pc:spChg chg="add">
          <ac:chgData name="Noelle Ferrari" userId="a847421d777b2bc0" providerId="LiveId" clId="{5A44DBB0-6DF4-4509-9AB8-C838FCE73CE7}" dt="2021-08-13T00:19:32.630" v="987" actId="26606"/>
          <ac:spMkLst>
            <pc:docMk/>
            <pc:sldMk cId="2372223932" sldId="267"/>
            <ac:spMk id="58" creationId="{6E9C8EDE-D3F5-488D-9B29-570A4C7A236A}"/>
          </ac:spMkLst>
        </pc:spChg>
        <pc:spChg chg="add">
          <ac:chgData name="Noelle Ferrari" userId="a847421d777b2bc0" providerId="LiveId" clId="{5A44DBB0-6DF4-4509-9AB8-C838FCE73CE7}" dt="2021-08-13T00:19:32.630" v="987" actId="26606"/>
          <ac:spMkLst>
            <pc:docMk/>
            <pc:sldMk cId="2372223932" sldId="267"/>
            <ac:spMk id="60" creationId="{33033CD3-BEA1-4A20-BD1B-86EB92A939DE}"/>
          </ac:spMkLst>
        </pc:spChg>
        <pc:spChg chg="add">
          <ac:chgData name="Noelle Ferrari" userId="a847421d777b2bc0" providerId="LiveId" clId="{5A44DBB0-6DF4-4509-9AB8-C838FCE73CE7}" dt="2021-08-13T00:19:32.630" v="987" actId="26606"/>
          <ac:spMkLst>
            <pc:docMk/>
            <pc:sldMk cId="2372223932" sldId="267"/>
            <ac:spMk id="62" creationId="{A90B64B6-52EF-4B28-B517-0F9881452F35}"/>
          </ac:spMkLst>
        </pc:spChg>
        <pc:grpChg chg="add del">
          <ac:chgData name="Noelle Ferrari" userId="a847421d777b2bc0" providerId="LiveId" clId="{5A44DBB0-6DF4-4509-9AB8-C838FCE73CE7}" dt="2021-08-13T00:10:51.051" v="985" actId="26606"/>
          <ac:grpSpMkLst>
            <pc:docMk/>
            <pc:sldMk cId="2372223932" sldId="267"/>
            <ac:grpSpMk id="10" creationId="{23F5135F-115E-423C-BE4A-B56C35DC9F3E}"/>
          </ac:grpSpMkLst>
        </pc:grpChg>
        <pc:grpChg chg="add del">
          <ac:chgData name="Noelle Ferrari" userId="a847421d777b2bc0" providerId="LiveId" clId="{5A44DBB0-6DF4-4509-9AB8-C838FCE73CE7}" dt="2021-08-13T00:10:51.051" v="985" actId="26606"/>
          <ac:grpSpMkLst>
            <pc:docMk/>
            <pc:sldMk cId="2372223932" sldId="267"/>
            <ac:grpSpMk id="24" creationId="{4BD4796F-4D50-4634-A058-0EEBBC75A513}"/>
          </ac:grpSpMkLst>
        </pc:grpChg>
        <pc:grpChg chg="add del">
          <ac:chgData name="Noelle Ferrari" userId="a847421d777b2bc0" providerId="LiveId" clId="{5A44DBB0-6DF4-4509-9AB8-C838FCE73CE7}" dt="2021-08-13T00:19:32.630" v="987" actId="26606"/>
          <ac:grpSpMkLst>
            <pc:docMk/>
            <pc:sldMk cId="2372223932" sldId="267"/>
            <ac:grpSpMk id="33" creationId="{23F5135F-115E-423C-BE4A-B56C35DC9F3E}"/>
          </ac:grpSpMkLst>
        </pc:grpChg>
        <pc:grpChg chg="add del">
          <ac:chgData name="Noelle Ferrari" userId="a847421d777b2bc0" providerId="LiveId" clId="{5A44DBB0-6DF4-4509-9AB8-C838FCE73CE7}" dt="2021-08-13T00:19:32.630" v="987" actId="26606"/>
          <ac:grpSpMkLst>
            <pc:docMk/>
            <pc:sldMk cId="2372223932" sldId="267"/>
            <ac:grpSpMk id="41" creationId="{74135E37-A761-481E-9A4F-0BE65EDC4D4A}"/>
          </ac:grpSpMkLst>
        </pc:grpChg>
        <pc:grpChg chg="add">
          <ac:chgData name="Noelle Ferrari" userId="a847421d777b2bc0" providerId="LiveId" clId="{5A44DBB0-6DF4-4509-9AB8-C838FCE73CE7}" dt="2021-08-13T00:19:32.630" v="987" actId="26606"/>
          <ac:grpSpMkLst>
            <pc:docMk/>
            <pc:sldMk cId="2372223932" sldId="267"/>
            <ac:grpSpMk id="50" creationId="{23F5135F-115E-423C-BE4A-B56C35DC9F3E}"/>
          </ac:grpSpMkLst>
        </pc:grpChg>
        <pc:grpChg chg="add">
          <ac:chgData name="Noelle Ferrari" userId="a847421d777b2bc0" providerId="LiveId" clId="{5A44DBB0-6DF4-4509-9AB8-C838FCE73CE7}" dt="2021-08-13T00:19:32.630" v="987" actId="26606"/>
          <ac:grpSpMkLst>
            <pc:docMk/>
            <pc:sldMk cId="2372223932" sldId="267"/>
            <ac:grpSpMk id="64" creationId="{6245FAB1-8376-47AA-BCD3-F8053CD6FC40}"/>
          </ac:grpSpMkLst>
        </pc:grpChg>
        <pc:picChg chg="add del mod ord modCrop">
          <ac:chgData name="Noelle Ferrari" userId="a847421d777b2bc0" providerId="LiveId" clId="{5A44DBB0-6DF4-4509-9AB8-C838FCE73CE7}" dt="2021-08-13T05:23:46.878" v="1715" actId="478"/>
          <ac:picMkLst>
            <pc:docMk/>
            <pc:sldMk cId="2372223932" sldId="267"/>
            <ac:picMk id="5" creationId="{E3C0AB36-90DC-4D37-8864-FD5A83F62CAD}"/>
          </ac:picMkLst>
        </pc:picChg>
        <pc:picChg chg="add mod">
          <ac:chgData name="Noelle Ferrari" userId="a847421d777b2bc0" providerId="LiveId" clId="{5A44DBB0-6DF4-4509-9AB8-C838FCE73CE7}" dt="2021-08-13T05:24:08" v="1721" actId="1076"/>
          <ac:picMkLst>
            <pc:docMk/>
            <pc:sldMk cId="2372223932" sldId="267"/>
            <ac:picMk id="7" creationId="{D0B9B5FB-91A5-4A3A-A2A4-F7DACC9BD254}"/>
          </ac:picMkLst>
        </pc:picChg>
      </pc:sldChg>
      <pc:sldChg chg="addSp delSp modSp new del mod setBg">
        <pc:chgData name="Noelle Ferrari" userId="a847421d777b2bc0" providerId="LiveId" clId="{5A44DBB0-6DF4-4509-9AB8-C838FCE73CE7}" dt="2021-08-13T03:38:24.741" v="1111" actId="2696"/>
        <pc:sldMkLst>
          <pc:docMk/>
          <pc:sldMk cId="1020059584" sldId="268"/>
        </pc:sldMkLst>
        <pc:spChg chg="mod">
          <ac:chgData name="Noelle Ferrari" userId="a847421d777b2bc0" providerId="LiveId" clId="{5A44DBB0-6DF4-4509-9AB8-C838FCE73CE7}" dt="2021-08-13T03:34:59.508" v="1085" actId="26606"/>
          <ac:spMkLst>
            <pc:docMk/>
            <pc:sldMk cId="1020059584" sldId="268"/>
            <ac:spMk id="2" creationId="{69D8FB79-6A78-4EB6-B053-9786C0018AA0}"/>
          </ac:spMkLst>
        </pc:spChg>
        <pc:spChg chg="mod">
          <ac:chgData name="Noelle Ferrari" userId="a847421d777b2bc0" providerId="LiveId" clId="{5A44DBB0-6DF4-4509-9AB8-C838FCE73CE7}" dt="2021-08-13T03:34:59.508" v="1085" actId="26606"/>
          <ac:spMkLst>
            <pc:docMk/>
            <pc:sldMk cId="1020059584" sldId="268"/>
            <ac:spMk id="3" creationId="{1063029B-0A5A-47EA-8429-04758B668199}"/>
          </ac:spMkLst>
        </pc:spChg>
        <pc:spChg chg="add del">
          <ac:chgData name="Noelle Ferrari" userId="a847421d777b2bc0" providerId="LiveId" clId="{5A44DBB0-6DF4-4509-9AB8-C838FCE73CE7}" dt="2021-08-13T03:34:50.067" v="1080" actId="26606"/>
          <ac:spMkLst>
            <pc:docMk/>
            <pc:sldMk cId="1020059584" sldId="268"/>
            <ac:spMk id="20" creationId="{EE4E7BB9-F0F6-4AA3-A986-1A30A8976BB3}"/>
          </ac:spMkLst>
        </pc:spChg>
        <pc:spChg chg="add del">
          <ac:chgData name="Noelle Ferrari" userId="a847421d777b2bc0" providerId="LiveId" clId="{5A44DBB0-6DF4-4509-9AB8-C838FCE73CE7}" dt="2021-08-13T03:34:50.067" v="1080" actId="26606"/>
          <ac:spMkLst>
            <pc:docMk/>
            <pc:sldMk cId="1020059584" sldId="268"/>
            <ac:spMk id="22" creationId="{7EFD341D-2F0E-4DA0-833F-0ED07BBD5D75}"/>
          </ac:spMkLst>
        </pc:spChg>
        <pc:spChg chg="add del">
          <ac:chgData name="Noelle Ferrari" userId="a847421d777b2bc0" providerId="LiveId" clId="{5A44DBB0-6DF4-4509-9AB8-C838FCE73CE7}" dt="2021-08-13T03:34:50.067" v="1080" actId="26606"/>
          <ac:spMkLst>
            <pc:docMk/>
            <pc:sldMk cId="1020059584" sldId="268"/>
            <ac:spMk id="24" creationId="{1C2F87B8-60B3-479B-9E40-1EB9D75056C6}"/>
          </ac:spMkLst>
        </pc:spChg>
        <pc:spChg chg="add del">
          <ac:chgData name="Noelle Ferrari" userId="a847421d777b2bc0" providerId="LiveId" clId="{5A44DBB0-6DF4-4509-9AB8-C838FCE73CE7}" dt="2021-08-13T03:34:50.067" v="1080" actId="26606"/>
          <ac:spMkLst>
            <pc:docMk/>
            <pc:sldMk cId="1020059584" sldId="268"/>
            <ac:spMk id="26" creationId="{E1128661-C5DD-46F2-AE7F-1352D113926F}"/>
          </ac:spMkLst>
        </pc:spChg>
        <pc:spChg chg="add del">
          <ac:chgData name="Noelle Ferrari" userId="a847421d777b2bc0" providerId="LiveId" clId="{5A44DBB0-6DF4-4509-9AB8-C838FCE73CE7}" dt="2021-08-13T03:34:50.067" v="1080" actId="26606"/>
          <ac:spMkLst>
            <pc:docMk/>
            <pc:sldMk cId="1020059584" sldId="268"/>
            <ac:spMk id="28" creationId="{4619F24E-8B3A-4297-9998-22A22A8D89C5}"/>
          </ac:spMkLst>
        </pc:spChg>
        <pc:spChg chg="add del">
          <ac:chgData name="Noelle Ferrari" userId="a847421d777b2bc0" providerId="LiveId" clId="{5A44DBB0-6DF4-4509-9AB8-C838FCE73CE7}" dt="2021-08-13T03:34:50.067" v="1080" actId="26606"/>
          <ac:spMkLst>
            <pc:docMk/>
            <pc:sldMk cId="1020059584" sldId="268"/>
            <ac:spMk id="30" creationId="{267F9DA9-5521-4A58-9B23-C108A3A2470A}"/>
          </ac:spMkLst>
        </pc:spChg>
        <pc:spChg chg="add del">
          <ac:chgData name="Noelle Ferrari" userId="a847421d777b2bc0" providerId="LiveId" clId="{5A44DBB0-6DF4-4509-9AB8-C838FCE73CE7}" dt="2021-08-13T03:34:50.067" v="1080" actId="26606"/>
          <ac:spMkLst>
            <pc:docMk/>
            <pc:sldMk cId="1020059584" sldId="268"/>
            <ac:spMk id="32" creationId="{CF2B5AB8-A75C-49F7-8DF4-3342BF3C8549}"/>
          </ac:spMkLst>
        </pc:spChg>
        <pc:spChg chg="add del">
          <ac:chgData name="Noelle Ferrari" userId="a847421d777b2bc0" providerId="LiveId" clId="{5A44DBB0-6DF4-4509-9AB8-C838FCE73CE7}" dt="2021-08-13T03:34:50.067" v="1080" actId="26606"/>
          <ac:spMkLst>
            <pc:docMk/>
            <pc:sldMk cId="1020059584" sldId="268"/>
            <ac:spMk id="34" creationId="{165B8C92-2D61-44A2-857C-E6980C2A22EB}"/>
          </ac:spMkLst>
        </pc:spChg>
        <pc:spChg chg="add del">
          <ac:chgData name="Noelle Ferrari" userId="a847421d777b2bc0" providerId="LiveId" clId="{5A44DBB0-6DF4-4509-9AB8-C838FCE73CE7}" dt="2021-08-13T03:34:54.125" v="1082" actId="26606"/>
          <ac:spMkLst>
            <pc:docMk/>
            <pc:sldMk cId="1020059584" sldId="268"/>
            <ac:spMk id="44" creationId="{692C0FEE-A290-4CD8-AE06-D217BB22EC3B}"/>
          </ac:spMkLst>
        </pc:spChg>
        <pc:spChg chg="add del">
          <ac:chgData name="Noelle Ferrari" userId="a847421d777b2bc0" providerId="LiveId" clId="{5A44DBB0-6DF4-4509-9AB8-C838FCE73CE7}" dt="2021-08-13T03:34:54.125" v="1082" actId="26606"/>
          <ac:spMkLst>
            <pc:docMk/>
            <pc:sldMk cId="1020059584" sldId="268"/>
            <ac:spMk id="45" creationId="{1361B76F-4409-484B-9325-794E10D6FAD5}"/>
          </ac:spMkLst>
        </pc:spChg>
        <pc:spChg chg="add del">
          <ac:chgData name="Noelle Ferrari" userId="a847421d777b2bc0" providerId="LiveId" clId="{5A44DBB0-6DF4-4509-9AB8-C838FCE73CE7}" dt="2021-08-13T03:34:54.125" v="1082" actId="26606"/>
          <ac:spMkLst>
            <pc:docMk/>
            <pc:sldMk cId="1020059584" sldId="268"/>
            <ac:spMk id="46" creationId="{D20BE251-23A2-48A0-9589-1CA276567696}"/>
          </ac:spMkLst>
        </pc:spChg>
        <pc:spChg chg="add del">
          <ac:chgData name="Noelle Ferrari" userId="a847421d777b2bc0" providerId="LiveId" clId="{5A44DBB0-6DF4-4509-9AB8-C838FCE73CE7}" dt="2021-08-13T03:34:54.125" v="1082" actId="26606"/>
          <ac:spMkLst>
            <pc:docMk/>
            <pc:sldMk cId="1020059584" sldId="268"/>
            <ac:spMk id="47" creationId="{301C9441-B52A-4988-BEBC-64D6B45314D4}"/>
          </ac:spMkLst>
        </pc:spChg>
        <pc:spChg chg="add del">
          <ac:chgData name="Noelle Ferrari" userId="a847421d777b2bc0" providerId="LiveId" clId="{5A44DBB0-6DF4-4509-9AB8-C838FCE73CE7}" dt="2021-08-13T03:34:54.125" v="1082" actId="26606"/>
          <ac:spMkLst>
            <pc:docMk/>
            <pc:sldMk cId="1020059584" sldId="268"/>
            <ac:spMk id="48" creationId="{59C5B8A9-F1D8-4039-9E84-3107047A254E}"/>
          </ac:spMkLst>
        </pc:spChg>
        <pc:spChg chg="add del">
          <ac:chgData name="Noelle Ferrari" userId="a847421d777b2bc0" providerId="LiveId" clId="{5A44DBB0-6DF4-4509-9AB8-C838FCE73CE7}" dt="2021-08-13T03:34:54.125" v="1082" actId="26606"/>
          <ac:spMkLst>
            <pc:docMk/>
            <pc:sldMk cId="1020059584" sldId="268"/>
            <ac:spMk id="49" creationId="{AB363EB1-D7C8-4F29-A195-C2A588DB7C18}"/>
          </ac:spMkLst>
        </pc:spChg>
        <pc:spChg chg="add del">
          <ac:chgData name="Noelle Ferrari" userId="a847421d777b2bc0" providerId="LiveId" clId="{5A44DBB0-6DF4-4509-9AB8-C838FCE73CE7}" dt="2021-08-13T03:34:54.125" v="1082" actId="26606"/>
          <ac:spMkLst>
            <pc:docMk/>
            <pc:sldMk cId="1020059584" sldId="268"/>
            <ac:spMk id="50" creationId="{23F8670F-3333-42E2-B83A-34B8E45707C9}"/>
          </ac:spMkLst>
        </pc:spChg>
        <pc:spChg chg="add del">
          <ac:chgData name="Noelle Ferrari" userId="a847421d777b2bc0" providerId="LiveId" clId="{5A44DBB0-6DF4-4509-9AB8-C838FCE73CE7}" dt="2021-08-13T03:34:59.471" v="1084" actId="26606"/>
          <ac:spMkLst>
            <pc:docMk/>
            <pc:sldMk cId="1020059584" sldId="268"/>
            <ac:spMk id="56" creationId="{ECB86E21-E2BD-408E-8E61-D30AB8715F20}"/>
          </ac:spMkLst>
        </pc:spChg>
        <pc:spChg chg="add del">
          <ac:chgData name="Noelle Ferrari" userId="a847421d777b2bc0" providerId="LiveId" clId="{5A44DBB0-6DF4-4509-9AB8-C838FCE73CE7}" dt="2021-08-13T03:34:59.471" v="1084" actId="26606"/>
          <ac:spMkLst>
            <pc:docMk/>
            <pc:sldMk cId="1020059584" sldId="268"/>
            <ac:spMk id="57" creationId="{029B38C0-3CC6-4B41-93F3-C479D22DD242}"/>
          </ac:spMkLst>
        </pc:spChg>
        <pc:spChg chg="add del">
          <ac:chgData name="Noelle Ferrari" userId="a847421d777b2bc0" providerId="LiveId" clId="{5A44DBB0-6DF4-4509-9AB8-C838FCE73CE7}" dt="2021-08-13T03:34:59.471" v="1084" actId="26606"/>
          <ac:spMkLst>
            <pc:docMk/>
            <pc:sldMk cId="1020059584" sldId="268"/>
            <ac:spMk id="58" creationId="{66D11DA4-9D88-4C9E-A644-BC8359FA0C27}"/>
          </ac:spMkLst>
        </pc:spChg>
        <pc:spChg chg="add del">
          <ac:chgData name="Noelle Ferrari" userId="a847421d777b2bc0" providerId="LiveId" clId="{5A44DBB0-6DF4-4509-9AB8-C838FCE73CE7}" dt="2021-08-13T03:34:59.471" v="1084" actId="26606"/>
          <ac:spMkLst>
            <pc:docMk/>
            <pc:sldMk cId="1020059584" sldId="268"/>
            <ac:spMk id="59" creationId="{165B8C92-2D61-44A2-857C-E6980C2A22EB}"/>
          </ac:spMkLst>
        </pc:spChg>
        <pc:spChg chg="add">
          <ac:chgData name="Noelle Ferrari" userId="a847421d777b2bc0" providerId="LiveId" clId="{5A44DBB0-6DF4-4509-9AB8-C838FCE73CE7}" dt="2021-08-13T03:34:59.508" v="1085" actId="26606"/>
          <ac:spMkLst>
            <pc:docMk/>
            <pc:sldMk cId="1020059584" sldId="268"/>
            <ac:spMk id="66" creationId="{6730DB67-F996-4CA9-811B-BE18C4E62416}"/>
          </ac:spMkLst>
        </pc:spChg>
        <pc:grpChg chg="add del">
          <ac:chgData name="Noelle Ferrari" userId="a847421d777b2bc0" providerId="LiveId" clId="{5A44DBB0-6DF4-4509-9AB8-C838FCE73CE7}" dt="2021-08-13T03:34:50.067" v="1080" actId="26606"/>
          <ac:grpSpMkLst>
            <pc:docMk/>
            <pc:sldMk cId="1020059584" sldId="268"/>
            <ac:grpSpMk id="14" creationId="{23F5135F-115E-423C-BE4A-B56C35DC9F3E}"/>
          </ac:grpSpMkLst>
        </pc:grpChg>
        <pc:grpChg chg="add del">
          <ac:chgData name="Noelle Ferrari" userId="a847421d777b2bc0" providerId="LiveId" clId="{5A44DBB0-6DF4-4509-9AB8-C838FCE73CE7}" dt="2021-08-13T03:34:50.067" v="1080" actId="26606"/>
          <ac:grpSpMkLst>
            <pc:docMk/>
            <pc:sldMk cId="1020059584" sldId="268"/>
            <ac:grpSpMk id="36" creationId="{64995A17-E040-4E63-AD18-A5617F179105}"/>
          </ac:grpSpMkLst>
        </pc:grpChg>
        <pc:grpChg chg="add del">
          <ac:chgData name="Noelle Ferrari" userId="a847421d777b2bc0" providerId="LiveId" clId="{5A44DBB0-6DF4-4509-9AB8-C838FCE73CE7}" dt="2021-08-13T03:34:54.125" v="1082" actId="26606"/>
          <ac:grpSpMkLst>
            <pc:docMk/>
            <pc:sldMk cId="1020059584" sldId="268"/>
            <ac:grpSpMk id="42" creationId="{23F5135F-115E-423C-BE4A-B56C35DC9F3E}"/>
          </ac:grpSpMkLst>
        </pc:grpChg>
        <pc:grpChg chg="add del">
          <ac:chgData name="Noelle Ferrari" userId="a847421d777b2bc0" providerId="LiveId" clId="{5A44DBB0-6DF4-4509-9AB8-C838FCE73CE7}" dt="2021-08-13T03:34:54.125" v="1082" actId="26606"/>
          <ac:grpSpMkLst>
            <pc:docMk/>
            <pc:sldMk cId="1020059584" sldId="268"/>
            <ac:grpSpMk id="51" creationId="{92FC0A63-241B-4C63-B117-76AA5B9627C3}"/>
          </ac:grpSpMkLst>
        </pc:grpChg>
        <pc:grpChg chg="add del">
          <ac:chgData name="Noelle Ferrari" userId="a847421d777b2bc0" providerId="LiveId" clId="{5A44DBB0-6DF4-4509-9AB8-C838FCE73CE7}" dt="2021-08-13T03:34:59.471" v="1084" actId="26606"/>
          <ac:grpSpMkLst>
            <pc:docMk/>
            <pc:sldMk cId="1020059584" sldId="268"/>
            <ac:grpSpMk id="55" creationId="{23F5135F-115E-423C-BE4A-B56C35DC9F3E}"/>
          </ac:grpSpMkLst>
        </pc:grpChg>
        <pc:grpChg chg="add del">
          <ac:chgData name="Noelle Ferrari" userId="a847421d777b2bc0" providerId="LiveId" clId="{5A44DBB0-6DF4-4509-9AB8-C838FCE73CE7}" dt="2021-08-13T03:34:59.471" v="1084" actId="26606"/>
          <ac:grpSpMkLst>
            <pc:docMk/>
            <pc:sldMk cId="1020059584" sldId="268"/>
            <ac:grpSpMk id="60" creationId="{07407FC5-21AA-4015-A00A-800EFD1393CD}"/>
          </ac:grpSpMkLst>
        </pc:grpChg>
        <pc:grpChg chg="add">
          <ac:chgData name="Noelle Ferrari" userId="a847421d777b2bc0" providerId="LiveId" clId="{5A44DBB0-6DF4-4509-9AB8-C838FCE73CE7}" dt="2021-08-13T03:34:59.508" v="1085" actId="26606"/>
          <ac:grpSpMkLst>
            <pc:docMk/>
            <pc:sldMk cId="1020059584" sldId="268"/>
            <ac:grpSpMk id="64" creationId="{23F5135F-115E-423C-BE4A-B56C35DC9F3E}"/>
          </ac:grpSpMkLst>
        </pc:grpChg>
        <pc:grpChg chg="add">
          <ac:chgData name="Noelle Ferrari" userId="a847421d777b2bc0" providerId="LiveId" clId="{5A44DBB0-6DF4-4509-9AB8-C838FCE73CE7}" dt="2021-08-13T03:34:59.508" v="1085" actId="26606"/>
          <ac:grpSpMkLst>
            <pc:docMk/>
            <pc:sldMk cId="1020059584" sldId="268"/>
            <ac:grpSpMk id="67" creationId="{D42893C2-6E17-4307-8B13-E3E829E4CFED}"/>
          </ac:grpSpMkLst>
        </pc:grpChg>
        <pc:picChg chg="add del mod ord">
          <ac:chgData name="Noelle Ferrari" userId="a847421d777b2bc0" providerId="LiveId" clId="{5A44DBB0-6DF4-4509-9AB8-C838FCE73CE7}" dt="2021-08-13T03:36:22.118" v="1096" actId="478"/>
          <ac:picMkLst>
            <pc:docMk/>
            <pc:sldMk cId="1020059584" sldId="268"/>
            <ac:picMk id="5" creationId="{4F50A983-BE5F-4D72-B184-47F3E0465326}"/>
          </ac:picMkLst>
        </pc:picChg>
        <pc:picChg chg="add mod ord">
          <ac:chgData name="Noelle Ferrari" userId="a847421d777b2bc0" providerId="LiveId" clId="{5A44DBB0-6DF4-4509-9AB8-C838FCE73CE7}" dt="2021-08-13T03:35:20.215" v="1090" actId="12788"/>
          <ac:picMkLst>
            <pc:docMk/>
            <pc:sldMk cId="1020059584" sldId="268"/>
            <ac:picMk id="7" creationId="{817E7FDF-8C6A-4C4B-9798-38C3D46F9CD3}"/>
          </ac:picMkLst>
        </pc:picChg>
        <pc:picChg chg="add mod ord">
          <ac:chgData name="Noelle Ferrari" userId="a847421d777b2bc0" providerId="LiveId" clId="{5A44DBB0-6DF4-4509-9AB8-C838FCE73CE7}" dt="2021-08-13T03:36:24.263" v="1097" actId="1076"/>
          <ac:picMkLst>
            <pc:docMk/>
            <pc:sldMk cId="1020059584" sldId="268"/>
            <ac:picMk id="9" creationId="{088C8960-E456-45A7-B15D-C177F8B49C4F}"/>
          </ac:picMkLst>
        </pc:picChg>
      </pc:sldChg>
      <pc:sldChg chg="addSp delSp modSp add mod modNotesTx">
        <pc:chgData name="Noelle Ferrari" userId="a847421d777b2bc0" providerId="LiveId" clId="{5A44DBB0-6DF4-4509-9AB8-C838FCE73CE7}" dt="2021-08-13T16:47:07.100" v="8444" actId="20577"/>
        <pc:sldMkLst>
          <pc:docMk/>
          <pc:sldMk cId="133096216" sldId="269"/>
        </pc:sldMkLst>
        <pc:spChg chg="mod">
          <ac:chgData name="Noelle Ferrari" userId="a847421d777b2bc0" providerId="LiveId" clId="{5A44DBB0-6DF4-4509-9AB8-C838FCE73CE7}" dt="2021-08-13T03:37:55.953" v="1107" actId="14100"/>
          <ac:spMkLst>
            <pc:docMk/>
            <pc:sldMk cId="133096216" sldId="269"/>
            <ac:spMk id="2" creationId="{69D8FB79-6A78-4EB6-B053-9786C0018AA0}"/>
          </ac:spMkLst>
        </pc:spChg>
        <pc:spChg chg="del mod">
          <ac:chgData name="Noelle Ferrari" userId="a847421d777b2bc0" providerId="LiveId" clId="{5A44DBB0-6DF4-4509-9AB8-C838FCE73CE7}" dt="2021-08-13T03:37:46.295" v="1106" actId="478"/>
          <ac:spMkLst>
            <pc:docMk/>
            <pc:sldMk cId="133096216" sldId="269"/>
            <ac:spMk id="3" creationId="{1063029B-0A5A-47EA-8429-04758B668199}"/>
          </ac:spMkLst>
        </pc:spChg>
        <pc:spChg chg="del">
          <ac:chgData name="Noelle Ferrari" userId="a847421d777b2bc0" providerId="LiveId" clId="{5A44DBB0-6DF4-4509-9AB8-C838FCE73CE7}" dt="2021-08-13T03:36:14.541" v="1095" actId="26606"/>
          <ac:spMkLst>
            <pc:docMk/>
            <pc:sldMk cId="133096216" sldId="269"/>
            <ac:spMk id="66" creationId="{6730DB67-F996-4CA9-811B-BE18C4E62416}"/>
          </ac:spMkLst>
        </pc:spChg>
        <pc:spChg chg="add del">
          <ac:chgData name="Noelle Ferrari" userId="a847421d777b2bc0" providerId="LiveId" clId="{5A44DBB0-6DF4-4509-9AB8-C838FCE73CE7}" dt="2021-08-13T03:37:10.373" v="1104" actId="26606"/>
          <ac:spMkLst>
            <pc:docMk/>
            <pc:sldMk cId="133096216" sldId="269"/>
            <ac:spMk id="80" creationId="{6730DB67-F996-4CA9-811B-BE18C4E62416}"/>
          </ac:spMkLst>
        </pc:spChg>
        <pc:spChg chg="add">
          <ac:chgData name="Noelle Ferrari" userId="a847421d777b2bc0" providerId="LiveId" clId="{5A44DBB0-6DF4-4509-9AB8-C838FCE73CE7}" dt="2021-08-13T03:37:10.373" v="1104" actId="26606"/>
          <ac:spMkLst>
            <pc:docMk/>
            <pc:sldMk cId="133096216" sldId="269"/>
            <ac:spMk id="97" creationId="{6730DB67-F996-4CA9-811B-BE18C4E62416}"/>
          </ac:spMkLst>
        </pc:spChg>
        <pc:grpChg chg="del">
          <ac:chgData name="Noelle Ferrari" userId="a847421d777b2bc0" providerId="LiveId" clId="{5A44DBB0-6DF4-4509-9AB8-C838FCE73CE7}" dt="2021-08-13T03:36:14.541" v="1095" actId="26606"/>
          <ac:grpSpMkLst>
            <pc:docMk/>
            <pc:sldMk cId="133096216" sldId="269"/>
            <ac:grpSpMk id="64" creationId="{23F5135F-115E-423C-BE4A-B56C35DC9F3E}"/>
          </ac:grpSpMkLst>
        </pc:grpChg>
        <pc:grpChg chg="del">
          <ac:chgData name="Noelle Ferrari" userId="a847421d777b2bc0" providerId="LiveId" clId="{5A44DBB0-6DF4-4509-9AB8-C838FCE73CE7}" dt="2021-08-13T03:36:14.541" v="1095" actId="26606"/>
          <ac:grpSpMkLst>
            <pc:docMk/>
            <pc:sldMk cId="133096216" sldId="269"/>
            <ac:grpSpMk id="67" creationId="{D42893C2-6E17-4307-8B13-E3E829E4CFED}"/>
          </ac:grpSpMkLst>
        </pc:grpChg>
        <pc:grpChg chg="add del">
          <ac:chgData name="Noelle Ferrari" userId="a847421d777b2bc0" providerId="LiveId" clId="{5A44DBB0-6DF4-4509-9AB8-C838FCE73CE7}" dt="2021-08-13T03:37:10.373" v="1104" actId="26606"/>
          <ac:grpSpMkLst>
            <pc:docMk/>
            <pc:sldMk cId="133096216" sldId="269"/>
            <ac:grpSpMk id="74" creationId="{23F5135F-115E-423C-BE4A-B56C35DC9F3E}"/>
          </ac:grpSpMkLst>
        </pc:grpChg>
        <pc:grpChg chg="add del">
          <ac:chgData name="Noelle Ferrari" userId="a847421d777b2bc0" providerId="LiveId" clId="{5A44DBB0-6DF4-4509-9AB8-C838FCE73CE7}" dt="2021-08-13T03:37:10.373" v="1104" actId="26606"/>
          <ac:grpSpMkLst>
            <pc:docMk/>
            <pc:sldMk cId="133096216" sldId="269"/>
            <ac:grpSpMk id="82" creationId="{9CD6A689-6536-4687-8E6E-2170B0157456}"/>
          </ac:grpSpMkLst>
        </pc:grpChg>
        <pc:grpChg chg="add">
          <ac:chgData name="Noelle Ferrari" userId="a847421d777b2bc0" providerId="LiveId" clId="{5A44DBB0-6DF4-4509-9AB8-C838FCE73CE7}" dt="2021-08-13T03:37:10.373" v="1104" actId="26606"/>
          <ac:grpSpMkLst>
            <pc:docMk/>
            <pc:sldMk cId="133096216" sldId="269"/>
            <ac:grpSpMk id="91" creationId="{23F5135F-115E-423C-BE4A-B56C35DC9F3E}"/>
          </ac:grpSpMkLst>
        </pc:grpChg>
        <pc:grpChg chg="add">
          <ac:chgData name="Noelle Ferrari" userId="a847421d777b2bc0" providerId="LiveId" clId="{5A44DBB0-6DF4-4509-9AB8-C838FCE73CE7}" dt="2021-08-13T03:37:10.373" v="1104" actId="26606"/>
          <ac:grpSpMkLst>
            <pc:docMk/>
            <pc:sldMk cId="133096216" sldId="269"/>
            <ac:grpSpMk id="99" creationId="{9CD6A689-6536-4687-8E6E-2170B0157456}"/>
          </ac:grpSpMkLst>
        </pc:grpChg>
        <pc:picChg chg="del mod">
          <ac:chgData name="Noelle Ferrari" userId="a847421d777b2bc0" providerId="LiveId" clId="{5A44DBB0-6DF4-4509-9AB8-C838FCE73CE7}" dt="2021-08-13T03:37:01.779" v="1103" actId="478"/>
          <ac:picMkLst>
            <pc:docMk/>
            <pc:sldMk cId="133096216" sldId="269"/>
            <ac:picMk id="5" creationId="{4F50A983-BE5F-4D72-B184-47F3E0465326}"/>
          </ac:picMkLst>
        </pc:picChg>
        <pc:picChg chg="add del mod">
          <ac:chgData name="Noelle Ferrari" userId="a847421d777b2bc0" providerId="LiveId" clId="{5A44DBB0-6DF4-4509-9AB8-C838FCE73CE7}" dt="2021-08-13T04:22:48.458" v="1483" actId="478"/>
          <ac:picMkLst>
            <pc:docMk/>
            <pc:sldMk cId="133096216" sldId="269"/>
            <ac:picMk id="6" creationId="{EF2B4AF0-DAA1-4527-93A2-5C7BA33C66F4}"/>
          </ac:picMkLst>
        </pc:picChg>
        <pc:picChg chg="del">
          <ac:chgData name="Noelle Ferrari" userId="a847421d777b2bc0" providerId="LiveId" clId="{5A44DBB0-6DF4-4509-9AB8-C838FCE73CE7}" dt="2021-08-13T03:36:08.639" v="1094" actId="478"/>
          <ac:picMkLst>
            <pc:docMk/>
            <pc:sldMk cId="133096216" sldId="269"/>
            <ac:picMk id="7" creationId="{817E7FDF-8C6A-4C4B-9798-38C3D46F9CD3}"/>
          </ac:picMkLst>
        </pc:picChg>
        <pc:picChg chg="del">
          <ac:chgData name="Noelle Ferrari" userId="a847421d777b2bc0" providerId="LiveId" clId="{5A44DBB0-6DF4-4509-9AB8-C838FCE73CE7}" dt="2021-08-13T03:36:07.122" v="1093" actId="478"/>
          <ac:picMkLst>
            <pc:docMk/>
            <pc:sldMk cId="133096216" sldId="269"/>
            <ac:picMk id="9" creationId="{088C8960-E456-45A7-B15D-C177F8B49C4F}"/>
          </ac:picMkLst>
        </pc:picChg>
        <pc:picChg chg="add mod">
          <ac:chgData name="Noelle Ferrari" userId="a847421d777b2bc0" providerId="LiveId" clId="{5A44DBB0-6DF4-4509-9AB8-C838FCE73CE7}" dt="2021-08-13T04:21:49.495" v="1482" actId="14100"/>
          <ac:picMkLst>
            <pc:docMk/>
            <pc:sldMk cId="133096216" sldId="269"/>
            <ac:picMk id="10" creationId="{F00679D8-EFE7-40D2-83A4-7A937EA90B8E}"/>
          </ac:picMkLst>
        </pc:picChg>
        <pc:picChg chg="add mod">
          <ac:chgData name="Noelle Ferrari" userId="a847421d777b2bc0" providerId="LiveId" clId="{5A44DBB0-6DF4-4509-9AB8-C838FCE73CE7}" dt="2021-08-13T04:22:54.838" v="1487" actId="1076"/>
          <ac:picMkLst>
            <pc:docMk/>
            <pc:sldMk cId="133096216" sldId="269"/>
            <ac:picMk id="12" creationId="{4A3CFCA9-CE6A-4601-90AE-0539BA962869}"/>
          </ac:picMkLst>
        </pc:picChg>
        <pc:picChg chg="add del mod">
          <ac:chgData name="Noelle Ferrari" userId="a847421d777b2bc0" providerId="LiveId" clId="{5A44DBB0-6DF4-4509-9AB8-C838FCE73CE7}" dt="2021-08-13T04:21:32.223" v="1477" actId="478"/>
          <ac:picMkLst>
            <pc:docMk/>
            <pc:sldMk cId="133096216" sldId="269"/>
            <ac:picMk id="29" creationId="{78246EEA-C181-49C1-B898-A582BE3C2491}"/>
          </ac:picMkLst>
        </pc:picChg>
        <pc:picChg chg="add del mod">
          <ac:chgData name="Noelle Ferrari" userId="a847421d777b2bc0" providerId="LiveId" clId="{5A44DBB0-6DF4-4509-9AB8-C838FCE73CE7}" dt="2021-08-13T04:19:30.323" v="1471" actId="478"/>
          <ac:picMkLst>
            <pc:docMk/>
            <pc:sldMk cId="133096216" sldId="269"/>
            <ac:picMk id="41" creationId="{F21C94A2-FA8F-4A97-8EFE-E2219164F2FA}"/>
          </ac:picMkLst>
        </pc:picChg>
      </pc:sldChg>
      <pc:sldChg chg="delSp modSp add mod modNotesTx">
        <pc:chgData name="Noelle Ferrari" userId="a847421d777b2bc0" providerId="LiveId" clId="{5A44DBB0-6DF4-4509-9AB8-C838FCE73CE7}" dt="2021-08-13T16:49:14.488" v="8636" actId="20577"/>
        <pc:sldMkLst>
          <pc:docMk/>
          <pc:sldMk cId="3188163034" sldId="270"/>
        </pc:sldMkLst>
        <pc:spChg chg="mod">
          <ac:chgData name="Noelle Ferrari" userId="a847421d777b2bc0" providerId="LiveId" clId="{5A44DBB0-6DF4-4509-9AB8-C838FCE73CE7}" dt="2021-08-13T03:38:12.104" v="1110" actId="14100"/>
          <ac:spMkLst>
            <pc:docMk/>
            <pc:sldMk cId="3188163034" sldId="270"/>
            <ac:spMk id="2" creationId="{69D8FB79-6A78-4EB6-B053-9786C0018AA0}"/>
          </ac:spMkLst>
        </pc:spChg>
        <pc:spChg chg="del">
          <ac:chgData name="Noelle Ferrari" userId="a847421d777b2bc0" providerId="LiveId" clId="{5A44DBB0-6DF4-4509-9AB8-C838FCE73CE7}" dt="2021-08-13T03:38:06.630" v="1109" actId="478"/>
          <ac:spMkLst>
            <pc:docMk/>
            <pc:sldMk cId="3188163034" sldId="270"/>
            <ac:spMk id="3" creationId="{1063029B-0A5A-47EA-8429-04758B668199}"/>
          </ac:spMkLst>
        </pc:spChg>
      </pc:sldChg>
      <pc:sldChg chg="addSp delSp modSp new mod setBg modClrScheme chgLayout">
        <pc:chgData name="Noelle Ferrari" userId="a847421d777b2bc0" providerId="LiveId" clId="{5A44DBB0-6DF4-4509-9AB8-C838FCE73CE7}" dt="2021-08-13T18:31:41.877" v="9333" actId="20577"/>
        <pc:sldMkLst>
          <pc:docMk/>
          <pc:sldMk cId="1431560809" sldId="271"/>
        </pc:sldMkLst>
        <pc:spChg chg="mod ord">
          <ac:chgData name="Noelle Ferrari" userId="a847421d777b2bc0" providerId="LiveId" clId="{5A44DBB0-6DF4-4509-9AB8-C838FCE73CE7}" dt="2021-08-13T17:03:57.194" v="9198" actId="26606"/>
          <ac:spMkLst>
            <pc:docMk/>
            <pc:sldMk cId="1431560809" sldId="271"/>
            <ac:spMk id="2" creationId="{E7CD8DA8-75CC-41AE-83F7-891AC7A342F0}"/>
          </ac:spMkLst>
        </pc:spChg>
        <pc:spChg chg="del mod ord">
          <ac:chgData name="Noelle Ferrari" userId="a847421d777b2bc0" providerId="LiveId" clId="{5A44DBB0-6DF4-4509-9AB8-C838FCE73CE7}" dt="2021-08-13T04:15:51.083" v="1278" actId="700"/>
          <ac:spMkLst>
            <pc:docMk/>
            <pc:sldMk cId="1431560809" sldId="271"/>
            <ac:spMk id="3" creationId="{408A8058-3901-44EB-B0AD-D0D14413658B}"/>
          </ac:spMkLst>
        </pc:spChg>
        <pc:spChg chg="add mod ord">
          <ac:chgData name="Noelle Ferrari" userId="a847421d777b2bc0" providerId="LiveId" clId="{5A44DBB0-6DF4-4509-9AB8-C838FCE73CE7}" dt="2021-08-13T18:31:41.877" v="9333" actId="20577"/>
          <ac:spMkLst>
            <pc:docMk/>
            <pc:sldMk cId="1431560809" sldId="271"/>
            <ac:spMk id="4" creationId="{3E175C56-FA44-4FB5-B545-EBC11E0F282B}"/>
          </ac:spMkLst>
        </pc:spChg>
        <pc:spChg chg="add">
          <ac:chgData name="Noelle Ferrari" userId="a847421d777b2bc0" providerId="LiveId" clId="{5A44DBB0-6DF4-4509-9AB8-C838FCE73CE7}" dt="2021-08-13T17:03:57.194" v="9198" actId="26606"/>
          <ac:spMkLst>
            <pc:docMk/>
            <pc:sldMk cId="1431560809" sldId="271"/>
            <ac:spMk id="6" creationId="{C2EE3FF0-6EA6-4854-8730-363069224B21}"/>
          </ac:spMkLst>
        </pc:spChg>
        <pc:spChg chg="add del">
          <ac:chgData name="Noelle Ferrari" userId="a847421d777b2bc0" providerId="LiveId" clId="{5A44DBB0-6DF4-4509-9AB8-C838FCE73CE7}" dt="2021-08-13T04:15:21.726" v="1266" actId="26606"/>
          <ac:spMkLst>
            <pc:docMk/>
            <pc:sldMk cId="1431560809" sldId="271"/>
            <ac:spMk id="15" creationId="{FBE9DB16-5C17-4090-8D3F-03B9BAAB4041}"/>
          </ac:spMkLst>
        </pc:spChg>
        <pc:spChg chg="add del">
          <ac:chgData name="Noelle Ferrari" userId="a847421d777b2bc0" providerId="LiveId" clId="{5A44DBB0-6DF4-4509-9AB8-C838FCE73CE7}" dt="2021-08-13T04:15:21.726" v="1266" actId="26606"/>
          <ac:spMkLst>
            <pc:docMk/>
            <pc:sldMk cId="1431560809" sldId="271"/>
            <ac:spMk id="17" creationId="{DEAF34AB-AE16-45B5-ABC1-801F062234F5}"/>
          </ac:spMkLst>
        </pc:spChg>
        <pc:spChg chg="add del">
          <ac:chgData name="Noelle Ferrari" userId="a847421d777b2bc0" providerId="LiveId" clId="{5A44DBB0-6DF4-4509-9AB8-C838FCE73CE7}" dt="2021-08-13T04:15:21.726" v="1266" actId="26606"/>
          <ac:spMkLst>
            <pc:docMk/>
            <pc:sldMk cId="1431560809" sldId="271"/>
            <ac:spMk id="19" creationId="{91080BBA-334D-47E7-984F-354D2ADEEB59}"/>
          </ac:spMkLst>
        </pc:spChg>
        <pc:grpChg chg="add del">
          <ac:chgData name="Noelle Ferrari" userId="a847421d777b2bc0" providerId="LiveId" clId="{5A44DBB0-6DF4-4509-9AB8-C838FCE73CE7}" dt="2021-08-13T04:15:21.726" v="1266" actId="26606"/>
          <ac:grpSpMkLst>
            <pc:docMk/>
            <pc:sldMk cId="1431560809" sldId="271"/>
            <ac:grpSpMk id="9" creationId="{23F5135F-115E-423C-BE4A-B56C35DC9F3E}"/>
          </ac:grpSpMkLst>
        </pc:grpChg>
        <pc:grpChg chg="add">
          <ac:chgData name="Noelle Ferrari" userId="a847421d777b2bc0" providerId="LiveId" clId="{5A44DBB0-6DF4-4509-9AB8-C838FCE73CE7}" dt="2021-08-13T17:03:57.194" v="9198" actId="26606"/>
          <ac:grpSpMkLst>
            <pc:docMk/>
            <pc:sldMk cId="1431560809" sldId="271"/>
            <ac:grpSpMk id="11" creationId="{0D69F093-DD1A-4C47-9779-7471E867F212}"/>
          </ac:grpSpMkLst>
        </pc:grpChg>
        <pc:grpChg chg="add del">
          <ac:chgData name="Noelle Ferrari" userId="a847421d777b2bc0" providerId="LiveId" clId="{5A44DBB0-6DF4-4509-9AB8-C838FCE73CE7}" dt="2021-08-13T04:15:21.726" v="1266" actId="26606"/>
          <ac:grpSpMkLst>
            <pc:docMk/>
            <pc:sldMk cId="1431560809" sldId="271"/>
            <ac:grpSpMk id="21" creationId="{38C13093-F147-4C4E-9844-F01238DBC89B}"/>
          </ac:grpSpMkLst>
        </pc:grpChg>
        <pc:picChg chg="add del">
          <ac:chgData name="Noelle Ferrari" userId="a847421d777b2bc0" providerId="LiveId" clId="{5A44DBB0-6DF4-4509-9AB8-C838FCE73CE7}" dt="2021-08-13T04:15:21.726" v="1266" actId="26606"/>
          <ac:picMkLst>
            <pc:docMk/>
            <pc:sldMk cId="1431560809" sldId="271"/>
            <ac:picMk id="5" creationId="{85202436-144E-4688-816C-4F543AF5FEF5}"/>
          </ac:picMkLst>
        </pc:picChg>
      </pc:sldChg>
      <pc:sldChg chg="addSp delSp modSp add mod modNotesTx">
        <pc:chgData name="Noelle Ferrari" userId="a847421d777b2bc0" providerId="LiveId" clId="{5A44DBB0-6DF4-4509-9AB8-C838FCE73CE7}" dt="2021-08-13T16:58:01.079" v="9180" actId="20577"/>
        <pc:sldMkLst>
          <pc:docMk/>
          <pc:sldMk cId="909447646" sldId="272"/>
        </pc:sldMkLst>
        <pc:spChg chg="mod ord">
          <ac:chgData name="Noelle Ferrari" userId="a847421d777b2bc0" providerId="LiveId" clId="{5A44DBB0-6DF4-4509-9AB8-C838FCE73CE7}" dt="2021-08-13T05:25:42.483" v="1771" actId="20577"/>
          <ac:spMkLst>
            <pc:docMk/>
            <pc:sldMk cId="909447646" sldId="272"/>
            <ac:spMk id="2" creationId="{CA89EFF0-DC4E-4B70-AFB5-8C1F4685C453}"/>
          </ac:spMkLst>
        </pc:spChg>
        <pc:spChg chg="del">
          <ac:chgData name="Noelle Ferrari" userId="a847421d777b2bc0" providerId="LiveId" clId="{5A44DBB0-6DF4-4509-9AB8-C838FCE73CE7}" dt="2021-08-13T05:25:33.931" v="1748" actId="26606"/>
          <ac:spMkLst>
            <pc:docMk/>
            <pc:sldMk cId="909447646" sldId="272"/>
            <ac:spMk id="56" creationId="{F01A671A-E9F8-48FE-9076-96B199CB8BB5}"/>
          </ac:spMkLst>
        </pc:spChg>
        <pc:spChg chg="del">
          <ac:chgData name="Noelle Ferrari" userId="a847421d777b2bc0" providerId="LiveId" clId="{5A44DBB0-6DF4-4509-9AB8-C838FCE73CE7}" dt="2021-08-13T05:25:33.931" v="1748" actId="26606"/>
          <ac:spMkLst>
            <pc:docMk/>
            <pc:sldMk cId="909447646" sldId="272"/>
            <ac:spMk id="58" creationId="{6E9C8EDE-D3F5-488D-9B29-570A4C7A236A}"/>
          </ac:spMkLst>
        </pc:spChg>
        <pc:spChg chg="del">
          <ac:chgData name="Noelle Ferrari" userId="a847421d777b2bc0" providerId="LiveId" clId="{5A44DBB0-6DF4-4509-9AB8-C838FCE73CE7}" dt="2021-08-13T05:25:33.931" v="1748" actId="26606"/>
          <ac:spMkLst>
            <pc:docMk/>
            <pc:sldMk cId="909447646" sldId="272"/>
            <ac:spMk id="60" creationId="{33033CD3-BEA1-4A20-BD1B-86EB92A939DE}"/>
          </ac:spMkLst>
        </pc:spChg>
        <pc:spChg chg="del">
          <ac:chgData name="Noelle Ferrari" userId="a847421d777b2bc0" providerId="LiveId" clId="{5A44DBB0-6DF4-4509-9AB8-C838FCE73CE7}" dt="2021-08-13T05:25:33.931" v="1748" actId="26606"/>
          <ac:spMkLst>
            <pc:docMk/>
            <pc:sldMk cId="909447646" sldId="272"/>
            <ac:spMk id="62" creationId="{A90B64B6-52EF-4B28-B517-0F9881452F35}"/>
          </ac:spMkLst>
        </pc:spChg>
        <pc:spChg chg="add">
          <ac:chgData name="Noelle Ferrari" userId="a847421d777b2bc0" providerId="LiveId" clId="{5A44DBB0-6DF4-4509-9AB8-C838FCE73CE7}" dt="2021-08-13T05:25:33.931" v="1748" actId="26606"/>
          <ac:spMkLst>
            <pc:docMk/>
            <pc:sldMk cId="909447646" sldId="272"/>
            <ac:spMk id="79" creationId="{ECB86E21-E2BD-408E-8E61-D30AB8715F20}"/>
          </ac:spMkLst>
        </pc:spChg>
        <pc:spChg chg="add">
          <ac:chgData name="Noelle Ferrari" userId="a847421d777b2bc0" providerId="LiveId" clId="{5A44DBB0-6DF4-4509-9AB8-C838FCE73CE7}" dt="2021-08-13T05:25:33.931" v="1748" actId="26606"/>
          <ac:spMkLst>
            <pc:docMk/>
            <pc:sldMk cId="909447646" sldId="272"/>
            <ac:spMk id="81" creationId="{029B38C0-3CC6-4B41-93F3-C479D22DD242}"/>
          </ac:spMkLst>
        </pc:spChg>
        <pc:spChg chg="add">
          <ac:chgData name="Noelle Ferrari" userId="a847421d777b2bc0" providerId="LiveId" clId="{5A44DBB0-6DF4-4509-9AB8-C838FCE73CE7}" dt="2021-08-13T05:25:33.931" v="1748" actId="26606"/>
          <ac:spMkLst>
            <pc:docMk/>
            <pc:sldMk cId="909447646" sldId="272"/>
            <ac:spMk id="83" creationId="{69A070B3-8EC2-413C-B782-253BA2546328}"/>
          </ac:spMkLst>
        </pc:spChg>
        <pc:spChg chg="add">
          <ac:chgData name="Noelle Ferrari" userId="a847421d777b2bc0" providerId="LiveId" clId="{5A44DBB0-6DF4-4509-9AB8-C838FCE73CE7}" dt="2021-08-13T05:25:33.931" v="1748" actId="26606"/>
          <ac:spMkLst>
            <pc:docMk/>
            <pc:sldMk cId="909447646" sldId="272"/>
            <ac:spMk id="85" creationId="{165B8C92-2D61-44A2-857C-E6980C2A22EB}"/>
          </ac:spMkLst>
        </pc:spChg>
        <pc:grpChg chg="del">
          <ac:chgData name="Noelle Ferrari" userId="a847421d777b2bc0" providerId="LiveId" clId="{5A44DBB0-6DF4-4509-9AB8-C838FCE73CE7}" dt="2021-08-13T05:25:33.931" v="1748" actId="26606"/>
          <ac:grpSpMkLst>
            <pc:docMk/>
            <pc:sldMk cId="909447646" sldId="272"/>
            <ac:grpSpMk id="50" creationId="{23F5135F-115E-423C-BE4A-B56C35DC9F3E}"/>
          </ac:grpSpMkLst>
        </pc:grpChg>
        <pc:grpChg chg="del">
          <ac:chgData name="Noelle Ferrari" userId="a847421d777b2bc0" providerId="LiveId" clId="{5A44DBB0-6DF4-4509-9AB8-C838FCE73CE7}" dt="2021-08-13T05:25:33.931" v="1748" actId="26606"/>
          <ac:grpSpMkLst>
            <pc:docMk/>
            <pc:sldMk cId="909447646" sldId="272"/>
            <ac:grpSpMk id="64" creationId="{6245FAB1-8376-47AA-BCD3-F8053CD6FC40}"/>
          </ac:grpSpMkLst>
        </pc:grpChg>
        <pc:grpChg chg="add">
          <ac:chgData name="Noelle Ferrari" userId="a847421d777b2bc0" providerId="LiveId" clId="{5A44DBB0-6DF4-4509-9AB8-C838FCE73CE7}" dt="2021-08-13T05:25:33.931" v="1748" actId="26606"/>
          <ac:grpSpMkLst>
            <pc:docMk/>
            <pc:sldMk cId="909447646" sldId="272"/>
            <ac:grpSpMk id="73" creationId="{23F5135F-115E-423C-BE4A-B56C35DC9F3E}"/>
          </ac:grpSpMkLst>
        </pc:grpChg>
        <pc:grpChg chg="add">
          <ac:chgData name="Noelle Ferrari" userId="a847421d777b2bc0" providerId="LiveId" clId="{5A44DBB0-6DF4-4509-9AB8-C838FCE73CE7}" dt="2021-08-13T05:25:33.931" v="1748" actId="26606"/>
          <ac:grpSpMkLst>
            <pc:docMk/>
            <pc:sldMk cId="909447646" sldId="272"/>
            <ac:grpSpMk id="87" creationId="{4BD4796F-4D50-4634-A058-0EEBBC75A513}"/>
          </ac:grpSpMkLst>
        </pc:grpChg>
        <pc:picChg chg="add mod">
          <ac:chgData name="Noelle Ferrari" userId="a847421d777b2bc0" providerId="LiveId" clId="{5A44DBB0-6DF4-4509-9AB8-C838FCE73CE7}" dt="2021-08-13T05:25:33.931" v="1748" actId="26606"/>
          <ac:picMkLst>
            <pc:docMk/>
            <pc:sldMk cId="909447646" sldId="272"/>
            <ac:picMk id="4" creationId="{8ADA389D-7227-40E3-A1A7-A92C196931A5}"/>
          </ac:picMkLst>
        </pc:picChg>
        <pc:picChg chg="del">
          <ac:chgData name="Noelle Ferrari" userId="a847421d777b2bc0" providerId="LiveId" clId="{5A44DBB0-6DF4-4509-9AB8-C838FCE73CE7}" dt="2021-08-13T04:13:23.055" v="1264" actId="478"/>
          <ac:picMkLst>
            <pc:docMk/>
            <pc:sldMk cId="909447646" sldId="272"/>
            <ac:picMk id="5" creationId="{E3C0AB36-90DC-4D37-8864-FD5A83F62CAD}"/>
          </ac:picMkLst>
        </pc:picChg>
      </pc:sldChg>
      <pc:sldChg chg="addSp delSp modSp new mod setBg modNotesTx">
        <pc:chgData name="Noelle Ferrari" userId="a847421d777b2bc0" providerId="LiveId" clId="{5A44DBB0-6DF4-4509-9AB8-C838FCE73CE7}" dt="2021-08-13T16:59:08.429" v="9196" actId="20577"/>
        <pc:sldMkLst>
          <pc:docMk/>
          <pc:sldMk cId="619395339" sldId="273"/>
        </pc:sldMkLst>
        <pc:spChg chg="del mod">
          <ac:chgData name="Noelle Ferrari" userId="a847421d777b2bc0" providerId="LiveId" clId="{5A44DBB0-6DF4-4509-9AB8-C838FCE73CE7}" dt="2021-08-13T05:28:45.256" v="1803" actId="478"/>
          <ac:spMkLst>
            <pc:docMk/>
            <pc:sldMk cId="619395339" sldId="273"/>
            <ac:spMk id="2" creationId="{9A0C3A17-24BE-4DBD-8D2C-FE823EC9AD5E}"/>
          </ac:spMkLst>
        </pc:spChg>
        <pc:spChg chg="del mod">
          <ac:chgData name="Noelle Ferrari" userId="a847421d777b2bc0" providerId="LiveId" clId="{5A44DBB0-6DF4-4509-9AB8-C838FCE73CE7}" dt="2021-08-13T05:28:41.884" v="1802" actId="478"/>
          <ac:spMkLst>
            <pc:docMk/>
            <pc:sldMk cId="619395339" sldId="273"/>
            <ac:spMk id="3" creationId="{72BF82F4-05C2-4806-A71F-5D36170BBAF7}"/>
          </ac:spMkLst>
        </pc:spChg>
        <pc:spChg chg="add del">
          <ac:chgData name="Noelle Ferrari" userId="a847421d777b2bc0" providerId="LiveId" clId="{5A44DBB0-6DF4-4509-9AB8-C838FCE73CE7}" dt="2021-08-13T16:54:08.243" v="8809" actId="26606"/>
          <ac:spMkLst>
            <pc:docMk/>
            <pc:sldMk cId="619395339" sldId="273"/>
            <ac:spMk id="18" creationId="{ECB86E21-E2BD-408E-8E61-D30AB8715F20}"/>
          </ac:spMkLst>
        </pc:spChg>
        <pc:spChg chg="add del">
          <ac:chgData name="Noelle Ferrari" userId="a847421d777b2bc0" providerId="LiveId" clId="{5A44DBB0-6DF4-4509-9AB8-C838FCE73CE7}" dt="2021-08-13T16:54:08.243" v="8809" actId="26606"/>
          <ac:spMkLst>
            <pc:docMk/>
            <pc:sldMk cId="619395339" sldId="273"/>
            <ac:spMk id="20" creationId="{029B38C0-3CC6-4B41-93F3-C479D22DD242}"/>
          </ac:spMkLst>
        </pc:spChg>
        <pc:spChg chg="add del">
          <ac:chgData name="Noelle Ferrari" userId="a847421d777b2bc0" providerId="LiveId" clId="{5A44DBB0-6DF4-4509-9AB8-C838FCE73CE7}" dt="2021-08-13T16:54:08.243" v="8809" actId="26606"/>
          <ac:spMkLst>
            <pc:docMk/>
            <pc:sldMk cId="619395339" sldId="273"/>
            <ac:spMk id="22" creationId="{69A070B3-8EC2-413C-B782-253BA2546328}"/>
          </ac:spMkLst>
        </pc:spChg>
        <pc:spChg chg="add del">
          <ac:chgData name="Noelle Ferrari" userId="a847421d777b2bc0" providerId="LiveId" clId="{5A44DBB0-6DF4-4509-9AB8-C838FCE73CE7}" dt="2021-08-13T16:54:08.243" v="8809" actId="26606"/>
          <ac:spMkLst>
            <pc:docMk/>
            <pc:sldMk cId="619395339" sldId="273"/>
            <ac:spMk id="24" creationId="{165B8C92-2D61-44A2-857C-E6980C2A22EB}"/>
          </ac:spMkLst>
        </pc:spChg>
        <pc:spChg chg="add">
          <ac:chgData name="Noelle Ferrari" userId="a847421d777b2bc0" providerId="LiveId" clId="{5A44DBB0-6DF4-4509-9AB8-C838FCE73CE7}" dt="2021-08-13T16:54:08.243" v="8809" actId="26606"/>
          <ac:spMkLst>
            <pc:docMk/>
            <pc:sldMk cId="619395339" sldId="273"/>
            <ac:spMk id="41" creationId="{ECB86E21-E2BD-408E-8E61-D30AB8715F20}"/>
          </ac:spMkLst>
        </pc:spChg>
        <pc:spChg chg="add">
          <ac:chgData name="Noelle Ferrari" userId="a847421d777b2bc0" providerId="LiveId" clId="{5A44DBB0-6DF4-4509-9AB8-C838FCE73CE7}" dt="2021-08-13T16:54:08.243" v="8809" actId="26606"/>
          <ac:spMkLst>
            <pc:docMk/>
            <pc:sldMk cId="619395339" sldId="273"/>
            <ac:spMk id="43" creationId="{029B38C0-3CC6-4B41-93F3-C479D22DD242}"/>
          </ac:spMkLst>
        </pc:spChg>
        <pc:spChg chg="add">
          <ac:chgData name="Noelle Ferrari" userId="a847421d777b2bc0" providerId="LiveId" clId="{5A44DBB0-6DF4-4509-9AB8-C838FCE73CE7}" dt="2021-08-13T16:54:08.243" v="8809" actId="26606"/>
          <ac:spMkLst>
            <pc:docMk/>
            <pc:sldMk cId="619395339" sldId="273"/>
            <ac:spMk id="45" creationId="{69A070B3-8EC2-413C-B782-253BA2546328}"/>
          </ac:spMkLst>
        </pc:spChg>
        <pc:spChg chg="add">
          <ac:chgData name="Noelle Ferrari" userId="a847421d777b2bc0" providerId="LiveId" clId="{5A44DBB0-6DF4-4509-9AB8-C838FCE73CE7}" dt="2021-08-13T16:54:08.243" v="8809" actId="26606"/>
          <ac:spMkLst>
            <pc:docMk/>
            <pc:sldMk cId="619395339" sldId="273"/>
            <ac:spMk id="47" creationId="{165B8C92-2D61-44A2-857C-E6980C2A22EB}"/>
          </ac:spMkLst>
        </pc:spChg>
        <pc:grpChg chg="add del">
          <ac:chgData name="Noelle Ferrari" userId="a847421d777b2bc0" providerId="LiveId" clId="{5A44DBB0-6DF4-4509-9AB8-C838FCE73CE7}" dt="2021-08-13T16:54:08.243" v="8809" actId="26606"/>
          <ac:grpSpMkLst>
            <pc:docMk/>
            <pc:sldMk cId="619395339" sldId="273"/>
            <ac:grpSpMk id="12" creationId="{23F5135F-115E-423C-BE4A-B56C35DC9F3E}"/>
          </ac:grpSpMkLst>
        </pc:grpChg>
        <pc:grpChg chg="add del">
          <ac:chgData name="Noelle Ferrari" userId="a847421d777b2bc0" providerId="LiveId" clId="{5A44DBB0-6DF4-4509-9AB8-C838FCE73CE7}" dt="2021-08-13T16:54:08.243" v="8809" actId="26606"/>
          <ac:grpSpMkLst>
            <pc:docMk/>
            <pc:sldMk cId="619395339" sldId="273"/>
            <ac:grpSpMk id="26" creationId="{4BD4796F-4D50-4634-A058-0EEBBC75A513}"/>
          </ac:grpSpMkLst>
        </pc:grpChg>
        <pc:grpChg chg="add">
          <ac:chgData name="Noelle Ferrari" userId="a847421d777b2bc0" providerId="LiveId" clId="{5A44DBB0-6DF4-4509-9AB8-C838FCE73CE7}" dt="2021-08-13T16:54:08.243" v="8809" actId="26606"/>
          <ac:grpSpMkLst>
            <pc:docMk/>
            <pc:sldMk cId="619395339" sldId="273"/>
            <ac:grpSpMk id="35" creationId="{23F5135F-115E-423C-BE4A-B56C35DC9F3E}"/>
          </ac:grpSpMkLst>
        </pc:grpChg>
        <pc:grpChg chg="add">
          <ac:chgData name="Noelle Ferrari" userId="a847421d777b2bc0" providerId="LiveId" clId="{5A44DBB0-6DF4-4509-9AB8-C838FCE73CE7}" dt="2021-08-13T16:54:08.243" v="8809" actId="26606"/>
          <ac:grpSpMkLst>
            <pc:docMk/>
            <pc:sldMk cId="619395339" sldId="273"/>
            <ac:grpSpMk id="49" creationId="{4BD4796F-4D50-4634-A058-0EEBBC75A513}"/>
          </ac:grpSpMkLst>
        </pc:grpChg>
        <pc:picChg chg="add mod">
          <ac:chgData name="Noelle Ferrari" userId="a847421d777b2bc0" providerId="LiveId" clId="{5A44DBB0-6DF4-4509-9AB8-C838FCE73CE7}" dt="2021-08-13T16:54:08.243" v="8809" actId="26606"/>
          <ac:picMkLst>
            <pc:docMk/>
            <pc:sldMk cId="619395339" sldId="273"/>
            <ac:picMk id="3" creationId="{EE8131D3-36B4-4C16-AA95-90BC788B68BD}"/>
          </ac:picMkLst>
        </pc:picChg>
        <pc:picChg chg="add del mod">
          <ac:chgData name="Noelle Ferrari" userId="a847421d777b2bc0" providerId="LiveId" clId="{5A44DBB0-6DF4-4509-9AB8-C838FCE73CE7}" dt="2021-08-13T05:28:30.619" v="1797" actId="478"/>
          <ac:picMkLst>
            <pc:docMk/>
            <pc:sldMk cId="619395339" sldId="273"/>
            <ac:picMk id="5" creationId="{44DE90D9-5326-4F79-9786-A49CAC36A463}"/>
          </ac:picMkLst>
        </pc:picChg>
        <pc:picChg chg="add del mod ord">
          <ac:chgData name="Noelle Ferrari" userId="a847421d777b2bc0" providerId="LiveId" clId="{5A44DBB0-6DF4-4509-9AB8-C838FCE73CE7}" dt="2021-08-13T16:54:05.113" v="8805" actId="478"/>
          <ac:picMkLst>
            <pc:docMk/>
            <pc:sldMk cId="619395339" sldId="273"/>
            <ac:picMk id="7" creationId="{42EABEFF-7657-431A-8390-E27B6F3E415A}"/>
          </ac:picMkLst>
        </pc:picChg>
      </pc:sldChg>
      <pc:sldChg chg="addSp delSp modSp add mod ord">
        <pc:chgData name="Noelle Ferrari" userId="a847421d777b2bc0" providerId="LiveId" clId="{5A44DBB0-6DF4-4509-9AB8-C838FCE73CE7}" dt="2021-08-13T17:33:23.603" v="9201" actId="478"/>
        <pc:sldMkLst>
          <pc:docMk/>
          <pc:sldMk cId="2740115706" sldId="274"/>
        </pc:sldMkLst>
        <pc:spChg chg="del mod">
          <ac:chgData name="Noelle Ferrari" userId="a847421d777b2bc0" providerId="LiveId" clId="{5A44DBB0-6DF4-4509-9AB8-C838FCE73CE7}" dt="2021-08-13T17:33:15.439" v="9200" actId="478"/>
          <ac:spMkLst>
            <pc:docMk/>
            <pc:sldMk cId="2740115706" sldId="274"/>
            <ac:spMk id="2" creationId="{E24BA755-65AA-4304-BEF4-9B17540122EF}"/>
          </ac:spMkLst>
        </pc:spChg>
        <pc:spChg chg="del">
          <ac:chgData name="Noelle Ferrari" userId="a847421d777b2bc0" providerId="LiveId" clId="{5A44DBB0-6DF4-4509-9AB8-C838FCE73CE7}" dt="2021-08-13T17:33:09.754" v="9199" actId="478"/>
          <ac:spMkLst>
            <pc:docMk/>
            <pc:sldMk cId="2740115706" sldId="274"/>
            <ac:spMk id="4" creationId="{31097CD9-00A1-4686-ADF8-537257B58EFE}"/>
          </ac:spMkLst>
        </pc:spChg>
        <pc:spChg chg="add del mod">
          <ac:chgData name="Noelle Ferrari" userId="a847421d777b2bc0" providerId="LiveId" clId="{5A44DBB0-6DF4-4509-9AB8-C838FCE73CE7}" dt="2021-08-13T17:33:23.603" v="9201" actId="478"/>
          <ac:spMkLst>
            <pc:docMk/>
            <pc:sldMk cId="2740115706" sldId="274"/>
            <ac:spMk id="6" creationId="{73DEBD69-DCFA-46D0-8BAC-AE16606A4285}"/>
          </ac:spMkLst>
        </pc:spChg>
      </pc:sldChg>
      <pc:sldChg chg="addSp delSp modSp new mod setBg">
        <pc:chgData name="Noelle Ferrari" userId="a847421d777b2bc0" providerId="LiveId" clId="{5A44DBB0-6DF4-4509-9AB8-C838FCE73CE7}" dt="2021-08-13T16:34:26.307" v="7501" actId="478"/>
        <pc:sldMkLst>
          <pc:docMk/>
          <pc:sldMk cId="1208815427" sldId="275"/>
        </pc:sldMkLst>
        <pc:spChg chg="del mod">
          <ac:chgData name="Noelle Ferrari" userId="a847421d777b2bc0" providerId="LiveId" clId="{5A44DBB0-6DF4-4509-9AB8-C838FCE73CE7}" dt="2021-08-13T16:34:24.082" v="7500" actId="478"/>
          <ac:spMkLst>
            <pc:docMk/>
            <pc:sldMk cId="1208815427" sldId="275"/>
            <ac:spMk id="2" creationId="{316D5FD1-1484-415F-B58F-B579175B62EE}"/>
          </ac:spMkLst>
        </pc:spChg>
        <pc:spChg chg="del mod">
          <ac:chgData name="Noelle Ferrari" userId="a847421d777b2bc0" providerId="LiveId" clId="{5A44DBB0-6DF4-4509-9AB8-C838FCE73CE7}" dt="2021-08-13T16:34:26.307" v="7501" actId="478"/>
          <ac:spMkLst>
            <pc:docMk/>
            <pc:sldMk cId="1208815427" sldId="275"/>
            <ac:spMk id="3" creationId="{90BD14CD-ED41-47C5-BBBF-1D4567DF32DF}"/>
          </ac:spMkLst>
        </pc:spChg>
        <pc:spChg chg="add">
          <ac:chgData name="Noelle Ferrari" userId="a847421d777b2bc0" providerId="LiveId" clId="{5A44DBB0-6DF4-4509-9AB8-C838FCE73CE7}" dt="2021-08-13T16:34:15.450" v="7499" actId="26606"/>
          <ac:spMkLst>
            <pc:docMk/>
            <pc:sldMk cId="1208815427" sldId="275"/>
            <ac:spMk id="16" creationId="{ECB86E21-E2BD-408E-8E61-D30AB8715F20}"/>
          </ac:spMkLst>
        </pc:spChg>
        <pc:spChg chg="add">
          <ac:chgData name="Noelle Ferrari" userId="a847421d777b2bc0" providerId="LiveId" clId="{5A44DBB0-6DF4-4509-9AB8-C838FCE73CE7}" dt="2021-08-13T16:34:15.450" v="7499" actId="26606"/>
          <ac:spMkLst>
            <pc:docMk/>
            <pc:sldMk cId="1208815427" sldId="275"/>
            <ac:spMk id="18" creationId="{029B38C0-3CC6-4B41-93F3-C479D22DD242}"/>
          </ac:spMkLst>
        </pc:spChg>
        <pc:spChg chg="add">
          <ac:chgData name="Noelle Ferrari" userId="a847421d777b2bc0" providerId="LiveId" clId="{5A44DBB0-6DF4-4509-9AB8-C838FCE73CE7}" dt="2021-08-13T16:34:15.450" v="7499" actId="26606"/>
          <ac:spMkLst>
            <pc:docMk/>
            <pc:sldMk cId="1208815427" sldId="275"/>
            <ac:spMk id="20" creationId="{69A070B3-8EC2-413C-B782-253BA2546328}"/>
          </ac:spMkLst>
        </pc:spChg>
        <pc:spChg chg="add">
          <ac:chgData name="Noelle Ferrari" userId="a847421d777b2bc0" providerId="LiveId" clId="{5A44DBB0-6DF4-4509-9AB8-C838FCE73CE7}" dt="2021-08-13T16:34:15.450" v="7499" actId="26606"/>
          <ac:spMkLst>
            <pc:docMk/>
            <pc:sldMk cId="1208815427" sldId="275"/>
            <ac:spMk id="22" creationId="{165B8C92-2D61-44A2-857C-E6980C2A22EB}"/>
          </ac:spMkLst>
        </pc:spChg>
        <pc:grpChg chg="add">
          <ac:chgData name="Noelle Ferrari" userId="a847421d777b2bc0" providerId="LiveId" clId="{5A44DBB0-6DF4-4509-9AB8-C838FCE73CE7}" dt="2021-08-13T16:34:15.450" v="7499" actId="26606"/>
          <ac:grpSpMkLst>
            <pc:docMk/>
            <pc:sldMk cId="1208815427" sldId="275"/>
            <ac:grpSpMk id="10" creationId="{23F5135F-115E-423C-BE4A-B56C35DC9F3E}"/>
          </ac:grpSpMkLst>
        </pc:grpChg>
        <pc:grpChg chg="add">
          <ac:chgData name="Noelle Ferrari" userId="a847421d777b2bc0" providerId="LiveId" clId="{5A44DBB0-6DF4-4509-9AB8-C838FCE73CE7}" dt="2021-08-13T16:34:15.450" v="7499" actId="26606"/>
          <ac:grpSpMkLst>
            <pc:docMk/>
            <pc:sldMk cId="1208815427" sldId="275"/>
            <ac:grpSpMk id="24" creationId="{4BD4796F-4D50-4634-A058-0EEBBC75A513}"/>
          </ac:grpSpMkLst>
        </pc:grpChg>
        <pc:picChg chg="add mod ord">
          <ac:chgData name="Noelle Ferrari" userId="a847421d777b2bc0" providerId="LiveId" clId="{5A44DBB0-6DF4-4509-9AB8-C838FCE73CE7}" dt="2021-08-13T16:34:15.450" v="7499" actId="26606"/>
          <ac:picMkLst>
            <pc:docMk/>
            <pc:sldMk cId="1208815427" sldId="275"/>
            <ac:picMk id="5" creationId="{87468AB9-40AF-4591-93B3-D5D25A10D3C9}"/>
          </ac:picMkLst>
        </pc:picChg>
      </pc:sldChg>
      <pc:sldChg chg="new del">
        <pc:chgData name="Noelle Ferrari" userId="a847421d777b2bc0" providerId="LiveId" clId="{5A44DBB0-6DF4-4509-9AB8-C838FCE73CE7}" dt="2021-08-13T15:38:34.251" v="3725" actId="2696"/>
        <pc:sldMkLst>
          <pc:docMk/>
          <pc:sldMk cId="3702306627"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3F41B-2EFD-4FB4-BB64-99EF71398662}"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A26349-6D12-4DC3-89E1-6D99ECFF76DB}" type="slidenum">
              <a:rPr lang="en-US" smtClean="0"/>
              <a:t>‹#›</a:t>
            </a:fld>
            <a:endParaRPr lang="en-US"/>
          </a:p>
        </p:txBody>
      </p:sp>
    </p:spTree>
    <p:extLst>
      <p:ext uri="{BB962C8B-B14F-4D97-AF65-F5344CB8AC3E}">
        <p14:creationId xmlns:p14="http://schemas.microsoft.com/office/powerpoint/2010/main" val="108252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A26349-6D12-4DC3-89E1-6D99ECFF76DB}" type="slidenum">
              <a:rPr lang="en-US" smtClean="0"/>
              <a:t>1</a:t>
            </a:fld>
            <a:endParaRPr lang="en-US"/>
          </a:p>
        </p:txBody>
      </p:sp>
    </p:spTree>
    <p:extLst>
      <p:ext uri="{BB962C8B-B14F-4D97-AF65-F5344CB8AC3E}">
        <p14:creationId xmlns:p14="http://schemas.microsoft.com/office/powerpoint/2010/main" val="4071682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some tuning of parameters, I developed a model that can predict whether a stop resulted in further police action with 84% accuracy</a:t>
            </a:r>
          </a:p>
        </p:txBody>
      </p:sp>
      <p:sp>
        <p:nvSpPr>
          <p:cNvPr id="4" name="Slide Number Placeholder 3"/>
          <p:cNvSpPr>
            <a:spLocks noGrp="1"/>
          </p:cNvSpPr>
          <p:nvPr>
            <p:ph type="sldNum" sz="quarter" idx="5"/>
          </p:nvPr>
        </p:nvSpPr>
        <p:spPr/>
        <p:txBody>
          <a:bodyPr/>
          <a:lstStyle/>
          <a:p>
            <a:fld id="{FDA26349-6D12-4DC3-89E1-6D99ECFF76DB}" type="slidenum">
              <a:rPr lang="en-US" smtClean="0"/>
              <a:t>10</a:t>
            </a:fld>
            <a:endParaRPr lang="en-US"/>
          </a:p>
        </p:txBody>
      </p:sp>
    </p:spTree>
    <p:extLst>
      <p:ext uri="{BB962C8B-B14F-4D97-AF65-F5344CB8AC3E}">
        <p14:creationId xmlns:p14="http://schemas.microsoft.com/office/powerpoint/2010/main" val="2966548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Overwhelmingly, the feature that is most important to our model is Call Type, followed by Subject ID, which indicates whether or not the subject provided identification when asked by the officer. Other features only provide small weight to the model</a:t>
            </a:r>
          </a:p>
        </p:txBody>
      </p:sp>
      <p:sp>
        <p:nvSpPr>
          <p:cNvPr id="4" name="Slide Number Placeholder 3"/>
          <p:cNvSpPr>
            <a:spLocks noGrp="1"/>
          </p:cNvSpPr>
          <p:nvPr>
            <p:ph type="sldNum" sz="quarter" idx="5"/>
          </p:nvPr>
        </p:nvSpPr>
        <p:spPr/>
        <p:txBody>
          <a:bodyPr/>
          <a:lstStyle/>
          <a:p>
            <a:fld id="{FDA26349-6D12-4DC3-89E1-6D99ECFF76DB}" type="slidenum">
              <a:rPr lang="en-US" smtClean="0"/>
              <a:t>11</a:t>
            </a:fld>
            <a:endParaRPr lang="en-US"/>
          </a:p>
        </p:txBody>
      </p:sp>
    </p:spTree>
    <p:extLst>
      <p:ext uri="{BB962C8B-B14F-4D97-AF65-F5344CB8AC3E}">
        <p14:creationId xmlns:p14="http://schemas.microsoft.com/office/powerpoint/2010/main" val="3412664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A26349-6D12-4DC3-89E1-6D99ECFF76DB}" type="slidenum">
              <a:rPr lang="en-US" smtClean="0"/>
              <a:t>12</a:t>
            </a:fld>
            <a:endParaRPr lang="en-US"/>
          </a:p>
        </p:txBody>
      </p:sp>
    </p:spTree>
    <p:extLst>
      <p:ext uri="{BB962C8B-B14F-4D97-AF65-F5344CB8AC3E}">
        <p14:creationId xmlns:p14="http://schemas.microsoft.com/office/powerpoint/2010/main" val="3954281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The Seattle Police Department is not new to controversy—they have been under federal investigation since 2012 due to alleged issues with excessive use of force. However, in the last year they have come under increased public scrutiny in the wake of 2020’s Black Lives Matter protests, particularly the Capitol Hill Occupied Protest. Due to this, SPD is facing budget cuts and increased pressure for reform, including calls to abolish the police entirely. </a:t>
            </a:r>
          </a:p>
          <a:p>
            <a:pPr>
              <a:lnSpc>
                <a:spcPct val="110000"/>
              </a:lnSpc>
            </a:pPr>
            <a:endParaRPr lang="en-US" dirty="0"/>
          </a:p>
          <a:p>
            <a:pPr>
              <a:lnSpc>
                <a:spcPct val="110000"/>
              </a:lnSpc>
            </a:pPr>
            <a:r>
              <a:rPr lang="en-US" dirty="0"/>
              <a:t>This is an issue that looms large in public discourse, and it can be easy to be swayed by emotional arguments. I think it’s clear that there are people throughout this city that have been harmed by police action (or by police inaction), but in order to affect true change, it is important to have a strong factual basis behind these accusations. As a starting point for </a:t>
            </a:r>
            <a:r>
              <a:rPr lang="en-US" dirty="0" err="1"/>
              <a:t>thiscouncil</a:t>
            </a:r>
            <a:r>
              <a:rPr lang="en-US" dirty="0"/>
              <a:t>, I have analyzed publicly available data of Terry Stops made by SPD officers, in hopes that it can begin to demonstrate whether over-policing and racial bias are in fact areas of concern that require deeper investigation.</a:t>
            </a:r>
          </a:p>
          <a:p>
            <a:pPr>
              <a:lnSpc>
                <a:spcPct val="110000"/>
              </a:lnSpc>
            </a:pPr>
            <a:endParaRPr lang="en-US" dirty="0"/>
          </a:p>
          <a:p>
            <a:r>
              <a:rPr lang="en-US" dirty="0"/>
              <a:t>Due to the subjective nature of reasonable suspicion Terry Stops have been critiqued as:</a:t>
            </a:r>
          </a:p>
          <a:p>
            <a:r>
              <a:rPr lang="en-US" dirty="0"/>
              <a:t>	contributing to over-policing in low-income communities and communities of color, </a:t>
            </a:r>
          </a:p>
          <a:p>
            <a:r>
              <a:rPr lang="en-US" dirty="0"/>
              <a:t>	providing legitimacy to racially biased systems, </a:t>
            </a:r>
          </a:p>
          <a:p>
            <a:r>
              <a:rPr lang="en-US" dirty="0"/>
              <a:t>	and perpetuating systemic injustice</a:t>
            </a:r>
          </a:p>
          <a:p>
            <a:pPr>
              <a:lnSpc>
                <a:spcPct val="110000"/>
              </a:lnSpc>
            </a:pPr>
            <a:endParaRPr lang="en-US" dirty="0"/>
          </a:p>
        </p:txBody>
      </p:sp>
      <p:sp>
        <p:nvSpPr>
          <p:cNvPr id="4" name="Slide Number Placeholder 3"/>
          <p:cNvSpPr>
            <a:spLocks noGrp="1"/>
          </p:cNvSpPr>
          <p:nvPr>
            <p:ph type="sldNum" sz="quarter" idx="5"/>
          </p:nvPr>
        </p:nvSpPr>
        <p:spPr/>
        <p:txBody>
          <a:bodyPr/>
          <a:lstStyle/>
          <a:p>
            <a:fld id="{FDA26349-6D12-4DC3-89E1-6D99ECFF76DB}" type="slidenum">
              <a:rPr lang="en-US" smtClean="0"/>
              <a:t>2</a:t>
            </a:fld>
            <a:endParaRPr lang="en-US"/>
          </a:p>
        </p:txBody>
      </p:sp>
    </p:spTree>
    <p:extLst>
      <p:ext uri="{BB962C8B-B14F-4D97-AF65-F5344CB8AC3E}">
        <p14:creationId xmlns:p14="http://schemas.microsoft.com/office/powerpoint/2010/main" val="478596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 spans Terry Stops made between March 2015 and July 2021. </a:t>
            </a:r>
          </a:p>
          <a:p>
            <a:endParaRPr lang="en-US" dirty="0"/>
          </a:p>
          <a:p>
            <a:r>
              <a:rPr lang="en-US" dirty="0"/>
              <a:t>There are a few really interesting things demonstrated by the data</a:t>
            </a:r>
          </a:p>
        </p:txBody>
      </p:sp>
      <p:sp>
        <p:nvSpPr>
          <p:cNvPr id="4" name="Slide Number Placeholder 3"/>
          <p:cNvSpPr>
            <a:spLocks noGrp="1"/>
          </p:cNvSpPr>
          <p:nvPr>
            <p:ph type="sldNum" sz="quarter" idx="5"/>
          </p:nvPr>
        </p:nvSpPr>
        <p:spPr/>
        <p:txBody>
          <a:bodyPr/>
          <a:lstStyle/>
          <a:p>
            <a:fld id="{FDA26349-6D12-4DC3-89E1-6D99ECFF76DB}" type="slidenum">
              <a:rPr lang="en-US" smtClean="0"/>
              <a:t>3</a:t>
            </a:fld>
            <a:endParaRPr lang="en-US"/>
          </a:p>
        </p:txBody>
      </p:sp>
    </p:spTree>
    <p:extLst>
      <p:ext uri="{BB962C8B-B14F-4D97-AF65-F5344CB8AC3E}">
        <p14:creationId xmlns:p14="http://schemas.microsoft.com/office/powerpoint/2010/main" val="77681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when we look at population demographics that we begin to see that accusations of racial injustice do have a basis in fact.</a:t>
            </a:r>
          </a:p>
          <a:p>
            <a:endParaRPr lang="en-US" dirty="0"/>
          </a:p>
          <a:p>
            <a:r>
              <a:rPr lang="en-US" dirty="0"/>
              <a:t>The blue bar on the left represents the population of Terry Stop Subjects, and the red bar on the right represents the population of the city of Seattle at large.</a:t>
            </a:r>
          </a:p>
          <a:p>
            <a:endParaRPr lang="en-US" dirty="0"/>
          </a:p>
          <a:p>
            <a:r>
              <a:rPr lang="en-US" dirty="0"/>
              <a:t>Despite making up 67% of the population, only 50% of Terry Stop subjects are white. In contrast, 30% of Terry Stop subjects are black, despite making up only 7% of the population.</a:t>
            </a:r>
          </a:p>
          <a:p>
            <a:endParaRPr lang="en-US" dirty="0"/>
          </a:p>
          <a:p>
            <a:r>
              <a:rPr lang="en-US" dirty="0"/>
              <a:t>Now, it’s important to note here that the race of a Terry Stop subject is reported as perceived by the officer</a:t>
            </a:r>
          </a:p>
        </p:txBody>
      </p:sp>
      <p:sp>
        <p:nvSpPr>
          <p:cNvPr id="4" name="Slide Number Placeholder 3"/>
          <p:cNvSpPr>
            <a:spLocks noGrp="1"/>
          </p:cNvSpPr>
          <p:nvPr>
            <p:ph type="sldNum" sz="quarter" idx="5"/>
          </p:nvPr>
        </p:nvSpPr>
        <p:spPr/>
        <p:txBody>
          <a:bodyPr/>
          <a:lstStyle/>
          <a:p>
            <a:fld id="{FDA26349-6D12-4DC3-89E1-6D99ECFF76DB}" type="slidenum">
              <a:rPr lang="en-US" smtClean="0"/>
              <a:t>4</a:t>
            </a:fld>
            <a:endParaRPr lang="en-US"/>
          </a:p>
        </p:txBody>
      </p:sp>
    </p:spTree>
    <p:extLst>
      <p:ext uri="{BB962C8B-B14F-4D97-AF65-F5344CB8AC3E}">
        <p14:creationId xmlns:p14="http://schemas.microsoft.com/office/powerpoint/2010/main" val="2430243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final thing I wanted to look at before modelling was the impact of the 2020 BLM protests on Terry Stops. If police officers know that people are watching them very closely, does that impact behavior? </a:t>
            </a:r>
          </a:p>
          <a:p>
            <a:endParaRPr lang="en-US" dirty="0"/>
          </a:p>
          <a:p>
            <a:r>
              <a:rPr lang="en-US" dirty="0"/>
              <a:t>So I want to look at the year 2019 first to establish a bit of a baseline—and we can actually see a bit of a shift in the proportion of stops that result in action in May 2019, though at this point I would need to do further research to determine what might be driving that.</a:t>
            </a:r>
          </a:p>
        </p:txBody>
      </p:sp>
      <p:sp>
        <p:nvSpPr>
          <p:cNvPr id="4" name="Slide Number Placeholder 3"/>
          <p:cNvSpPr>
            <a:spLocks noGrp="1"/>
          </p:cNvSpPr>
          <p:nvPr>
            <p:ph type="sldNum" sz="quarter" idx="5"/>
          </p:nvPr>
        </p:nvSpPr>
        <p:spPr/>
        <p:txBody>
          <a:bodyPr/>
          <a:lstStyle/>
          <a:p>
            <a:fld id="{FDA26349-6D12-4DC3-89E1-6D99ECFF76DB}" type="slidenum">
              <a:rPr lang="en-US" smtClean="0"/>
              <a:t>5</a:t>
            </a:fld>
            <a:endParaRPr lang="en-US"/>
          </a:p>
        </p:txBody>
      </p:sp>
    </p:spTree>
    <p:extLst>
      <p:ext uri="{BB962C8B-B14F-4D97-AF65-F5344CB8AC3E}">
        <p14:creationId xmlns:p14="http://schemas.microsoft.com/office/powerpoint/2010/main" val="4171744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we see when we look at 2020 is first a large uptick in no action stops beginning in March, which correlates with the start of the COVID-19 pandemic and the strictest “shelter-in-place” orders, and then we do in fact see a major decline in June</a:t>
            </a:r>
          </a:p>
          <a:p>
            <a:endParaRPr lang="en-US" dirty="0"/>
          </a:p>
          <a:p>
            <a:r>
              <a:rPr lang="en-US" dirty="0"/>
              <a:t>BLM protests begin May 30</a:t>
            </a:r>
          </a:p>
          <a:p>
            <a:r>
              <a:rPr lang="en-US" dirty="0"/>
              <a:t>CHOP: June 8 – July 1</a:t>
            </a:r>
          </a:p>
        </p:txBody>
      </p:sp>
      <p:sp>
        <p:nvSpPr>
          <p:cNvPr id="4" name="Slide Number Placeholder 3"/>
          <p:cNvSpPr>
            <a:spLocks noGrp="1"/>
          </p:cNvSpPr>
          <p:nvPr>
            <p:ph type="sldNum" sz="quarter" idx="5"/>
          </p:nvPr>
        </p:nvSpPr>
        <p:spPr/>
        <p:txBody>
          <a:bodyPr/>
          <a:lstStyle/>
          <a:p>
            <a:fld id="{FDA26349-6D12-4DC3-89E1-6D99ECFF76DB}" type="slidenum">
              <a:rPr lang="en-US" smtClean="0"/>
              <a:t>6</a:t>
            </a:fld>
            <a:endParaRPr lang="en-US"/>
          </a:p>
        </p:txBody>
      </p:sp>
    </p:spTree>
    <p:extLst>
      <p:ext uri="{BB962C8B-B14F-4D97-AF65-F5344CB8AC3E}">
        <p14:creationId xmlns:p14="http://schemas.microsoft.com/office/powerpoint/2010/main" val="3005856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Predictive modelling can be a useful tool for exploring the ramifications of some of the trends we are seeing – since there is data available to us that officers may not have at the time they make a stop, such as whether or not the subject has a weapon, it would be difficult to use these models for prediction, so I have primarily used accuracy as a scoring metric.</a:t>
            </a:r>
          </a:p>
        </p:txBody>
      </p:sp>
      <p:sp>
        <p:nvSpPr>
          <p:cNvPr id="4" name="Slide Number Placeholder 3"/>
          <p:cNvSpPr>
            <a:spLocks noGrp="1"/>
          </p:cNvSpPr>
          <p:nvPr>
            <p:ph type="sldNum" sz="quarter" idx="5"/>
          </p:nvPr>
        </p:nvSpPr>
        <p:spPr/>
        <p:txBody>
          <a:bodyPr/>
          <a:lstStyle/>
          <a:p>
            <a:fld id="{FDA26349-6D12-4DC3-89E1-6D99ECFF76DB}" type="slidenum">
              <a:rPr lang="en-US" smtClean="0"/>
              <a:t>7</a:t>
            </a:fld>
            <a:endParaRPr lang="en-US"/>
          </a:p>
        </p:txBody>
      </p:sp>
    </p:spTree>
    <p:extLst>
      <p:ext uri="{BB962C8B-B14F-4D97-AF65-F5344CB8AC3E}">
        <p14:creationId xmlns:p14="http://schemas.microsoft.com/office/powerpoint/2010/main" val="655935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experimented with several different types of models to start with, but none of them performed amazingly well</a:t>
            </a:r>
          </a:p>
          <a:p>
            <a:endParaRPr lang="en-US" dirty="0"/>
          </a:p>
          <a:p>
            <a:r>
              <a:rPr lang="en-US" dirty="0"/>
              <a:t>These are the in-depth metrics for SVC, the best performing model, but all our models similarly struggled with making the distinction between Arrests and Citations</a:t>
            </a:r>
          </a:p>
        </p:txBody>
      </p:sp>
      <p:sp>
        <p:nvSpPr>
          <p:cNvPr id="4" name="Slide Number Placeholder 3"/>
          <p:cNvSpPr>
            <a:spLocks noGrp="1"/>
          </p:cNvSpPr>
          <p:nvPr>
            <p:ph type="sldNum" sz="quarter" idx="5"/>
          </p:nvPr>
        </p:nvSpPr>
        <p:spPr/>
        <p:txBody>
          <a:bodyPr/>
          <a:lstStyle/>
          <a:p>
            <a:fld id="{FDA26349-6D12-4DC3-89E1-6D99ECFF76DB}" type="slidenum">
              <a:rPr lang="en-US" smtClean="0"/>
              <a:t>8</a:t>
            </a:fld>
            <a:endParaRPr lang="en-US"/>
          </a:p>
        </p:txBody>
      </p:sp>
    </p:spTree>
    <p:extLst>
      <p:ext uri="{BB962C8B-B14F-4D97-AF65-F5344CB8AC3E}">
        <p14:creationId xmlns:p14="http://schemas.microsoft.com/office/powerpoint/2010/main" val="500307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grouped citations and arrests together and condensed it to a binary classification problem: did this stop result in further police action? And these models performed much better.</a:t>
            </a:r>
          </a:p>
        </p:txBody>
      </p:sp>
      <p:sp>
        <p:nvSpPr>
          <p:cNvPr id="4" name="Slide Number Placeholder 3"/>
          <p:cNvSpPr>
            <a:spLocks noGrp="1"/>
          </p:cNvSpPr>
          <p:nvPr>
            <p:ph type="sldNum" sz="quarter" idx="5"/>
          </p:nvPr>
        </p:nvSpPr>
        <p:spPr/>
        <p:txBody>
          <a:bodyPr/>
          <a:lstStyle/>
          <a:p>
            <a:fld id="{FDA26349-6D12-4DC3-89E1-6D99ECFF76DB}" type="slidenum">
              <a:rPr lang="en-US" smtClean="0"/>
              <a:t>9</a:t>
            </a:fld>
            <a:endParaRPr lang="en-US"/>
          </a:p>
        </p:txBody>
      </p:sp>
    </p:spTree>
    <p:extLst>
      <p:ext uri="{BB962C8B-B14F-4D97-AF65-F5344CB8AC3E}">
        <p14:creationId xmlns:p14="http://schemas.microsoft.com/office/powerpoint/2010/main" val="3416758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8/13/2021</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84578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8/13/2021</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1505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8/13/2021</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50553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8/13/2021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53665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8/13/2021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46481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8/13/2021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21560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8/13/2021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87647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8/13/2021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3093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8/13/2021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8839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8/13/2021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80972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8/13/2021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20337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8/13/2021</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983290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8/13/2021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21378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8/13/2021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65034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8/13/2021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003442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8/13/2021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7933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8/13/2021</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4259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8/13/2021</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9181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8/13/2021</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061654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8/13/2021</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44539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8/13/2021</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1000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8/13/2021</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706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8/13/2021</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12264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8/13/2021</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666414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8/13/2021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8267472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2" r:id="rId7"/>
    <p:sldLayoutId id="2147483663" r:id="rId8"/>
    <p:sldLayoutId id="2147483664" r:id="rId9"/>
    <p:sldLayoutId id="2147483665" r:id="rId10"/>
    <p:sldLayoutId id="2147483666" r:id="rId11"/>
    <p:sldLayoutId id="214748366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BE9DB16-5C17-4090-8D3F-03B9BAAB4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6357AA-DE88-418C-8AC7-185E55359271}"/>
              </a:ext>
            </a:extLst>
          </p:cNvPr>
          <p:cNvPicPr>
            <a:picLocks noChangeAspect="1"/>
          </p:cNvPicPr>
          <p:nvPr/>
        </p:nvPicPr>
        <p:blipFill rotWithShape="1">
          <a:blip r:embed="rId4">
            <a:alphaModFix amt="84000"/>
          </a:blip>
          <a:srcRect t="19643"/>
          <a:stretch/>
        </p:blipFill>
        <p:spPr>
          <a:xfrm>
            <a:off x="20" y="10"/>
            <a:ext cx="12191980" cy="6857990"/>
          </a:xfrm>
          <a:prstGeom prst="rect">
            <a:avLst/>
          </a:prstGeom>
        </p:spPr>
      </p:pic>
      <p:sp>
        <p:nvSpPr>
          <p:cNvPr id="33" name="Rectangle 32">
            <a:extLst>
              <a:ext uri="{FF2B5EF4-FFF2-40B4-BE49-F238E27FC236}">
                <a16:creationId xmlns:a16="http://schemas.microsoft.com/office/drawing/2014/main" id="{91080BBA-334D-47E7-984F-354D2ADEE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65439" y="231439"/>
            <a:ext cx="6858000" cy="6395122"/>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B665722-FD86-4EE2-90E4-A33A2AB00AA6}"/>
              </a:ext>
            </a:extLst>
          </p:cNvPr>
          <p:cNvSpPr>
            <a:spLocks noGrp="1"/>
          </p:cNvSpPr>
          <p:nvPr>
            <p:ph type="ctrTitle"/>
          </p:nvPr>
        </p:nvSpPr>
        <p:spPr>
          <a:xfrm>
            <a:off x="5253644" y="689195"/>
            <a:ext cx="6252556" cy="2795015"/>
          </a:xfrm>
        </p:spPr>
        <p:txBody>
          <a:bodyPr anchor="t">
            <a:normAutofit fontScale="90000"/>
          </a:bodyPr>
          <a:lstStyle/>
          <a:p>
            <a:pPr algn="r">
              <a:lnSpc>
                <a:spcPct val="110000"/>
              </a:lnSpc>
            </a:pPr>
            <a:r>
              <a:rPr lang="en-US" sz="4100" dirty="0"/>
              <a:t>Bias in Policing – Using Predictive Modelling to Demonstrate Bias in the Seattle Police Department</a:t>
            </a:r>
          </a:p>
        </p:txBody>
      </p:sp>
      <p:sp>
        <p:nvSpPr>
          <p:cNvPr id="3" name="Subtitle 2">
            <a:extLst>
              <a:ext uri="{FF2B5EF4-FFF2-40B4-BE49-F238E27FC236}">
                <a16:creationId xmlns:a16="http://schemas.microsoft.com/office/drawing/2014/main" id="{015ED3FA-F787-43BF-A232-885AB7A91EC5}"/>
              </a:ext>
            </a:extLst>
          </p:cNvPr>
          <p:cNvSpPr>
            <a:spLocks noGrp="1"/>
          </p:cNvSpPr>
          <p:nvPr>
            <p:ph type="subTitle" idx="1"/>
          </p:nvPr>
        </p:nvSpPr>
        <p:spPr>
          <a:xfrm>
            <a:off x="6096000" y="5185387"/>
            <a:ext cx="5410200" cy="920080"/>
          </a:xfrm>
        </p:spPr>
        <p:txBody>
          <a:bodyPr>
            <a:normAutofit/>
          </a:bodyPr>
          <a:lstStyle/>
          <a:p>
            <a:pPr algn="r"/>
            <a:r>
              <a:rPr lang="en-US">
                <a:solidFill>
                  <a:srgbClr val="FFFFFF"/>
                </a:solidFill>
              </a:rPr>
              <a:t>Noelle Ferrari</a:t>
            </a:r>
          </a:p>
        </p:txBody>
      </p:sp>
      <p:grpSp>
        <p:nvGrpSpPr>
          <p:cNvPr id="35" name="Group 34">
            <a:extLst>
              <a:ext uri="{FF2B5EF4-FFF2-40B4-BE49-F238E27FC236}">
                <a16:creationId xmlns:a16="http://schemas.microsoft.com/office/drawing/2014/main" id="{38C13093-F147-4C4E-9844-F01238DBC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6" name="Group 35">
              <a:extLst>
                <a:ext uri="{FF2B5EF4-FFF2-40B4-BE49-F238E27FC236}">
                  <a16:creationId xmlns:a16="http://schemas.microsoft.com/office/drawing/2014/main" id="{804050F4-5635-4D29-882B-9E26D607FC9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8" name="Straight Connector 37">
                <a:extLst>
                  <a:ext uri="{FF2B5EF4-FFF2-40B4-BE49-F238E27FC236}">
                    <a16:creationId xmlns:a16="http://schemas.microsoft.com/office/drawing/2014/main" id="{D5B51A74-1848-4691-A276-A67B72C674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71BD7D0-08DD-4880-A93E-92454B00B1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CF9ECA97-80C4-4AFD-AC63-BCF6888FAB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507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51" name="Group 5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53" name="Straight Connector 5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Oval 5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56" name="Rectangle 55">
            <a:extLst>
              <a:ext uri="{FF2B5EF4-FFF2-40B4-BE49-F238E27FC236}">
                <a16:creationId xmlns:a16="http://schemas.microsoft.com/office/drawing/2014/main" id="{F01A671A-E9F8-48FE-9076-96B199CB8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6E9C8EDE-D3F5-488D-9B29-570A4C7A2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4495" y="756876"/>
            <a:ext cx="6907276" cy="5395411"/>
          </a:xfrm>
          <a:custGeom>
            <a:avLst/>
            <a:gdLst>
              <a:gd name="connsiteX0" fmla="*/ 0 w 7008507"/>
              <a:gd name="connsiteY0" fmla="*/ 0 h 5446574"/>
              <a:gd name="connsiteX1" fmla="*/ 7008507 w 7008507"/>
              <a:gd name="connsiteY1" fmla="*/ 0 h 5446574"/>
              <a:gd name="connsiteX2" fmla="*/ 7008507 w 7008507"/>
              <a:gd name="connsiteY2" fmla="*/ 5446574 h 5446574"/>
              <a:gd name="connsiteX3" fmla="*/ 0 w 7008507"/>
              <a:gd name="connsiteY3" fmla="*/ 5446574 h 5446574"/>
            </a:gdLst>
            <a:ahLst/>
            <a:cxnLst>
              <a:cxn ang="0">
                <a:pos x="connsiteX0" y="connsiteY0"/>
              </a:cxn>
              <a:cxn ang="0">
                <a:pos x="connsiteX1" y="connsiteY1"/>
              </a:cxn>
              <a:cxn ang="0">
                <a:pos x="connsiteX2" y="connsiteY2"/>
              </a:cxn>
              <a:cxn ang="0">
                <a:pos x="connsiteX3" y="connsiteY3"/>
              </a:cxn>
            </a:cxnLst>
            <a:rect l="l" t="t" r="r" b="b"/>
            <a:pathLst>
              <a:path w="7008507" h="5446574">
                <a:moveTo>
                  <a:pt x="0" y="0"/>
                </a:moveTo>
                <a:lnTo>
                  <a:pt x="7008507" y="0"/>
                </a:lnTo>
                <a:lnTo>
                  <a:pt x="7008507" y="5446574"/>
                </a:lnTo>
                <a:lnTo>
                  <a:pt x="0" y="5446574"/>
                </a:ln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33033CD3-BEA1-4A20-BD1B-86EB92A93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78343" y="127255"/>
            <a:ext cx="5209200" cy="6684754"/>
          </a:xfrm>
          <a:custGeom>
            <a:avLst/>
            <a:gdLst>
              <a:gd name="connsiteX0" fmla="*/ 0 w 5167765"/>
              <a:gd name="connsiteY0" fmla="*/ 6600274 h 6642302"/>
              <a:gd name="connsiteX1" fmla="*/ 1 w 5167765"/>
              <a:gd name="connsiteY1" fmla="*/ 48613 h 6642302"/>
              <a:gd name="connsiteX2" fmla="*/ 48927 w 5167765"/>
              <a:gd name="connsiteY2" fmla="*/ 0 h 6642302"/>
              <a:gd name="connsiteX3" fmla="*/ 4144602 w 5167765"/>
              <a:gd name="connsiteY3" fmla="*/ 0 h 6642302"/>
              <a:gd name="connsiteX4" fmla="*/ 4154695 w 5167765"/>
              <a:gd name="connsiteY4" fmla="*/ 4170 h 6642302"/>
              <a:gd name="connsiteX5" fmla="*/ 5087707 w 5167765"/>
              <a:gd name="connsiteY5" fmla="*/ 4170 h 6642302"/>
              <a:gd name="connsiteX6" fmla="*/ 5125806 w 5167765"/>
              <a:gd name="connsiteY6" fmla="*/ 42028 h 6642302"/>
              <a:gd name="connsiteX7" fmla="*/ 5125853 w 5167765"/>
              <a:gd name="connsiteY7" fmla="*/ 51201 h 6642302"/>
              <a:gd name="connsiteX8" fmla="*/ 5144547 w 5167765"/>
              <a:gd name="connsiteY8" fmla="*/ 55428 h 6642302"/>
              <a:gd name="connsiteX9" fmla="*/ 5142389 w 5167765"/>
              <a:gd name="connsiteY9" fmla="*/ 107923 h 6642302"/>
              <a:gd name="connsiteX10" fmla="*/ 5138561 w 5167765"/>
              <a:gd name="connsiteY10" fmla="*/ 812716 h 6642302"/>
              <a:gd name="connsiteX11" fmla="*/ 5141082 w 5167765"/>
              <a:gd name="connsiteY11" fmla="*/ 813536 h 6642302"/>
              <a:gd name="connsiteX12" fmla="*/ 5148136 w 5167765"/>
              <a:gd name="connsiteY12" fmla="*/ 851789 h 6642302"/>
              <a:gd name="connsiteX13" fmla="*/ 5148328 w 5167765"/>
              <a:gd name="connsiteY13" fmla="*/ 957020 h 6642302"/>
              <a:gd name="connsiteX14" fmla="*/ 5151687 w 5167765"/>
              <a:gd name="connsiteY14" fmla="*/ 1019100 h 6642302"/>
              <a:gd name="connsiteX15" fmla="*/ 5158060 w 5167765"/>
              <a:gd name="connsiteY15" fmla="*/ 1041298 h 6642302"/>
              <a:gd name="connsiteX16" fmla="*/ 5167748 w 5167765"/>
              <a:gd name="connsiteY16" fmla="*/ 1191072 h 6642302"/>
              <a:gd name="connsiteX17" fmla="*/ 5164272 w 5167765"/>
              <a:gd name="connsiteY17" fmla="*/ 1242296 h 6642302"/>
              <a:gd name="connsiteX18" fmla="*/ 5155263 w 5167765"/>
              <a:gd name="connsiteY18" fmla="*/ 1348034 h 6642302"/>
              <a:gd name="connsiteX19" fmla="*/ 5160734 w 5167765"/>
              <a:gd name="connsiteY19" fmla="*/ 1428391 h 6642302"/>
              <a:gd name="connsiteX20" fmla="*/ 5155592 w 5167765"/>
              <a:gd name="connsiteY20" fmla="*/ 1440386 h 6642302"/>
              <a:gd name="connsiteX21" fmla="*/ 5142766 w 5167765"/>
              <a:gd name="connsiteY21" fmla="*/ 1518093 h 6642302"/>
              <a:gd name="connsiteX22" fmla="*/ 5140732 w 5167765"/>
              <a:gd name="connsiteY22" fmla="*/ 1544681 h 6642302"/>
              <a:gd name="connsiteX23" fmla="*/ 5140669 w 5167765"/>
              <a:gd name="connsiteY23" fmla="*/ 1552222 h 6642302"/>
              <a:gd name="connsiteX24" fmla="*/ 5142993 w 5167765"/>
              <a:gd name="connsiteY24" fmla="*/ 1557256 h 6642302"/>
              <a:gd name="connsiteX25" fmla="*/ 5139693 w 5167765"/>
              <a:gd name="connsiteY25" fmla="*/ 1710451 h 6642302"/>
              <a:gd name="connsiteX26" fmla="*/ 5142213 w 5167765"/>
              <a:gd name="connsiteY26" fmla="*/ 1711271 h 6642302"/>
              <a:gd name="connsiteX27" fmla="*/ 5149268 w 5167765"/>
              <a:gd name="connsiteY27" fmla="*/ 1749523 h 6642302"/>
              <a:gd name="connsiteX28" fmla="*/ 5149458 w 5167765"/>
              <a:gd name="connsiteY28" fmla="*/ 1854755 h 6642302"/>
              <a:gd name="connsiteX29" fmla="*/ 5152818 w 5167765"/>
              <a:gd name="connsiteY29" fmla="*/ 1916835 h 6642302"/>
              <a:gd name="connsiteX30" fmla="*/ 5145744 w 5167765"/>
              <a:gd name="connsiteY30" fmla="*/ 6556712 h 6642302"/>
              <a:gd name="connsiteX31" fmla="*/ 5126045 w 5167765"/>
              <a:gd name="connsiteY31" fmla="*/ 6557779 h 6642302"/>
              <a:gd name="connsiteX32" fmla="*/ 5125805 w 5167765"/>
              <a:gd name="connsiteY32" fmla="*/ 6604551 h 6642302"/>
              <a:gd name="connsiteX33" fmla="*/ 5087705 w 5167765"/>
              <a:gd name="connsiteY33" fmla="*/ 6642302 h 6642302"/>
              <a:gd name="connsiteX34" fmla="*/ 981207 w 5167765"/>
              <a:gd name="connsiteY34" fmla="*/ 6642302 h 6642302"/>
              <a:gd name="connsiteX35" fmla="*/ 971113 w 5167765"/>
              <a:gd name="connsiteY35" fmla="*/ 6638132 h 6642302"/>
              <a:gd name="connsiteX36" fmla="*/ 38102 w 5167765"/>
              <a:gd name="connsiteY36" fmla="*/ 6638132 h 6642302"/>
              <a:gd name="connsiteX37" fmla="*/ 0 w 5167765"/>
              <a:gd name="connsiteY37" fmla="*/ 6600274 h 6642302"/>
              <a:gd name="connsiteX0" fmla="*/ 0 w 5167765"/>
              <a:gd name="connsiteY0" fmla="*/ 6600274 h 6642302"/>
              <a:gd name="connsiteX1" fmla="*/ 1 w 5167765"/>
              <a:gd name="connsiteY1" fmla="*/ 48613 h 6642302"/>
              <a:gd name="connsiteX2" fmla="*/ 48927 w 5167765"/>
              <a:gd name="connsiteY2" fmla="*/ 0 h 6642302"/>
              <a:gd name="connsiteX3" fmla="*/ 4144602 w 5167765"/>
              <a:gd name="connsiteY3" fmla="*/ 0 h 6642302"/>
              <a:gd name="connsiteX4" fmla="*/ 4154695 w 5167765"/>
              <a:gd name="connsiteY4" fmla="*/ 4170 h 6642302"/>
              <a:gd name="connsiteX5" fmla="*/ 5087707 w 5167765"/>
              <a:gd name="connsiteY5" fmla="*/ 4170 h 6642302"/>
              <a:gd name="connsiteX6" fmla="*/ 5125806 w 5167765"/>
              <a:gd name="connsiteY6" fmla="*/ 42028 h 6642302"/>
              <a:gd name="connsiteX7" fmla="*/ 5125853 w 5167765"/>
              <a:gd name="connsiteY7" fmla="*/ 51201 h 6642302"/>
              <a:gd name="connsiteX8" fmla="*/ 5144547 w 5167765"/>
              <a:gd name="connsiteY8" fmla="*/ 55428 h 6642302"/>
              <a:gd name="connsiteX9" fmla="*/ 5142389 w 5167765"/>
              <a:gd name="connsiteY9" fmla="*/ 107923 h 6642302"/>
              <a:gd name="connsiteX10" fmla="*/ 5138561 w 5167765"/>
              <a:gd name="connsiteY10" fmla="*/ 812716 h 6642302"/>
              <a:gd name="connsiteX11" fmla="*/ 5141082 w 5167765"/>
              <a:gd name="connsiteY11" fmla="*/ 813536 h 6642302"/>
              <a:gd name="connsiteX12" fmla="*/ 5148136 w 5167765"/>
              <a:gd name="connsiteY12" fmla="*/ 851789 h 6642302"/>
              <a:gd name="connsiteX13" fmla="*/ 5148328 w 5167765"/>
              <a:gd name="connsiteY13" fmla="*/ 957020 h 6642302"/>
              <a:gd name="connsiteX14" fmla="*/ 5151687 w 5167765"/>
              <a:gd name="connsiteY14" fmla="*/ 1019100 h 6642302"/>
              <a:gd name="connsiteX15" fmla="*/ 5158060 w 5167765"/>
              <a:gd name="connsiteY15" fmla="*/ 1041298 h 6642302"/>
              <a:gd name="connsiteX16" fmla="*/ 5167748 w 5167765"/>
              <a:gd name="connsiteY16" fmla="*/ 1191072 h 6642302"/>
              <a:gd name="connsiteX17" fmla="*/ 5164272 w 5167765"/>
              <a:gd name="connsiteY17" fmla="*/ 1242296 h 6642302"/>
              <a:gd name="connsiteX18" fmla="*/ 5155263 w 5167765"/>
              <a:gd name="connsiteY18" fmla="*/ 1348034 h 6642302"/>
              <a:gd name="connsiteX19" fmla="*/ 5160734 w 5167765"/>
              <a:gd name="connsiteY19" fmla="*/ 1428391 h 6642302"/>
              <a:gd name="connsiteX20" fmla="*/ 5155592 w 5167765"/>
              <a:gd name="connsiteY20" fmla="*/ 1440386 h 6642302"/>
              <a:gd name="connsiteX21" fmla="*/ 5142766 w 5167765"/>
              <a:gd name="connsiteY21" fmla="*/ 1518093 h 6642302"/>
              <a:gd name="connsiteX22" fmla="*/ 5140732 w 5167765"/>
              <a:gd name="connsiteY22" fmla="*/ 1544681 h 6642302"/>
              <a:gd name="connsiteX23" fmla="*/ 5140669 w 5167765"/>
              <a:gd name="connsiteY23" fmla="*/ 1552222 h 6642302"/>
              <a:gd name="connsiteX24" fmla="*/ 5142993 w 5167765"/>
              <a:gd name="connsiteY24" fmla="*/ 1557256 h 6642302"/>
              <a:gd name="connsiteX25" fmla="*/ 5139693 w 5167765"/>
              <a:gd name="connsiteY25" fmla="*/ 1710451 h 6642302"/>
              <a:gd name="connsiteX26" fmla="*/ 5142213 w 5167765"/>
              <a:gd name="connsiteY26" fmla="*/ 1711271 h 6642302"/>
              <a:gd name="connsiteX27" fmla="*/ 5149268 w 5167765"/>
              <a:gd name="connsiteY27" fmla="*/ 1749523 h 6642302"/>
              <a:gd name="connsiteX28" fmla="*/ 5149458 w 5167765"/>
              <a:gd name="connsiteY28" fmla="*/ 1854755 h 6642302"/>
              <a:gd name="connsiteX29" fmla="*/ 5152818 w 5167765"/>
              <a:gd name="connsiteY29" fmla="*/ 1916835 h 6642302"/>
              <a:gd name="connsiteX30" fmla="*/ 5145744 w 5167765"/>
              <a:gd name="connsiteY30" fmla="*/ 6556712 h 6642302"/>
              <a:gd name="connsiteX31" fmla="*/ 5126045 w 5167765"/>
              <a:gd name="connsiteY31" fmla="*/ 6557779 h 6642302"/>
              <a:gd name="connsiteX32" fmla="*/ 5125805 w 5167765"/>
              <a:gd name="connsiteY32" fmla="*/ 6604551 h 6642302"/>
              <a:gd name="connsiteX33" fmla="*/ 5087705 w 5167765"/>
              <a:gd name="connsiteY33" fmla="*/ 6642302 h 6642302"/>
              <a:gd name="connsiteX34" fmla="*/ 981207 w 5167765"/>
              <a:gd name="connsiteY34" fmla="*/ 6642302 h 6642302"/>
              <a:gd name="connsiteX35" fmla="*/ 38102 w 5167765"/>
              <a:gd name="connsiteY35" fmla="*/ 6638132 h 6642302"/>
              <a:gd name="connsiteX36" fmla="*/ 0 w 5167765"/>
              <a:gd name="connsiteY36" fmla="*/ 6600274 h 6642302"/>
              <a:gd name="connsiteX0" fmla="*/ 0 w 5167765"/>
              <a:gd name="connsiteY0" fmla="*/ 6600274 h 6642302"/>
              <a:gd name="connsiteX1" fmla="*/ 1 w 5167765"/>
              <a:gd name="connsiteY1" fmla="*/ 48613 h 6642302"/>
              <a:gd name="connsiteX2" fmla="*/ 48927 w 5167765"/>
              <a:gd name="connsiteY2" fmla="*/ 0 h 6642302"/>
              <a:gd name="connsiteX3" fmla="*/ 4144602 w 5167765"/>
              <a:gd name="connsiteY3" fmla="*/ 0 h 6642302"/>
              <a:gd name="connsiteX4" fmla="*/ 4154695 w 5167765"/>
              <a:gd name="connsiteY4" fmla="*/ 4170 h 6642302"/>
              <a:gd name="connsiteX5" fmla="*/ 5087707 w 5167765"/>
              <a:gd name="connsiteY5" fmla="*/ 4170 h 6642302"/>
              <a:gd name="connsiteX6" fmla="*/ 5125806 w 5167765"/>
              <a:gd name="connsiteY6" fmla="*/ 42028 h 6642302"/>
              <a:gd name="connsiteX7" fmla="*/ 5125853 w 5167765"/>
              <a:gd name="connsiteY7" fmla="*/ 51201 h 6642302"/>
              <a:gd name="connsiteX8" fmla="*/ 5144547 w 5167765"/>
              <a:gd name="connsiteY8" fmla="*/ 55428 h 6642302"/>
              <a:gd name="connsiteX9" fmla="*/ 5142389 w 5167765"/>
              <a:gd name="connsiteY9" fmla="*/ 107923 h 6642302"/>
              <a:gd name="connsiteX10" fmla="*/ 5138561 w 5167765"/>
              <a:gd name="connsiteY10" fmla="*/ 812716 h 6642302"/>
              <a:gd name="connsiteX11" fmla="*/ 5141082 w 5167765"/>
              <a:gd name="connsiteY11" fmla="*/ 813536 h 6642302"/>
              <a:gd name="connsiteX12" fmla="*/ 5148136 w 5167765"/>
              <a:gd name="connsiteY12" fmla="*/ 851789 h 6642302"/>
              <a:gd name="connsiteX13" fmla="*/ 5148328 w 5167765"/>
              <a:gd name="connsiteY13" fmla="*/ 957020 h 6642302"/>
              <a:gd name="connsiteX14" fmla="*/ 5151687 w 5167765"/>
              <a:gd name="connsiteY14" fmla="*/ 1019100 h 6642302"/>
              <a:gd name="connsiteX15" fmla="*/ 5158060 w 5167765"/>
              <a:gd name="connsiteY15" fmla="*/ 1041298 h 6642302"/>
              <a:gd name="connsiteX16" fmla="*/ 5167748 w 5167765"/>
              <a:gd name="connsiteY16" fmla="*/ 1191072 h 6642302"/>
              <a:gd name="connsiteX17" fmla="*/ 5164272 w 5167765"/>
              <a:gd name="connsiteY17" fmla="*/ 1242296 h 6642302"/>
              <a:gd name="connsiteX18" fmla="*/ 5155263 w 5167765"/>
              <a:gd name="connsiteY18" fmla="*/ 1348034 h 6642302"/>
              <a:gd name="connsiteX19" fmla="*/ 5160734 w 5167765"/>
              <a:gd name="connsiteY19" fmla="*/ 1428391 h 6642302"/>
              <a:gd name="connsiteX20" fmla="*/ 5155592 w 5167765"/>
              <a:gd name="connsiteY20" fmla="*/ 1440386 h 6642302"/>
              <a:gd name="connsiteX21" fmla="*/ 5142766 w 5167765"/>
              <a:gd name="connsiteY21" fmla="*/ 1518093 h 6642302"/>
              <a:gd name="connsiteX22" fmla="*/ 5140732 w 5167765"/>
              <a:gd name="connsiteY22" fmla="*/ 1544681 h 6642302"/>
              <a:gd name="connsiteX23" fmla="*/ 5140669 w 5167765"/>
              <a:gd name="connsiteY23" fmla="*/ 1552222 h 6642302"/>
              <a:gd name="connsiteX24" fmla="*/ 5142993 w 5167765"/>
              <a:gd name="connsiteY24" fmla="*/ 1557256 h 6642302"/>
              <a:gd name="connsiteX25" fmla="*/ 5139693 w 5167765"/>
              <a:gd name="connsiteY25" fmla="*/ 1710451 h 6642302"/>
              <a:gd name="connsiteX26" fmla="*/ 5142213 w 5167765"/>
              <a:gd name="connsiteY26" fmla="*/ 1711271 h 6642302"/>
              <a:gd name="connsiteX27" fmla="*/ 5149268 w 5167765"/>
              <a:gd name="connsiteY27" fmla="*/ 1749523 h 6642302"/>
              <a:gd name="connsiteX28" fmla="*/ 5149458 w 5167765"/>
              <a:gd name="connsiteY28" fmla="*/ 1854755 h 6642302"/>
              <a:gd name="connsiteX29" fmla="*/ 5152818 w 5167765"/>
              <a:gd name="connsiteY29" fmla="*/ 1916835 h 6642302"/>
              <a:gd name="connsiteX30" fmla="*/ 5145744 w 5167765"/>
              <a:gd name="connsiteY30" fmla="*/ 6556712 h 6642302"/>
              <a:gd name="connsiteX31" fmla="*/ 5126045 w 5167765"/>
              <a:gd name="connsiteY31" fmla="*/ 6557779 h 6642302"/>
              <a:gd name="connsiteX32" fmla="*/ 5125805 w 5167765"/>
              <a:gd name="connsiteY32" fmla="*/ 6604551 h 6642302"/>
              <a:gd name="connsiteX33" fmla="*/ 5087705 w 5167765"/>
              <a:gd name="connsiteY33" fmla="*/ 6642302 h 6642302"/>
              <a:gd name="connsiteX34" fmla="*/ 38102 w 5167765"/>
              <a:gd name="connsiteY34" fmla="*/ 6638132 h 6642302"/>
              <a:gd name="connsiteX35" fmla="*/ 0 w 5167765"/>
              <a:gd name="connsiteY35" fmla="*/ 6600274 h 6642302"/>
              <a:gd name="connsiteX0" fmla="*/ 0 w 5167765"/>
              <a:gd name="connsiteY0" fmla="*/ 6600274 h 6642302"/>
              <a:gd name="connsiteX1" fmla="*/ 1 w 5167765"/>
              <a:gd name="connsiteY1" fmla="*/ 48613 h 6642302"/>
              <a:gd name="connsiteX2" fmla="*/ 48927 w 5167765"/>
              <a:gd name="connsiteY2" fmla="*/ 0 h 6642302"/>
              <a:gd name="connsiteX3" fmla="*/ 4144602 w 5167765"/>
              <a:gd name="connsiteY3" fmla="*/ 0 h 6642302"/>
              <a:gd name="connsiteX4" fmla="*/ 4154695 w 5167765"/>
              <a:gd name="connsiteY4" fmla="*/ 4170 h 6642302"/>
              <a:gd name="connsiteX5" fmla="*/ 5087707 w 5167765"/>
              <a:gd name="connsiteY5" fmla="*/ 4170 h 6642302"/>
              <a:gd name="connsiteX6" fmla="*/ 5125806 w 5167765"/>
              <a:gd name="connsiteY6" fmla="*/ 42028 h 6642302"/>
              <a:gd name="connsiteX7" fmla="*/ 5144547 w 5167765"/>
              <a:gd name="connsiteY7" fmla="*/ 55428 h 6642302"/>
              <a:gd name="connsiteX8" fmla="*/ 5142389 w 5167765"/>
              <a:gd name="connsiteY8" fmla="*/ 107923 h 6642302"/>
              <a:gd name="connsiteX9" fmla="*/ 5138561 w 5167765"/>
              <a:gd name="connsiteY9" fmla="*/ 812716 h 6642302"/>
              <a:gd name="connsiteX10" fmla="*/ 5141082 w 5167765"/>
              <a:gd name="connsiteY10" fmla="*/ 813536 h 6642302"/>
              <a:gd name="connsiteX11" fmla="*/ 5148136 w 5167765"/>
              <a:gd name="connsiteY11" fmla="*/ 851789 h 6642302"/>
              <a:gd name="connsiteX12" fmla="*/ 5148328 w 5167765"/>
              <a:gd name="connsiteY12" fmla="*/ 957020 h 6642302"/>
              <a:gd name="connsiteX13" fmla="*/ 5151687 w 5167765"/>
              <a:gd name="connsiteY13" fmla="*/ 1019100 h 6642302"/>
              <a:gd name="connsiteX14" fmla="*/ 5158060 w 5167765"/>
              <a:gd name="connsiteY14" fmla="*/ 1041298 h 6642302"/>
              <a:gd name="connsiteX15" fmla="*/ 5167748 w 5167765"/>
              <a:gd name="connsiteY15" fmla="*/ 1191072 h 6642302"/>
              <a:gd name="connsiteX16" fmla="*/ 5164272 w 5167765"/>
              <a:gd name="connsiteY16" fmla="*/ 1242296 h 6642302"/>
              <a:gd name="connsiteX17" fmla="*/ 5155263 w 5167765"/>
              <a:gd name="connsiteY17" fmla="*/ 1348034 h 6642302"/>
              <a:gd name="connsiteX18" fmla="*/ 5160734 w 5167765"/>
              <a:gd name="connsiteY18" fmla="*/ 1428391 h 6642302"/>
              <a:gd name="connsiteX19" fmla="*/ 5155592 w 5167765"/>
              <a:gd name="connsiteY19" fmla="*/ 1440386 h 6642302"/>
              <a:gd name="connsiteX20" fmla="*/ 5142766 w 5167765"/>
              <a:gd name="connsiteY20" fmla="*/ 1518093 h 6642302"/>
              <a:gd name="connsiteX21" fmla="*/ 5140732 w 5167765"/>
              <a:gd name="connsiteY21" fmla="*/ 1544681 h 6642302"/>
              <a:gd name="connsiteX22" fmla="*/ 5140669 w 5167765"/>
              <a:gd name="connsiteY22" fmla="*/ 1552222 h 6642302"/>
              <a:gd name="connsiteX23" fmla="*/ 5142993 w 5167765"/>
              <a:gd name="connsiteY23" fmla="*/ 1557256 h 6642302"/>
              <a:gd name="connsiteX24" fmla="*/ 5139693 w 5167765"/>
              <a:gd name="connsiteY24" fmla="*/ 1710451 h 6642302"/>
              <a:gd name="connsiteX25" fmla="*/ 5142213 w 5167765"/>
              <a:gd name="connsiteY25" fmla="*/ 1711271 h 6642302"/>
              <a:gd name="connsiteX26" fmla="*/ 5149268 w 5167765"/>
              <a:gd name="connsiteY26" fmla="*/ 1749523 h 6642302"/>
              <a:gd name="connsiteX27" fmla="*/ 5149458 w 5167765"/>
              <a:gd name="connsiteY27" fmla="*/ 1854755 h 6642302"/>
              <a:gd name="connsiteX28" fmla="*/ 5152818 w 5167765"/>
              <a:gd name="connsiteY28" fmla="*/ 1916835 h 6642302"/>
              <a:gd name="connsiteX29" fmla="*/ 5145744 w 5167765"/>
              <a:gd name="connsiteY29" fmla="*/ 6556712 h 6642302"/>
              <a:gd name="connsiteX30" fmla="*/ 5126045 w 5167765"/>
              <a:gd name="connsiteY30" fmla="*/ 6557779 h 6642302"/>
              <a:gd name="connsiteX31" fmla="*/ 5125805 w 5167765"/>
              <a:gd name="connsiteY31" fmla="*/ 6604551 h 6642302"/>
              <a:gd name="connsiteX32" fmla="*/ 5087705 w 5167765"/>
              <a:gd name="connsiteY32" fmla="*/ 6642302 h 6642302"/>
              <a:gd name="connsiteX33" fmla="*/ 38102 w 5167765"/>
              <a:gd name="connsiteY33" fmla="*/ 6638132 h 6642302"/>
              <a:gd name="connsiteX34" fmla="*/ 0 w 5167765"/>
              <a:gd name="connsiteY34" fmla="*/ 6600274 h 6642302"/>
              <a:gd name="connsiteX0" fmla="*/ 0 w 5176493"/>
              <a:gd name="connsiteY0" fmla="*/ 6600274 h 6642302"/>
              <a:gd name="connsiteX1" fmla="*/ 1 w 5176493"/>
              <a:gd name="connsiteY1" fmla="*/ 48613 h 6642302"/>
              <a:gd name="connsiteX2" fmla="*/ 48927 w 5176493"/>
              <a:gd name="connsiteY2" fmla="*/ 0 h 6642302"/>
              <a:gd name="connsiteX3" fmla="*/ 4144602 w 5176493"/>
              <a:gd name="connsiteY3" fmla="*/ 0 h 6642302"/>
              <a:gd name="connsiteX4" fmla="*/ 4154695 w 5176493"/>
              <a:gd name="connsiteY4" fmla="*/ 4170 h 6642302"/>
              <a:gd name="connsiteX5" fmla="*/ 5087707 w 5176493"/>
              <a:gd name="connsiteY5" fmla="*/ 4170 h 6642302"/>
              <a:gd name="connsiteX6" fmla="*/ 5144547 w 5176493"/>
              <a:gd name="connsiteY6" fmla="*/ 55428 h 6642302"/>
              <a:gd name="connsiteX7" fmla="*/ 5142389 w 5176493"/>
              <a:gd name="connsiteY7" fmla="*/ 107923 h 6642302"/>
              <a:gd name="connsiteX8" fmla="*/ 5138561 w 5176493"/>
              <a:gd name="connsiteY8" fmla="*/ 812716 h 6642302"/>
              <a:gd name="connsiteX9" fmla="*/ 5141082 w 5176493"/>
              <a:gd name="connsiteY9" fmla="*/ 813536 h 6642302"/>
              <a:gd name="connsiteX10" fmla="*/ 5148136 w 5176493"/>
              <a:gd name="connsiteY10" fmla="*/ 851789 h 6642302"/>
              <a:gd name="connsiteX11" fmla="*/ 5148328 w 5176493"/>
              <a:gd name="connsiteY11" fmla="*/ 957020 h 6642302"/>
              <a:gd name="connsiteX12" fmla="*/ 5151687 w 5176493"/>
              <a:gd name="connsiteY12" fmla="*/ 1019100 h 6642302"/>
              <a:gd name="connsiteX13" fmla="*/ 5158060 w 5176493"/>
              <a:gd name="connsiteY13" fmla="*/ 1041298 h 6642302"/>
              <a:gd name="connsiteX14" fmla="*/ 5167748 w 5176493"/>
              <a:gd name="connsiteY14" fmla="*/ 1191072 h 6642302"/>
              <a:gd name="connsiteX15" fmla="*/ 5164272 w 5176493"/>
              <a:gd name="connsiteY15" fmla="*/ 1242296 h 6642302"/>
              <a:gd name="connsiteX16" fmla="*/ 5155263 w 5176493"/>
              <a:gd name="connsiteY16" fmla="*/ 1348034 h 6642302"/>
              <a:gd name="connsiteX17" fmla="*/ 5160734 w 5176493"/>
              <a:gd name="connsiteY17" fmla="*/ 1428391 h 6642302"/>
              <a:gd name="connsiteX18" fmla="*/ 5155592 w 5176493"/>
              <a:gd name="connsiteY18" fmla="*/ 1440386 h 6642302"/>
              <a:gd name="connsiteX19" fmla="*/ 5142766 w 5176493"/>
              <a:gd name="connsiteY19" fmla="*/ 1518093 h 6642302"/>
              <a:gd name="connsiteX20" fmla="*/ 5140732 w 5176493"/>
              <a:gd name="connsiteY20" fmla="*/ 1544681 h 6642302"/>
              <a:gd name="connsiteX21" fmla="*/ 5140669 w 5176493"/>
              <a:gd name="connsiteY21" fmla="*/ 1552222 h 6642302"/>
              <a:gd name="connsiteX22" fmla="*/ 5142993 w 5176493"/>
              <a:gd name="connsiteY22" fmla="*/ 1557256 h 6642302"/>
              <a:gd name="connsiteX23" fmla="*/ 5139693 w 5176493"/>
              <a:gd name="connsiteY23" fmla="*/ 1710451 h 6642302"/>
              <a:gd name="connsiteX24" fmla="*/ 5142213 w 5176493"/>
              <a:gd name="connsiteY24" fmla="*/ 1711271 h 6642302"/>
              <a:gd name="connsiteX25" fmla="*/ 5149268 w 5176493"/>
              <a:gd name="connsiteY25" fmla="*/ 1749523 h 6642302"/>
              <a:gd name="connsiteX26" fmla="*/ 5149458 w 5176493"/>
              <a:gd name="connsiteY26" fmla="*/ 1854755 h 6642302"/>
              <a:gd name="connsiteX27" fmla="*/ 5152818 w 5176493"/>
              <a:gd name="connsiteY27" fmla="*/ 1916835 h 6642302"/>
              <a:gd name="connsiteX28" fmla="*/ 5145744 w 5176493"/>
              <a:gd name="connsiteY28" fmla="*/ 6556712 h 6642302"/>
              <a:gd name="connsiteX29" fmla="*/ 5126045 w 5176493"/>
              <a:gd name="connsiteY29" fmla="*/ 6557779 h 6642302"/>
              <a:gd name="connsiteX30" fmla="*/ 5125805 w 5176493"/>
              <a:gd name="connsiteY30" fmla="*/ 6604551 h 6642302"/>
              <a:gd name="connsiteX31" fmla="*/ 5087705 w 5176493"/>
              <a:gd name="connsiteY31" fmla="*/ 6642302 h 6642302"/>
              <a:gd name="connsiteX32" fmla="*/ 38102 w 5176493"/>
              <a:gd name="connsiteY32" fmla="*/ 6638132 h 6642302"/>
              <a:gd name="connsiteX33" fmla="*/ 0 w 5176493"/>
              <a:gd name="connsiteY33" fmla="*/ 6600274 h 6642302"/>
              <a:gd name="connsiteX0" fmla="*/ 0 w 5167765"/>
              <a:gd name="connsiteY0" fmla="*/ 6600274 h 6642302"/>
              <a:gd name="connsiteX1" fmla="*/ 1 w 5167765"/>
              <a:gd name="connsiteY1" fmla="*/ 48613 h 6642302"/>
              <a:gd name="connsiteX2" fmla="*/ 48927 w 5167765"/>
              <a:gd name="connsiteY2" fmla="*/ 0 h 6642302"/>
              <a:gd name="connsiteX3" fmla="*/ 4144602 w 5167765"/>
              <a:gd name="connsiteY3" fmla="*/ 0 h 6642302"/>
              <a:gd name="connsiteX4" fmla="*/ 4154695 w 5167765"/>
              <a:gd name="connsiteY4" fmla="*/ 4170 h 6642302"/>
              <a:gd name="connsiteX5" fmla="*/ 5087707 w 5167765"/>
              <a:gd name="connsiteY5" fmla="*/ 4170 h 6642302"/>
              <a:gd name="connsiteX6" fmla="*/ 5144547 w 5167765"/>
              <a:gd name="connsiteY6" fmla="*/ 55428 h 6642302"/>
              <a:gd name="connsiteX7" fmla="*/ 5142389 w 5167765"/>
              <a:gd name="connsiteY7" fmla="*/ 107923 h 6642302"/>
              <a:gd name="connsiteX8" fmla="*/ 5138561 w 5167765"/>
              <a:gd name="connsiteY8" fmla="*/ 812716 h 6642302"/>
              <a:gd name="connsiteX9" fmla="*/ 5141082 w 5167765"/>
              <a:gd name="connsiteY9" fmla="*/ 813536 h 6642302"/>
              <a:gd name="connsiteX10" fmla="*/ 5148136 w 5167765"/>
              <a:gd name="connsiteY10" fmla="*/ 851789 h 6642302"/>
              <a:gd name="connsiteX11" fmla="*/ 5148328 w 5167765"/>
              <a:gd name="connsiteY11" fmla="*/ 957020 h 6642302"/>
              <a:gd name="connsiteX12" fmla="*/ 5151687 w 5167765"/>
              <a:gd name="connsiteY12" fmla="*/ 1019100 h 6642302"/>
              <a:gd name="connsiteX13" fmla="*/ 5158060 w 5167765"/>
              <a:gd name="connsiteY13" fmla="*/ 1041298 h 6642302"/>
              <a:gd name="connsiteX14" fmla="*/ 5167748 w 5167765"/>
              <a:gd name="connsiteY14" fmla="*/ 1191072 h 6642302"/>
              <a:gd name="connsiteX15" fmla="*/ 5164272 w 5167765"/>
              <a:gd name="connsiteY15" fmla="*/ 1242296 h 6642302"/>
              <a:gd name="connsiteX16" fmla="*/ 5155263 w 5167765"/>
              <a:gd name="connsiteY16" fmla="*/ 1348034 h 6642302"/>
              <a:gd name="connsiteX17" fmla="*/ 5160734 w 5167765"/>
              <a:gd name="connsiteY17" fmla="*/ 1428391 h 6642302"/>
              <a:gd name="connsiteX18" fmla="*/ 5155592 w 5167765"/>
              <a:gd name="connsiteY18" fmla="*/ 1440386 h 6642302"/>
              <a:gd name="connsiteX19" fmla="*/ 5142766 w 5167765"/>
              <a:gd name="connsiteY19" fmla="*/ 1518093 h 6642302"/>
              <a:gd name="connsiteX20" fmla="*/ 5140732 w 5167765"/>
              <a:gd name="connsiteY20" fmla="*/ 1544681 h 6642302"/>
              <a:gd name="connsiteX21" fmla="*/ 5140669 w 5167765"/>
              <a:gd name="connsiteY21" fmla="*/ 1552222 h 6642302"/>
              <a:gd name="connsiteX22" fmla="*/ 5142993 w 5167765"/>
              <a:gd name="connsiteY22" fmla="*/ 1557256 h 6642302"/>
              <a:gd name="connsiteX23" fmla="*/ 5139693 w 5167765"/>
              <a:gd name="connsiteY23" fmla="*/ 1710451 h 6642302"/>
              <a:gd name="connsiteX24" fmla="*/ 5142213 w 5167765"/>
              <a:gd name="connsiteY24" fmla="*/ 1711271 h 6642302"/>
              <a:gd name="connsiteX25" fmla="*/ 5149268 w 5167765"/>
              <a:gd name="connsiteY25" fmla="*/ 1749523 h 6642302"/>
              <a:gd name="connsiteX26" fmla="*/ 5149458 w 5167765"/>
              <a:gd name="connsiteY26" fmla="*/ 1854755 h 6642302"/>
              <a:gd name="connsiteX27" fmla="*/ 5152818 w 5167765"/>
              <a:gd name="connsiteY27" fmla="*/ 1916835 h 6642302"/>
              <a:gd name="connsiteX28" fmla="*/ 5145744 w 5167765"/>
              <a:gd name="connsiteY28" fmla="*/ 6556712 h 6642302"/>
              <a:gd name="connsiteX29" fmla="*/ 5126045 w 5167765"/>
              <a:gd name="connsiteY29" fmla="*/ 6557779 h 6642302"/>
              <a:gd name="connsiteX30" fmla="*/ 5125805 w 5167765"/>
              <a:gd name="connsiteY30" fmla="*/ 6604551 h 6642302"/>
              <a:gd name="connsiteX31" fmla="*/ 5087705 w 5167765"/>
              <a:gd name="connsiteY31" fmla="*/ 6642302 h 6642302"/>
              <a:gd name="connsiteX32" fmla="*/ 38102 w 5167765"/>
              <a:gd name="connsiteY32" fmla="*/ 6638132 h 6642302"/>
              <a:gd name="connsiteX33" fmla="*/ 0 w 5167765"/>
              <a:gd name="connsiteY33" fmla="*/ 6600274 h 6642302"/>
              <a:gd name="connsiteX0" fmla="*/ 0 w 5167765"/>
              <a:gd name="connsiteY0" fmla="*/ 6600274 h 6642302"/>
              <a:gd name="connsiteX1" fmla="*/ 1 w 5167765"/>
              <a:gd name="connsiteY1" fmla="*/ 48613 h 6642302"/>
              <a:gd name="connsiteX2" fmla="*/ 48927 w 5167765"/>
              <a:gd name="connsiteY2" fmla="*/ 0 h 6642302"/>
              <a:gd name="connsiteX3" fmla="*/ 4144602 w 5167765"/>
              <a:gd name="connsiteY3" fmla="*/ 0 h 6642302"/>
              <a:gd name="connsiteX4" fmla="*/ 4154695 w 5167765"/>
              <a:gd name="connsiteY4" fmla="*/ 4170 h 6642302"/>
              <a:gd name="connsiteX5" fmla="*/ 5087707 w 5167765"/>
              <a:gd name="connsiteY5" fmla="*/ 4170 h 6642302"/>
              <a:gd name="connsiteX6" fmla="*/ 5144547 w 5167765"/>
              <a:gd name="connsiteY6" fmla="*/ 55428 h 6642302"/>
              <a:gd name="connsiteX7" fmla="*/ 5142389 w 5167765"/>
              <a:gd name="connsiteY7" fmla="*/ 107923 h 6642302"/>
              <a:gd name="connsiteX8" fmla="*/ 5138561 w 5167765"/>
              <a:gd name="connsiteY8" fmla="*/ 812716 h 6642302"/>
              <a:gd name="connsiteX9" fmla="*/ 5141082 w 5167765"/>
              <a:gd name="connsiteY9" fmla="*/ 813536 h 6642302"/>
              <a:gd name="connsiteX10" fmla="*/ 5148136 w 5167765"/>
              <a:gd name="connsiteY10" fmla="*/ 851789 h 6642302"/>
              <a:gd name="connsiteX11" fmla="*/ 5148328 w 5167765"/>
              <a:gd name="connsiteY11" fmla="*/ 957020 h 6642302"/>
              <a:gd name="connsiteX12" fmla="*/ 5151687 w 5167765"/>
              <a:gd name="connsiteY12" fmla="*/ 1019100 h 6642302"/>
              <a:gd name="connsiteX13" fmla="*/ 5158060 w 5167765"/>
              <a:gd name="connsiteY13" fmla="*/ 1041298 h 6642302"/>
              <a:gd name="connsiteX14" fmla="*/ 5167748 w 5167765"/>
              <a:gd name="connsiteY14" fmla="*/ 1191072 h 6642302"/>
              <a:gd name="connsiteX15" fmla="*/ 5164272 w 5167765"/>
              <a:gd name="connsiteY15" fmla="*/ 1242296 h 6642302"/>
              <a:gd name="connsiteX16" fmla="*/ 5155263 w 5167765"/>
              <a:gd name="connsiteY16" fmla="*/ 1348034 h 6642302"/>
              <a:gd name="connsiteX17" fmla="*/ 5160734 w 5167765"/>
              <a:gd name="connsiteY17" fmla="*/ 1428391 h 6642302"/>
              <a:gd name="connsiteX18" fmla="*/ 5155592 w 5167765"/>
              <a:gd name="connsiteY18" fmla="*/ 1440386 h 6642302"/>
              <a:gd name="connsiteX19" fmla="*/ 5142766 w 5167765"/>
              <a:gd name="connsiteY19" fmla="*/ 1518093 h 6642302"/>
              <a:gd name="connsiteX20" fmla="*/ 5140732 w 5167765"/>
              <a:gd name="connsiteY20" fmla="*/ 1544681 h 6642302"/>
              <a:gd name="connsiteX21" fmla="*/ 5140669 w 5167765"/>
              <a:gd name="connsiteY21" fmla="*/ 1552222 h 6642302"/>
              <a:gd name="connsiteX22" fmla="*/ 5142993 w 5167765"/>
              <a:gd name="connsiteY22" fmla="*/ 1557256 h 6642302"/>
              <a:gd name="connsiteX23" fmla="*/ 5139693 w 5167765"/>
              <a:gd name="connsiteY23" fmla="*/ 1710451 h 6642302"/>
              <a:gd name="connsiteX24" fmla="*/ 5142213 w 5167765"/>
              <a:gd name="connsiteY24" fmla="*/ 1711271 h 6642302"/>
              <a:gd name="connsiteX25" fmla="*/ 5149268 w 5167765"/>
              <a:gd name="connsiteY25" fmla="*/ 1749523 h 6642302"/>
              <a:gd name="connsiteX26" fmla="*/ 5149458 w 5167765"/>
              <a:gd name="connsiteY26" fmla="*/ 1854755 h 6642302"/>
              <a:gd name="connsiteX27" fmla="*/ 5152818 w 5167765"/>
              <a:gd name="connsiteY27" fmla="*/ 1916835 h 6642302"/>
              <a:gd name="connsiteX28" fmla="*/ 5145744 w 5167765"/>
              <a:gd name="connsiteY28" fmla="*/ 6556712 h 6642302"/>
              <a:gd name="connsiteX29" fmla="*/ 5125805 w 5167765"/>
              <a:gd name="connsiteY29" fmla="*/ 6604551 h 6642302"/>
              <a:gd name="connsiteX30" fmla="*/ 5087705 w 5167765"/>
              <a:gd name="connsiteY30" fmla="*/ 6642302 h 6642302"/>
              <a:gd name="connsiteX31" fmla="*/ 38102 w 5167765"/>
              <a:gd name="connsiteY31" fmla="*/ 6638132 h 6642302"/>
              <a:gd name="connsiteX32" fmla="*/ 0 w 5167765"/>
              <a:gd name="connsiteY32" fmla="*/ 6600274 h 6642302"/>
              <a:gd name="connsiteX0" fmla="*/ 0 w 5167765"/>
              <a:gd name="connsiteY0" fmla="*/ 6600274 h 6642302"/>
              <a:gd name="connsiteX1" fmla="*/ 1 w 5167765"/>
              <a:gd name="connsiteY1" fmla="*/ 48613 h 6642302"/>
              <a:gd name="connsiteX2" fmla="*/ 48927 w 5167765"/>
              <a:gd name="connsiteY2" fmla="*/ 0 h 6642302"/>
              <a:gd name="connsiteX3" fmla="*/ 4144602 w 5167765"/>
              <a:gd name="connsiteY3" fmla="*/ 0 h 6642302"/>
              <a:gd name="connsiteX4" fmla="*/ 4154695 w 5167765"/>
              <a:gd name="connsiteY4" fmla="*/ 4170 h 6642302"/>
              <a:gd name="connsiteX5" fmla="*/ 5087707 w 5167765"/>
              <a:gd name="connsiteY5" fmla="*/ 4170 h 6642302"/>
              <a:gd name="connsiteX6" fmla="*/ 5144547 w 5167765"/>
              <a:gd name="connsiteY6" fmla="*/ 55428 h 6642302"/>
              <a:gd name="connsiteX7" fmla="*/ 5142389 w 5167765"/>
              <a:gd name="connsiteY7" fmla="*/ 107923 h 6642302"/>
              <a:gd name="connsiteX8" fmla="*/ 5138561 w 5167765"/>
              <a:gd name="connsiteY8" fmla="*/ 812716 h 6642302"/>
              <a:gd name="connsiteX9" fmla="*/ 5141082 w 5167765"/>
              <a:gd name="connsiteY9" fmla="*/ 813536 h 6642302"/>
              <a:gd name="connsiteX10" fmla="*/ 5148136 w 5167765"/>
              <a:gd name="connsiteY10" fmla="*/ 851789 h 6642302"/>
              <a:gd name="connsiteX11" fmla="*/ 5148328 w 5167765"/>
              <a:gd name="connsiteY11" fmla="*/ 957020 h 6642302"/>
              <a:gd name="connsiteX12" fmla="*/ 5151687 w 5167765"/>
              <a:gd name="connsiteY12" fmla="*/ 1019100 h 6642302"/>
              <a:gd name="connsiteX13" fmla="*/ 5158060 w 5167765"/>
              <a:gd name="connsiteY13" fmla="*/ 1041298 h 6642302"/>
              <a:gd name="connsiteX14" fmla="*/ 5167748 w 5167765"/>
              <a:gd name="connsiteY14" fmla="*/ 1191072 h 6642302"/>
              <a:gd name="connsiteX15" fmla="*/ 5164272 w 5167765"/>
              <a:gd name="connsiteY15" fmla="*/ 1242296 h 6642302"/>
              <a:gd name="connsiteX16" fmla="*/ 5155263 w 5167765"/>
              <a:gd name="connsiteY16" fmla="*/ 1348034 h 6642302"/>
              <a:gd name="connsiteX17" fmla="*/ 5160734 w 5167765"/>
              <a:gd name="connsiteY17" fmla="*/ 1428391 h 6642302"/>
              <a:gd name="connsiteX18" fmla="*/ 5155592 w 5167765"/>
              <a:gd name="connsiteY18" fmla="*/ 1440386 h 6642302"/>
              <a:gd name="connsiteX19" fmla="*/ 5142766 w 5167765"/>
              <a:gd name="connsiteY19" fmla="*/ 1518093 h 6642302"/>
              <a:gd name="connsiteX20" fmla="*/ 5140732 w 5167765"/>
              <a:gd name="connsiteY20" fmla="*/ 1544681 h 6642302"/>
              <a:gd name="connsiteX21" fmla="*/ 5140669 w 5167765"/>
              <a:gd name="connsiteY21" fmla="*/ 1552222 h 6642302"/>
              <a:gd name="connsiteX22" fmla="*/ 5142993 w 5167765"/>
              <a:gd name="connsiteY22" fmla="*/ 1557256 h 6642302"/>
              <a:gd name="connsiteX23" fmla="*/ 5139693 w 5167765"/>
              <a:gd name="connsiteY23" fmla="*/ 1710451 h 6642302"/>
              <a:gd name="connsiteX24" fmla="*/ 5142213 w 5167765"/>
              <a:gd name="connsiteY24" fmla="*/ 1711271 h 6642302"/>
              <a:gd name="connsiteX25" fmla="*/ 5149268 w 5167765"/>
              <a:gd name="connsiteY25" fmla="*/ 1749523 h 6642302"/>
              <a:gd name="connsiteX26" fmla="*/ 5149458 w 5167765"/>
              <a:gd name="connsiteY26" fmla="*/ 1854755 h 6642302"/>
              <a:gd name="connsiteX27" fmla="*/ 5152818 w 5167765"/>
              <a:gd name="connsiteY27" fmla="*/ 1916835 h 6642302"/>
              <a:gd name="connsiteX28" fmla="*/ 5145744 w 5167765"/>
              <a:gd name="connsiteY28" fmla="*/ 6556712 h 6642302"/>
              <a:gd name="connsiteX29" fmla="*/ 5136825 w 5167765"/>
              <a:gd name="connsiteY29" fmla="*/ 6607287 h 6642302"/>
              <a:gd name="connsiteX30" fmla="*/ 5087705 w 5167765"/>
              <a:gd name="connsiteY30" fmla="*/ 6642302 h 6642302"/>
              <a:gd name="connsiteX31" fmla="*/ 38102 w 5167765"/>
              <a:gd name="connsiteY31" fmla="*/ 6638132 h 6642302"/>
              <a:gd name="connsiteX32" fmla="*/ 0 w 5167765"/>
              <a:gd name="connsiteY32" fmla="*/ 6600274 h 6642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167765" h="6642302">
                <a:moveTo>
                  <a:pt x="0" y="6600274"/>
                </a:moveTo>
                <a:cubicBezTo>
                  <a:pt x="0" y="4416387"/>
                  <a:pt x="1" y="2232500"/>
                  <a:pt x="1" y="48613"/>
                </a:cubicBezTo>
                <a:cubicBezTo>
                  <a:pt x="1" y="27749"/>
                  <a:pt x="27928" y="0"/>
                  <a:pt x="48927" y="0"/>
                </a:cubicBezTo>
                <a:lnTo>
                  <a:pt x="4144602" y="0"/>
                </a:lnTo>
                <a:lnTo>
                  <a:pt x="4154695" y="4170"/>
                </a:lnTo>
                <a:lnTo>
                  <a:pt x="5087707" y="4170"/>
                </a:lnTo>
                <a:cubicBezTo>
                  <a:pt x="5150779" y="9976"/>
                  <a:pt x="5135433" y="38136"/>
                  <a:pt x="5144547" y="55428"/>
                </a:cubicBezTo>
                <a:cubicBezTo>
                  <a:pt x="5144478" y="66737"/>
                  <a:pt x="5142458" y="96613"/>
                  <a:pt x="5142389" y="107923"/>
                </a:cubicBezTo>
                <a:lnTo>
                  <a:pt x="5138561" y="812716"/>
                </a:lnTo>
                <a:lnTo>
                  <a:pt x="5141082" y="813536"/>
                </a:lnTo>
                <a:cubicBezTo>
                  <a:pt x="5143174" y="820210"/>
                  <a:pt x="5146929" y="827874"/>
                  <a:pt x="5148136" y="851789"/>
                </a:cubicBezTo>
                <a:cubicBezTo>
                  <a:pt x="5136897" y="881581"/>
                  <a:pt x="5163423" y="919987"/>
                  <a:pt x="5148328" y="957020"/>
                </a:cubicBezTo>
                <a:cubicBezTo>
                  <a:pt x="5144646" y="970534"/>
                  <a:pt x="5144703" y="1011712"/>
                  <a:pt x="5151687" y="1019100"/>
                </a:cubicBezTo>
                <a:cubicBezTo>
                  <a:pt x="5153136" y="1027604"/>
                  <a:pt x="5150541" y="1037769"/>
                  <a:pt x="5158060" y="1041298"/>
                </a:cubicBezTo>
                <a:cubicBezTo>
                  <a:pt x="5160736" y="1069959"/>
                  <a:pt x="5166712" y="1157573"/>
                  <a:pt x="5167748" y="1191072"/>
                </a:cubicBezTo>
                <a:cubicBezTo>
                  <a:pt x="5168070" y="1203028"/>
                  <a:pt x="5163950" y="1230340"/>
                  <a:pt x="5164272" y="1242296"/>
                </a:cubicBezTo>
                <a:cubicBezTo>
                  <a:pt x="5161807" y="1298999"/>
                  <a:pt x="5159110" y="1312919"/>
                  <a:pt x="5155263" y="1348034"/>
                </a:cubicBezTo>
                <a:cubicBezTo>
                  <a:pt x="5157088" y="1374820"/>
                  <a:pt x="5158911" y="1401606"/>
                  <a:pt x="5160734" y="1428391"/>
                </a:cubicBezTo>
                <a:lnTo>
                  <a:pt x="5155592" y="1440386"/>
                </a:lnTo>
                <a:cubicBezTo>
                  <a:pt x="5149871" y="1467721"/>
                  <a:pt x="5155467" y="1500606"/>
                  <a:pt x="5142766" y="1518093"/>
                </a:cubicBezTo>
                <a:lnTo>
                  <a:pt x="5140732" y="1544681"/>
                </a:lnTo>
                <a:cubicBezTo>
                  <a:pt x="5140711" y="1547195"/>
                  <a:pt x="5140690" y="1549708"/>
                  <a:pt x="5140669" y="1552222"/>
                </a:cubicBezTo>
                <a:lnTo>
                  <a:pt x="5142993" y="1557256"/>
                </a:lnTo>
                <a:cubicBezTo>
                  <a:pt x="5142831" y="1583627"/>
                  <a:pt x="5139823" y="1684782"/>
                  <a:pt x="5139693" y="1710451"/>
                </a:cubicBezTo>
                <a:lnTo>
                  <a:pt x="5142213" y="1711271"/>
                </a:lnTo>
                <a:cubicBezTo>
                  <a:pt x="5144305" y="1717945"/>
                  <a:pt x="5148060" y="1725609"/>
                  <a:pt x="5149268" y="1749523"/>
                </a:cubicBezTo>
                <a:cubicBezTo>
                  <a:pt x="5138028" y="1779316"/>
                  <a:pt x="5164555" y="1817722"/>
                  <a:pt x="5149458" y="1854755"/>
                </a:cubicBezTo>
                <a:cubicBezTo>
                  <a:pt x="5145777" y="1868269"/>
                  <a:pt x="5145835" y="1909447"/>
                  <a:pt x="5152818" y="1916835"/>
                </a:cubicBezTo>
                <a:cubicBezTo>
                  <a:pt x="5152247" y="2698926"/>
                  <a:pt x="5157316" y="5786021"/>
                  <a:pt x="5145744" y="6556712"/>
                </a:cubicBezTo>
                <a:lnTo>
                  <a:pt x="5136825" y="6607287"/>
                </a:lnTo>
                <a:cubicBezTo>
                  <a:pt x="5136705" y="6628131"/>
                  <a:pt x="5108682" y="6642248"/>
                  <a:pt x="5087705" y="6642302"/>
                </a:cubicBezTo>
                <a:lnTo>
                  <a:pt x="38102" y="6638132"/>
                </a:lnTo>
                <a:cubicBezTo>
                  <a:pt x="17083" y="6638078"/>
                  <a:pt x="60" y="6621161"/>
                  <a:pt x="0" y="6600274"/>
                </a:cubicBezTo>
                <a:close/>
              </a:path>
            </a:pathLst>
          </a:custGeom>
          <a:solidFill>
            <a:srgbClr val="FFFFFF"/>
          </a:solidFill>
          <a:ln w="9525" cap="flat">
            <a:noFill/>
            <a:prstDash val="solid"/>
            <a:miter/>
          </a:ln>
        </p:spPr>
        <p:txBody>
          <a:bodyPr wrap="square" rtlCol="0" anchor="ctr">
            <a:noAutofit/>
          </a:bodyPr>
          <a:lstStyle/>
          <a:p>
            <a:endParaRPr lang="en-US"/>
          </a:p>
        </p:txBody>
      </p:sp>
      <p:sp>
        <p:nvSpPr>
          <p:cNvPr id="62" name="Freeform: Shape 61">
            <a:extLst>
              <a:ext uri="{FF2B5EF4-FFF2-40B4-BE49-F238E27FC236}">
                <a16:creationId xmlns:a16="http://schemas.microsoft.com/office/drawing/2014/main" id="{A90B64B6-52EF-4B28-B517-0F9881452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691138">
            <a:off x="766453" y="-136713"/>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89EFF0-DC4E-4B70-AFB5-8C1F4685C453}"/>
              </a:ext>
            </a:extLst>
          </p:cNvPr>
          <p:cNvSpPr>
            <a:spLocks noGrp="1"/>
          </p:cNvSpPr>
          <p:nvPr>
            <p:ph type="title"/>
          </p:nvPr>
        </p:nvSpPr>
        <p:spPr>
          <a:xfrm>
            <a:off x="6798365" y="3270249"/>
            <a:ext cx="4707837" cy="3085755"/>
          </a:xfrm>
        </p:spPr>
        <p:txBody>
          <a:bodyPr vert="horz" lIns="91440" tIns="45720" rIns="91440" bIns="45720" rtlCol="0" anchor="t">
            <a:normAutofit/>
          </a:bodyPr>
          <a:lstStyle/>
          <a:p>
            <a:pPr algn="r">
              <a:lnSpc>
                <a:spcPct val="110000"/>
              </a:lnSpc>
            </a:pPr>
            <a:r>
              <a:rPr lang="en-US" sz="3000" dirty="0"/>
              <a:t>Using an </a:t>
            </a:r>
            <a:r>
              <a:rPr lang="en-US" sz="3000" dirty="0" err="1"/>
              <a:t>XGBoost</a:t>
            </a:r>
            <a:r>
              <a:rPr lang="en-US" sz="3000" dirty="0"/>
              <a:t> Model, we can predict whether a stop resulted in further action with 84% accuracy</a:t>
            </a:r>
          </a:p>
        </p:txBody>
      </p:sp>
      <p:grpSp>
        <p:nvGrpSpPr>
          <p:cNvPr id="64" name="Group 63">
            <a:extLst>
              <a:ext uri="{FF2B5EF4-FFF2-40B4-BE49-F238E27FC236}">
                <a16:creationId xmlns:a16="http://schemas.microsoft.com/office/drawing/2014/main" id="{6245FAB1-8376-47AA-BCD3-F8053CD6FC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65" name="Group 64">
              <a:extLst>
                <a:ext uri="{FF2B5EF4-FFF2-40B4-BE49-F238E27FC236}">
                  <a16:creationId xmlns:a16="http://schemas.microsoft.com/office/drawing/2014/main" id="{12B88412-E765-4DE3-8007-A72DAFB06E9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67" name="Straight Connector 66">
                <a:extLst>
                  <a:ext uri="{FF2B5EF4-FFF2-40B4-BE49-F238E27FC236}">
                    <a16:creationId xmlns:a16="http://schemas.microsoft.com/office/drawing/2014/main" id="{DFE6A0F6-D56F-463C-B837-479041A651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EE2628D-2B89-4F1A-996E-FE8BE43941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 name="Oval 65">
              <a:extLst>
                <a:ext uri="{FF2B5EF4-FFF2-40B4-BE49-F238E27FC236}">
                  <a16:creationId xmlns:a16="http://schemas.microsoft.com/office/drawing/2014/main" id="{981684C2-6B30-4C15-B17B-E6F56632D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Chart, bar chart&#10;&#10;Description automatically generated">
            <a:extLst>
              <a:ext uri="{FF2B5EF4-FFF2-40B4-BE49-F238E27FC236}">
                <a16:creationId xmlns:a16="http://schemas.microsoft.com/office/drawing/2014/main" id="{D0B9B5FB-91A5-4A3A-A2A4-F7DACC9BD254}"/>
              </a:ext>
            </a:extLst>
          </p:cNvPr>
          <p:cNvPicPr>
            <a:picLocks noChangeAspect="1"/>
          </p:cNvPicPr>
          <p:nvPr/>
        </p:nvPicPr>
        <p:blipFill>
          <a:blip r:embed="rId4"/>
          <a:stretch>
            <a:fillRect/>
          </a:stretch>
        </p:blipFill>
        <p:spPr>
          <a:xfrm>
            <a:off x="1515878" y="1050941"/>
            <a:ext cx="5334129" cy="4837381"/>
          </a:xfrm>
          <a:prstGeom prst="rect">
            <a:avLst/>
          </a:prstGeom>
        </p:spPr>
      </p:pic>
    </p:spTree>
    <p:extLst>
      <p:ext uri="{BB962C8B-B14F-4D97-AF65-F5344CB8AC3E}">
        <p14:creationId xmlns:p14="http://schemas.microsoft.com/office/powerpoint/2010/main" val="237222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74" name="Group 73">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76" name="Straight Connector 75">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Oval 74">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79" name="Rectangle 78">
            <a:extLst>
              <a:ext uri="{FF2B5EF4-FFF2-40B4-BE49-F238E27FC236}">
                <a16:creationId xmlns:a16="http://schemas.microsoft.com/office/drawing/2014/main" id="{ECB86E21-E2BD-408E-8E61-D30AB871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029B38C0-3CC6-4B41-93F3-C479D22DD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984" y="510362"/>
            <a:ext cx="11174866" cy="5426887"/>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69A070B3-8EC2-413C-B782-253BA2546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73638" y="-2246659"/>
            <a:ext cx="5200368" cy="10916487"/>
          </a:xfrm>
          <a:custGeom>
            <a:avLst/>
            <a:gdLst>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2810340 w 4123786"/>
              <a:gd name="connsiteY39" fmla="*/ 10695515 h 10695515"/>
              <a:gd name="connsiteX40" fmla="*/ 68003 w 4123786"/>
              <a:gd name="connsiteY40" fmla="*/ 10695515 h 10695515"/>
              <a:gd name="connsiteX41" fmla="*/ 30530 w 4123786"/>
              <a:gd name="connsiteY41" fmla="*/ 10659953 h 10695515"/>
              <a:gd name="connsiteX42" fmla="*/ 30530 w 4123786"/>
              <a:gd name="connsiteY42" fmla="*/ 9043781 h 10695515"/>
              <a:gd name="connsiteX43" fmla="*/ 19986 w 4123786"/>
              <a:gd name="connsiteY43" fmla="*/ 8991028 h 10695515"/>
              <a:gd name="connsiteX44" fmla="*/ 30530 w 4123786"/>
              <a:gd name="connsiteY44" fmla="*/ 8936768 h 10695515"/>
              <a:gd name="connsiteX45" fmla="*/ 30530 w 4123786"/>
              <a:gd name="connsiteY45" fmla="*/ 8213677 h 10695515"/>
              <a:gd name="connsiteX46" fmla="*/ 30530 w 4123786"/>
              <a:gd name="connsiteY46" fmla="*/ 8117697 h 10695515"/>
              <a:gd name="connsiteX47" fmla="*/ 19292 w 4123786"/>
              <a:gd name="connsiteY47" fmla="*/ 8064088 h 10695515"/>
              <a:gd name="connsiteX48" fmla="*/ 6414 w 4123786"/>
              <a:gd name="connsiteY48" fmla="*/ 8009276 h 10695515"/>
              <a:gd name="connsiteX49" fmla="*/ 862 w 4123786"/>
              <a:gd name="connsiteY49" fmla="*/ 7956458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68003 w 4123786"/>
              <a:gd name="connsiteY39" fmla="*/ 10695515 h 10695515"/>
              <a:gd name="connsiteX40" fmla="*/ 30530 w 4123786"/>
              <a:gd name="connsiteY40" fmla="*/ 10659953 h 10695515"/>
              <a:gd name="connsiteX41" fmla="*/ 30530 w 4123786"/>
              <a:gd name="connsiteY41" fmla="*/ 9043781 h 10695515"/>
              <a:gd name="connsiteX42" fmla="*/ 19986 w 4123786"/>
              <a:gd name="connsiteY42" fmla="*/ 8991028 h 10695515"/>
              <a:gd name="connsiteX43" fmla="*/ 30530 w 4123786"/>
              <a:gd name="connsiteY43" fmla="*/ 8936768 h 10695515"/>
              <a:gd name="connsiteX44" fmla="*/ 30530 w 4123786"/>
              <a:gd name="connsiteY44" fmla="*/ 8213677 h 10695515"/>
              <a:gd name="connsiteX45" fmla="*/ 30530 w 4123786"/>
              <a:gd name="connsiteY45" fmla="*/ 8117697 h 10695515"/>
              <a:gd name="connsiteX46" fmla="*/ 19292 w 4123786"/>
              <a:gd name="connsiteY46" fmla="*/ 8064088 h 10695515"/>
              <a:gd name="connsiteX47" fmla="*/ 6414 w 4123786"/>
              <a:gd name="connsiteY47" fmla="*/ 8009276 h 10695515"/>
              <a:gd name="connsiteX48" fmla="*/ 862 w 4123786"/>
              <a:gd name="connsiteY48" fmla="*/ 7956458 h 10695515"/>
              <a:gd name="connsiteX49" fmla="*/ 0 w 4123786"/>
              <a:gd name="connsiteY4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916119 h 10695515"/>
              <a:gd name="connsiteX32" fmla="*/ 4123785 w 4123786"/>
              <a:gd name="connsiteY32" fmla="*/ 10239915 h 10695515"/>
              <a:gd name="connsiteX33" fmla="*/ 4123785 w 4123786"/>
              <a:gd name="connsiteY33" fmla="*/ 10662081 h 10695515"/>
              <a:gd name="connsiteX34" fmla="*/ 4090258 w 4123786"/>
              <a:gd name="connsiteY34" fmla="*/ 10695514 h 10695515"/>
              <a:gd name="connsiteX35" fmla="*/ 4072751 w 4123786"/>
              <a:gd name="connsiteY35" fmla="*/ 10695514 h 10695515"/>
              <a:gd name="connsiteX36" fmla="*/ 4072751 w 4123786"/>
              <a:gd name="connsiteY36" fmla="*/ 10695515 h 10695515"/>
              <a:gd name="connsiteX37" fmla="*/ 3145747 w 4123786"/>
              <a:gd name="connsiteY37" fmla="*/ 10695515 h 10695515"/>
              <a:gd name="connsiteX38" fmla="*/ 68003 w 4123786"/>
              <a:gd name="connsiteY38" fmla="*/ 10695515 h 10695515"/>
              <a:gd name="connsiteX39" fmla="*/ 30530 w 4123786"/>
              <a:gd name="connsiteY39" fmla="*/ 10659953 h 10695515"/>
              <a:gd name="connsiteX40" fmla="*/ 30530 w 4123786"/>
              <a:gd name="connsiteY40" fmla="*/ 9043781 h 10695515"/>
              <a:gd name="connsiteX41" fmla="*/ 19986 w 4123786"/>
              <a:gd name="connsiteY41" fmla="*/ 8991028 h 10695515"/>
              <a:gd name="connsiteX42" fmla="*/ 30530 w 4123786"/>
              <a:gd name="connsiteY42" fmla="*/ 8936768 h 10695515"/>
              <a:gd name="connsiteX43" fmla="*/ 30530 w 4123786"/>
              <a:gd name="connsiteY43" fmla="*/ 8213677 h 10695515"/>
              <a:gd name="connsiteX44" fmla="*/ 30530 w 4123786"/>
              <a:gd name="connsiteY44" fmla="*/ 8117697 h 10695515"/>
              <a:gd name="connsiteX45" fmla="*/ 19292 w 4123786"/>
              <a:gd name="connsiteY45" fmla="*/ 8064088 h 10695515"/>
              <a:gd name="connsiteX46" fmla="*/ 6414 w 4123786"/>
              <a:gd name="connsiteY46" fmla="*/ 8009276 h 10695515"/>
              <a:gd name="connsiteX47" fmla="*/ 862 w 4123786"/>
              <a:gd name="connsiteY47" fmla="*/ 7956458 h 10695515"/>
              <a:gd name="connsiteX48" fmla="*/ 0 w 4123786"/>
              <a:gd name="connsiteY48"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7916119 h 10695515"/>
              <a:gd name="connsiteX31" fmla="*/ 4123785 w 4123786"/>
              <a:gd name="connsiteY31" fmla="*/ 10239915 h 10695515"/>
              <a:gd name="connsiteX32" fmla="*/ 4123785 w 4123786"/>
              <a:gd name="connsiteY32" fmla="*/ 10662081 h 10695515"/>
              <a:gd name="connsiteX33" fmla="*/ 4090258 w 4123786"/>
              <a:gd name="connsiteY33" fmla="*/ 10695514 h 10695515"/>
              <a:gd name="connsiteX34" fmla="*/ 4072751 w 4123786"/>
              <a:gd name="connsiteY34" fmla="*/ 10695514 h 10695515"/>
              <a:gd name="connsiteX35" fmla="*/ 4072751 w 4123786"/>
              <a:gd name="connsiteY35" fmla="*/ 10695515 h 10695515"/>
              <a:gd name="connsiteX36" fmla="*/ 3145747 w 4123786"/>
              <a:gd name="connsiteY36" fmla="*/ 10695515 h 10695515"/>
              <a:gd name="connsiteX37" fmla="*/ 68003 w 4123786"/>
              <a:gd name="connsiteY37" fmla="*/ 10695515 h 10695515"/>
              <a:gd name="connsiteX38" fmla="*/ 30530 w 4123786"/>
              <a:gd name="connsiteY38" fmla="*/ 10659953 h 10695515"/>
              <a:gd name="connsiteX39" fmla="*/ 30530 w 4123786"/>
              <a:gd name="connsiteY39" fmla="*/ 9043781 h 10695515"/>
              <a:gd name="connsiteX40" fmla="*/ 19986 w 4123786"/>
              <a:gd name="connsiteY40" fmla="*/ 8991028 h 10695515"/>
              <a:gd name="connsiteX41" fmla="*/ 30530 w 4123786"/>
              <a:gd name="connsiteY41" fmla="*/ 8936768 h 10695515"/>
              <a:gd name="connsiteX42" fmla="*/ 30530 w 4123786"/>
              <a:gd name="connsiteY42" fmla="*/ 8213677 h 10695515"/>
              <a:gd name="connsiteX43" fmla="*/ 30530 w 4123786"/>
              <a:gd name="connsiteY43" fmla="*/ 8117697 h 10695515"/>
              <a:gd name="connsiteX44" fmla="*/ 19292 w 4123786"/>
              <a:gd name="connsiteY44" fmla="*/ 8064088 h 10695515"/>
              <a:gd name="connsiteX45" fmla="*/ 6414 w 4123786"/>
              <a:gd name="connsiteY45" fmla="*/ 8009276 h 10695515"/>
              <a:gd name="connsiteX46" fmla="*/ 862 w 4123786"/>
              <a:gd name="connsiteY46" fmla="*/ 7956458 h 10695515"/>
              <a:gd name="connsiteX47" fmla="*/ 0 w 4123786"/>
              <a:gd name="connsiteY47"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10239915 h 10695515"/>
              <a:gd name="connsiteX31" fmla="*/ 4123785 w 4123786"/>
              <a:gd name="connsiteY31" fmla="*/ 10662081 h 10695515"/>
              <a:gd name="connsiteX32" fmla="*/ 4090258 w 4123786"/>
              <a:gd name="connsiteY32" fmla="*/ 10695514 h 10695515"/>
              <a:gd name="connsiteX33" fmla="*/ 4072751 w 4123786"/>
              <a:gd name="connsiteY33" fmla="*/ 10695514 h 10695515"/>
              <a:gd name="connsiteX34" fmla="*/ 4072751 w 4123786"/>
              <a:gd name="connsiteY34" fmla="*/ 10695515 h 10695515"/>
              <a:gd name="connsiteX35" fmla="*/ 3145747 w 4123786"/>
              <a:gd name="connsiteY35" fmla="*/ 10695515 h 10695515"/>
              <a:gd name="connsiteX36" fmla="*/ 68003 w 4123786"/>
              <a:gd name="connsiteY36" fmla="*/ 10695515 h 10695515"/>
              <a:gd name="connsiteX37" fmla="*/ 30530 w 4123786"/>
              <a:gd name="connsiteY37" fmla="*/ 10659953 h 10695515"/>
              <a:gd name="connsiteX38" fmla="*/ 30530 w 4123786"/>
              <a:gd name="connsiteY38" fmla="*/ 9043781 h 10695515"/>
              <a:gd name="connsiteX39" fmla="*/ 19986 w 4123786"/>
              <a:gd name="connsiteY39" fmla="*/ 8991028 h 10695515"/>
              <a:gd name="connsiteX40" fmla="*/ 30530 w 4123786"/>
              <a:gd name="connsiteY40" fmla="*/ 8936768 h 10695515"/>
              <a:gd name="connsiteX41" fmla="*/ 30530 w 4123786"/>
              <a:gd name="connsiteY41" fmla="*/ 8213677 h 10695515"/>
              <a:gd name="connsiteX42" fmla="*/ 30530 w 4123786"/>
              <a:gd name="connsiteY42" fmla="*/ 8117697 h 10695515"/>
              <a:gd name="connsiteX43" fmla="*/ 19292 w 4123786"/>
              <a:gd name="connsiteY43" fmla="*/ 8064088 h 10695515"/>
              <a:gd name="connsiteX44" fmla="*/ 6414 w 4123786"/>
              <a:gd name="connsiteY44" fmla="*/ 8009276 h 10695515"/>
              <a:gd name="connsiteX45" fmla="*/ 862 w 4123786"/>
              <a:gd name="connsiteY45" fmla="*/ 7956458 h 10695515"/>
              <a:gd name="connsiteX46" fmla="*/ 0 w 4123786"/>
              <a:gd name="connsiteY46"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3145747 w 4123786"/>
              <a:gd name="connsiteY34" fmla="*/ 10695515 h 10695515"/>
              <a:gd name="connsiteX35" fmla="*/ 68003 w 4123786"/>
              <a:gd name="connsiteY35" fmla="*/ 10695515 h 10695515"/>
              <a:gd name="connsiteX36" fmla="*/ 30530 w 4123786"/>
              <a:gd name="connsiteY36" fmla="*/ 10659953 h 10695515"/>
              <a:gd name="connsiteX37" fmla="*/ 30530 w 4123786"/>
              <a:gd name="connsiteY37" fmla="*/ 9043781 h 10695515"/>
              <a:gd name="connsiteX38" fmla="*/ 19986 w 4123786"/>
              <a:gd name="connsiteY38" fmla="*/ 8991028 h 10695515"/>
              <a:gd name="connsiteX39" fmla="*/ 30530 w 4123786"/>
              <a:gd name="connsiteY39" fmla="*/ 8936768 h 10695515"/>
              <a:gd name="connsiteX40" fmla="*/ 30530 w 4123786"/>
              <a:gd name="connsiteY40" fmla="*/ 8213677 h 10695515"/>
              <a:gd name="connsiteX41" fmla="*/ 30530 w 4123786"/>
              <a:gd name="connsiteY41" fmla="*/ 8117697 h 10695515"/>
              <a:gd name="connsiteX42" fmla="*/ 19292 w 4123786"/>
              <a:gd name="connsiteY42" fmla="*/ 8064088 h 10695515"/>
              <a:gd name="connsiteX43" fmla="*/ 6414 w 4123786"/>
              <a:gd name="connsiteY43" fmla="*/ 8009276 h 10695515"/>
              <a:gd name="connsiteX44" fmla="*/ 862 w 4123786"/>
              <a:gd name="connsiteY44" fmla="*/ 7956458 h 10695515"/>
              <a:gd name="connsiteX45" fmla="*/ 0 w 4123786"/>
              <a:gd name="connsiteY45"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68003 w 4123786"/>
              <a:gd name="connsiteY34" fmla="*/ 10695515 h 10695515"/>
              <a:gd name="connsiteX35" fmla="*/ 30530 w 4123786"/>
              <a:gd name="connsiteY35" fmla="*/ 10659953 h 10695515"/>
              <a:gd name="connsiteX36" fmla="*/ 30530 w 4123786"/>
              <a:gd name="connsiteY36" fmla="*/ 9043781 h 10695515"/>
              <a:gd name="connsiteX37" fmla="*/ 19986 w 4123786"/>
              <a:gd name="connsiteY37" fmla="*/ 8991028 h 10695515"/>
              <a:gd name="connsiteX38" fmla="*/ 30530 w 4123786"/>
              <a:gd name="connsiteY38" fmla="*/ 8936768 h 10695515"/>
              <a:gd name="connsiteX39" fmla="*/ 30530 w 4123786"/>
              <a:gd name="connsiteY39" fmla="*/ 8213677 h 10695515"/>
              <a:gd name="connsiteX40" fmla="*/ 30530 w 4123786"/>
              <a:gd name="connsiteY40" fmla="*/ 8117697 h 10695515"/>
              <a:gd name="connsiteX41" fmla="*/ 19292 w 4123786"/>
              <a:gd name="connsiteY41" fmla="*/ 8064088 h 10695515"/>
              <a:gd name="connsiteX42" fmla="*/ 6414 w 4123786"/>
              <a:gd name="connsiteY42" fmla="*/ 8009276 h 10695515"/>
              <a:gd name="connsiteX43" fmla="*/ 862 w 4123786"/>
              <a:gd name="connsiteY43" fmla="*/ 7956458 h 10695515"/>
              <a:gd name="connsiteX44" fmla="*/ 0 w 4123786"/>
              <a:gd name="connsiteY44"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662081 h 10695515"/>
              <a:gd name="connsiteX30" fmla="*/ 4090258 w 4123786"/>
              <a:gd name="connsiteY30" fmla="*/ 10695514 h 10695515"/>
              <a:gd name="connsiteX31" fmla="*/ 4072751 w 4123786"/>
              <a:gd name="connsiteY31" fmla="*/ 10695514 h 10695515"/>
              <a:gd name="connsiteX32" fmla="*/ 4072751 w 4123786"/>
              <a:gd name="connsiteY32" fmla="*/ 10695515 h 10695515"/>
              <a:gd name="connsiteX33" fmla="*/ 68003 w 4123786"/>
              <a:gd name="connsiteY33" fmla="*/ 10695515 h 10695515"/>
              <a:gd name="connsiteX34" fmla="*/ 30530 w 4123786"/>
              <a:gd name="connsiteY34" fmla="*/ 10659953 h 10695515"/>
              <a:gd name="connsiteX35" fmla="*/ 30530 w 4123786"/>
              <a:gd name="connsiteY35" fmla="*/ 9043781 h 10695515"/>
              <a:gd name="connsiteX36" fmla="*/ 19986 w 4123786"/>
              <a:gd name="connsiteY36" fmla="*/ 8991028 h 10695515"/>
              <a:gd name="connsiteX37" fmla="*/ 30530 w 4123786"/>
              <a:gd name="connsiteY37" fmla="*/ 8936768 h 10695515"/>
              <a:gd name="connsiteX38" fmla="*/ 30530 w 4123786"/>
              <a:gd name="connsiteY38" fmla="*/ 8213677 h 10695515"/>
              <a:gd name="connsiteX39" fmla="*/ 30530 w 4123786"/>
              <a:gd name="connsiteY39" fmla="*/ 8117697 h 10695515"/>
              <a:gd name="connsiteX40" fmla="*/ 19292 w 4123786"/>
              <a:gd name="connsiteY40" fmla="*/ 8064088 h 10695515"/>
              <a:gd name="connsiteX41" fmla="*/ 6414 w 4123786"/>
              <a:gd name="connsiteY41" fmla="*/ 8009276 h 10695515"/>
              <a:gd name="connsiteX42" fmla="*/ 862 w 4123786"/>
              <a:gd name="connsiteY42" fmla="*/ 7956458 h 10695515"/>
              <a:gd name="connsiteX43" fmla="*/ 0 w 4123786"/>
              <a:gd name="connsiteY43"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090259 w 4123786"/>
              <a:gd name="connsiteY22" fmla="*/ 0 h 10695515"/>
              <a:gd name="connsiteX23" fmla="*/ 4123786 w 4123786"/>
              <a:gd name="connsiteY23" fmla="*/ 33528 h 10695515"/>
              <a:gd name="connsiteX24" fmla="*/ 4123786 w 4123786"/>
              <a:gd name="connsiteY24" fmla="*/ 2779490 h 10695515"/>
              <a:gd name="connsiteX25" fmla="*/ 4123785 w 4123786"/>
              <a:gd name="connsiteY25" fmla="*/ 2779492 h 10695515"/>
              <a:gd name="connsiteX26" fmla="*/ 4123785 w 4123786"/>
              <a:gd name="connsiteY26" fmla="*/ 3099544 h 10695515"/>
              <a:gd name="connsiteX27" fmla="*/ 4123785 w 4123786"/>
              <a:gd name="connsiteY27" fmla="*/ 4850102 h 10695515"/>
              <a:gd name="connsiteX28" fmla="*/ 4123785 w 4123786"/>
              <a:gd name="connsiteY28" fmla="*/ 10662081 h 10695515"/>
              <a:gd name="connsiteX29" fmla="*/ 4090258 w 4123786"/>
              <a:gd name="connsiteY29" fmla="*/ 10695514 h 10695515"/>
              <a:gd name="connsiteX30" fmla="*/ 4072751 w 4123786"/>
              <a:gd name="connsiteY30" fmla="*/ 10695514 h 10695515"/>
              <a:gd name="connsiteX31" fmla="*/ 4072751 w 4123786"/>
              <a:gd name="connsiteY31" fmla="*/ 10695515 h 10695515"/>
              <a:gd name="connsiteX32" fmla="*/ 68003 w 4123786"/>
              <a:gd name="connsiteY32" fmla="*/ 10695515 h 10695515"/>
              <a:gd name="connsiteX33" fmla="*/ 30530 w 4123786"/>
              <a:gd name="connsiteY33" fmla="*/ 10659953 h 10695515"/>
              <a:gd name="connsiteX34" fmla="*/ 30530 w 4123786"/>
              <a:gd name="connsiteY34" fmla="*/ 9043781 h 10695515"/>
              <a:gd name="connsiteX35" fmla="*/ 19986 w 4123786"/>
              <a:gd name="connsiteY35" fmla="*/ 8991028 h 10695515"/>
              <a:gd name="connsiteX36" fmla="*/ 30530 w 4123786"/>
              <a:gd name="connsiteY36" fmla="*/ 8936768 h 10695515"/>
              <a:gd name="connsiteX37" fmla="*/ 30530 w 4123786"/>
              <a:gd name="connsiteY37" fmla="*/ 8213677 h 10695515"/>
              <a:gd name="connsiteX38" fmla="*/ 30530 w 4123786"/>
              <a:gd name="connsiteY38" fmla="*/ 8117697 h 10695515"/>
              <a:gd name="connsiteX39" fmla="*/ 19292 w 4123786"/>
              <a:gd name="connsiteY39" fmla="*/ 8064088 h 10695515"/>
              <a:gd name="connsiteX40" fmla="*/ 6414 w 4123786"/>
              <a:gd name="connsiteY40" fmla="*/ 8009276 h 10695515"/>
              <a:gd name="connsiteX41" fmla="*/ 862 w 4123786"/>
              <a:gd name="connsiteY41" fmla="*/ 7956458 h 10695515"/>
              <a:gd name="connsiteX42" fmla="*/ 0 w 4123786"/>
              <a:gd name="connsiteY42"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090259 w 4123786"/>
              <a:gd name="connsiteY21" fmla="*/ 0 h 10695515"/>
              <a:gd name="connsiteX22" fmla="*/ 4123786 w 4123786"/>
              <a:gd name="connsiteY22" fmla="*/ 33528 h 10695515"/>
              <a:gd name="connsiteX23" fmla="*/ 4123786 w 4123786"/>
              <a:gd name="connsiteY23" fmla="*/ 2779490 h 10695515"/>
              <a:gd name="connsiteX24" fmla="*/ 4123785 w 4123786"/>
              <a:gd name="connsiteY24" fmla="*/ 2779492 h 10695515"/>
              <a:gd name="connsiteX25" fmla="*/ 4123785 w 4123786"/>
              <a:gd name="connsiteY25" fmla="*/ 3099544 h 10695515"/>
              <a:gd name="connsiteX26" fmla="*/ 4123785 w 4123786"/>
              <a:gd name="connsiteY26" fmla="*/ 4850102 h 10695515"/>
              <a:gd name="connsiteX27" fmla="*/ 4123785 w 4123786"/>
              <a:gd name="connsiteY27" fmla="*/ 10662081 h 10695515"/>
              <a:gd name="connsiteX28" fmla="*/ 4090258 w 4123786"/>
              <a:gd name="connsiteY28" fmla="*/ 10695514 h 10695515"/>
              <a:gd name="connsiteX29" fmla="*/ 4072751 w 4123786"/>
              <a:gd name="connsiteY29" fmla="*/ 10695514 h 10695515"/>
              <a:gd name="connsiteX30" fmla="*/ 4072751 w 4123786"/>
              <a:gd name="connsiteY30" fmla="*/ 10695515 h 10695515"/>
              <a:gd name="connsiteX31" fmla="*/ 68003 w 4123786"/>
              <a:gd name="connsiteY31" fmla="*/ 10695515 h 10695515"/>
              <a:gd name="connsiteX32" fmla="*/ 30530 w 4123786"/>
              <a:gd name="connsiteY32" fmla="*/ 10659953 h 10695515"/>
              <a:gd name="connsiteX33" fmla="*/ 30530 w 4123786"/>
              <a:gd name="connsiteY33" fmla="*/ 9043781 h 10695515"/>
              <a:gd name="connsiteX34" fmla="*/ 19986 w 4123786"/>
              <a:gd name="connsiteY34" fmla="*/ 8991028 h 10695515"/>
              <a:gd name="connsiteX35" fmla="*/ 30530 w 4123786"/>
              <a:gd name="connsiteY35" fmla="*/ 8936768 h 10695515"/>
              <a:gd name="connsiteX36" fmla="*/ 30530 w 4123786"/>
              <a:gd name="connsiteY36" fmla="*/ 8213677 h 10695515"/>
              <a:gd name="connsiteX37" fmla="*/ 30530 w 4123786"/>
              <a:gd name="connsiteY37" fmla="*/ 8117697 h 10695515"/>
              <a:gd name="connsiteX38" fmla="*/ 19292 w 4123786"/>
              <a:gd name="connsiteY38" fmla="*/ 8064088 h 10695515"/>
              <a:gd name="connsiteX39" fmla="*/ 6414 w 4123786"/>
              <a:gd name="connsiteY39" fmla="*/ 8009276 h 10695515"/>
              <a:gd name="connsiteX40" fmla="*/ 862 w 4123786"/>
              <a:gd name="connsiteY40" fmla="*/ 7956458 h 10695515"/>
              <a:gd name="connsiteX41" fmla="*/ 0 w 4123786"/>
              <a:gd name="connsiteY41"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2779492 h 10695515"/>
              <a:gd name="connsiteX24" fmla="*/ 4123785 w 4123786"/>
              <a:gd name="connsiteY24" fmla="*/ 3099544 h 10695515"/>
              <a:gd name="connsiteX25" fmla="*/ 4123785 w 4123786"/>
              <a:gd name="connsiteY25" fmla="*/ 4850102 h 10695515"/>
              <a:gd name="connsiteX26" fmla="*/ 4123785 w 4123786"/>
              <a:gd name="connsiteY26" fmla="*/ 10662081 h 10695515"/>
              <a:gd name="connsiteX27" fmla="*/ 4090258 w 4123786"/>
              <a:gd name="connsiteY27" fmla="*/ 10695514 h 10695515"/>
              <a:gd name="connsiteX28" fmla="*/ 4072751 w 4123786"/>
              <a:gd name="connsiteY28" fmla="*/ 10695514 h 10695515"/>
              <a:gd name="connsiteX29" fmla="*/ 4072751 w 4123786"/>
              <a:gd name="connsiteY29" fmla="*/ 10695515 h 10695515"/>
              <a:gd name="connsiteX30" fmla="*/ 68003 w 4123786"/>
              <a:gd name="connsiteY30" fmla="*/ 10695515 h 10695515"/>
              <a:gd name="connsiteX31" fmla="*/ 30530 w 4123786"/>
              <a:gd name="connsiteY31" fmla="*/ 10659953 h 10695515"/>
              <a:gd name="connsiteX32" fmla="*/ 30530 w 4123786"/>
              <a:gd name="connsiteY32" fmla="*/ 9043781 h 10695515"/>
              <a:gd name="connsiteX33" fmla="*/ 19986 w 4123786"/>
              <a:gd name="connsiteY33" fmla="*/ 8991028 h 10695515"/>
              <a:gd name="connsiteX34" fmla="*/ 30530 w 4123786"/>
              <a:gd name="connsiteY34" fmla="*/ 8936768 h 10695515"/>
              <a:gd name="connsiteX35" fmla="*/ 30530 w 4123786"/>
              <a:gd name="connsiteY35" fmla="*/ 8213677 h 10695515"/>
              <a:gd name="connsiteX36" fmla="*/ 30530 w 4123786"/>
              <a:gd name="connsiteY36" fmla="*/ 8117697 h 10695515"/>
              <a:gd name="connsiteX37" fmla="*/ 19292 w 4123786"/>
              <a:gd name="connsiteY37" fmla="*/ 8064088 h 10695515"/>
              <a:gd name="connsiteX38" fmla="*/ 6414 w 4123786"/>
              <a:gd name="connsiteY38" fmla="*/ 8009276 h 10695515"/>
              <a:gd name="connsiteX39" fmla="*/ 862 w 4123786"/>
              <a:gd name="connsiteY39" fmla="*/ 7956458 h 10695515"/>
              <a:gd name="connsiteX40" fmla="*/ 0 w 4123786"/>
              <a:gd name="connsiteY40"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3099544 h 10695515"/>
              <a:gd name="connsiteX24" fmla="*/ 4123785 w 4123786"/>
              <a:gd name="connsiteY24" fmla="*/ 4850102 h 10695515"/>
              <a:gd name="connsiteX25" fmla="*/ 4123785 w 4123786"/>
              <a:gd name="connsiteY25" fmla="*/ 10662081 h 10695515"/>
              <a:gd name="connsiteX26" fmla="*/ 4090258 w 4123786"/>
              <a:gd name="connsiteY26" fmla="*/ 10695514 h 10695515"/>
              <a:gd name="connsiteX27" fmla="*/ 4072751 w 4123786"/>
              <a:gd name="connsiteY27" fmla="*/ 10695514 h 10695515"/>
              <a:gd name="connsiteX28" fmla="*/ 4072751 w 4123786"/>
              <a:gd name="connsiteY28" fmla="*/ 10695515 h 10695515"/>
              <a:gd name="connsiteX29" fmla="*/ 68003 w 4123786"/>
              <a:gd name="connsiteY29" fmla="*/ 10695515 h 10695515"/>
              <a:gd name="connsiteX30" fmla="*/ 30530 w 4123786"/>
              <a:gd name="connsiteY30" fmla="*/ 10659953 h 10695515"/>
              <a:gd name="connsiteX31" fmla="*/ 30530 w 4123786"/>
              <a:gd name="connsiteY31" fmla="*/ 9043781 h 10695515"/>
              <a:gd name="connsiteX32" fmla="*/ 19986 w 4123786"/>
              <a:gd name="connsiteY32" fmla="*/ 8991028 h 10695515"/>
              <a:gd name="connsiteX33" fmla="*/ 30530 w 4123786"/>
              <a:gd name="connsiteY33" fmla="*/ 8936768 h 10695515"/>
              <a:gd name="connsiteX34" fmla="*/ 30530 w 4123786"/>
              <a:gd name="connsiteY34" fmla="*/ 8213677 h 10695515"/>
              <a:gd name="connsiteX35" fmla="*/ 30530 w 4123786"/>
              <a:gd name="connsiteY35" fmla="*/ 8117697 h 10695515"/>
              <a:gd name="connsiteX36" fmla="*/ 19292 w 4123786"/>
              <a:gd name="connsiteY36" fmla="*/ 8064088 h 10695515"/>
              <a:gd name="connsiteX37" fmla="*/ 6414 w 4123786"/>
              <a:gd name="connsiteY37" fmla="*/ 8009276 h 10695515"/>
              <a:gd name="connsiteX38" fmla="*/ 862 w 4123786"/>
              <a:gd name="connsiteY38" fmla="*/ 7956458 h 10695515"/>
              <a:gd name="connsiteX39" fmla="*/ 0 w 4123786"/>
              <a:gd name="connsiteY3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5 w 4123786"/>
              <a:gd name="connsiteY22" fmla="*/ 3099544 h 10695515"/>
              <a:gd name="connsiteX23" fmla="*/ 4123785 w 4123786"/>
              <a:gd name="connsiteY23" fmla="*/ 4850102 h 10695515"/>
              <a:gd name="connsiteX24" fmla="*/ 4123785 w 4123786"/>
              <a:gd name="connsiteY24" fmla="*/ 10662081 h 10695515"/>
              <a:gd name="connsiteX25" fmla="*/ 4090258 w 4123786"/>
              <a:gd name="connsiteY25" fmla="*/ 10695514 h 10695515"/>
              <a:gd name="connsiteX26" fmla="*/ 4072751 w 4123786"/>
              <a:gd name="connsiteY26" fmla="*/ 10695514 h 10695515"/>
              <a:gd name="connsiteX27" fmla="*/ 4072751 w 4123786"/>
              <a:gd name="connsiteY27" fmla="*/ 10695515 h 10695515"/>
              <a:gd name="connsiteX28" fmla="*/ 68003 w 4123786"/>
              <a:gd name="connsiteY28" fmla="*/ 10695515 h 10695515"/>
              <a:gd name="connsiteX29" fmla="*/ 30530 w 4123786"/>
              <a:gd name="connsiteY29" fmla="*/ 10659953 h 10695515"/>
              <a:gd name="connsiteX30" fmla="*/ 30530 w 4123786"/>
              <a:gd name="connsiteY30" fmla="*/ 9043781 h 10695515"/>
              <a:gd name="connsiteX31" fmla="*/ 19986 w 4123786"/>
              <a:gd name="connsiteY31" fmla="*/ 8991028 h 10695515"/>
              <a:gd name="connsiteX32" fmla="*/ 30530 w 4123786"/>
              <a:gd name="connsiteY32" fmla="*/ 8936768 h 10695515"/>
              <a:gd name="connsiteX33" fmla="*/ 30530 w 4123786"/>
              <a:gd name="connsiteY33" fmla="*/ 8213677 h 10695515"/>
              <a:gd name="connsiteX34" fmla="*/ 30530 w 4123786"/>
              <a:gd name="connsiteY34" fmla="*/ 8117697 h 10695515"/>
              <a:gd name="connsiteX35" fmla="*/ 19292 w 4123786"/>
              <a:gd name="connsiteY35" fmla="*/ 8064088 h 10695515"/>
              <a:gd name="connsiteX36" fmla="*/ 6414 w 4123786"/>
              <a:gd name="connsiteY36" fmla="*/ 8009276 h 10695515"/>
              <a:gd name="connsiteX37" fmla="*/ 862 w 4123786"/>
              <a:gd name="connsiteY37" fmla="*/ 7956458 h 10695515"/>
              <a:gd name="connsiteX38" fmla="*/ 0 w 4123786"/>
              <a:gd name="connsiteY38" fmla="*/ 7915797 h 10695515"/>
              <a:gd name="connsiteX0" fmla="*/ 0 w 4126269"/>
              <a:gd name="connsiteY0" fmla="*/ 7915797 h 10695515"/>
              <a:gd name="connsiteX1" fmla="*/ 7600 w 4126269"/>
              <a:gd name="connsiteY1" fmla="*/ 7873197 h 10695515"/>
              <a:gd name="connsiteX2" fmla="*/ 4439 w 4126269"/>
              <a:gd name="connsiteY2" fmla="*/ 7844441 h 10695515"/>
              <a:gd name="connsiteX3" fmla="*/ 12582 w 4126269"/>
              <a:gd name="connsiteY3" fmla="*/ 7790887 h 10695515"/>
              <a:gd name="connsiteX4" fmla="*/ 20085 w 4126269"/>
              <a:gd name="connsiteY4" fmla="*/ 7712540 h 10695515"/>
              <a:gd name="connsiteX5" fmla="*/ 28081 w 4126269"/>
              <a:gd name="connsiteY5" fmla="*/ 7658609 h 10695515"/>
              <a:gd name="connsiteX6" fmla="*/ 30530 w 4126269"/>
              <a:gd name="connsiteY6" fmla="*/ 7648210 h 10695515"/>
              <a:gd name="connsiteX7" fmla="*/ 30530 w 4126269"/>
              <a:gd name="connsiteY7" fmla="*/ 7295316 h 10695515"/>
              <a:gd name="connsiteX8" fmla="*/ 27793 w 4126269"/>
              <a:gd name="connsiteY8" fmla="*/ 7269284 h 10695515"/>
              <a:gd name="connsiteX9" fmla="*/ 30530 w 4126269"/>
              <a:gd name="connsiteY9" fmla="*/ 7181458 h 10695515"/>
              <a:gd name="connsiteX10" fmla="*/ 26802 w 4126269"/>
              <a:gd name="connsiteY10" fmla="*/ 7168704 h 10695515"/>
              <a:gd name="connsiteX11" fmla="*/ 30530 w 4126269"/>
              <a:gd name="connsiteY11" fmla="*/ 7082840 h 10695515"/>
              <a:gd name="connsiteX12" fmla="*/ 27363 w 4126269"/>
              <a:gd name="connsiteY12" fmla="*/ 6988764 h 10695515"/>
              <a:gd name="connsiteX13" fmla="*/ 18853 w 4126269"/>
              <a:gd name="connsiteY13" fmla="*/ 6981739 h 10695515"/>
              <a:gd name="connsiteX14" fmla="*/ 18106 w 4126269"/>
              <a:gd name="connsiteY14" fmla="*/ 6961107 h 10695515"/>
              <a:gd name="connsiteX15" fmla="*/ 18269 w 4126269"/>
              <a:gd name="connsiteY15" fmla="*/ 6928626 h 10695515"/>
              <a:gd name="connsiteX16" fmla="*/ 27200 w 4126269"/>
              <a:gd name="connsiteY16" fmla="*/ 6855869 h 10695515"/>
              <a:gd name="connsiteX17" fmla="*/ 21919 w 4126269"/>
              <a:gd name="connsiteY17" fmla="*/ 40543 h 10695515"/>
              <a:gd name="connsiteX18" fmla="*/ 47162 w 4126269"/>
              <a:gd name="connsiteY18" fmla="*/ 4670 h 10695515"/>
              <a:gd name="connsiteX19" fmla="*/ 68017 w 4126269"/>
              <a:gd name="connsiteY19" fmla="*/ 37 h 10695515"/>
              <a:gd name="connsiteX20" fmla="*/ 4090259 w 4126269"/>
              <a:gd name="connsiteY20" fmla="*/ 0 h 10695515"/>
              <a:gd name="connsiteX21" fmla="*/ 4123786 w 4126269"/>
              <a:gd name="connsiteY21" fmla="*/ 33528 h 10695515"/>
              <a:gd name="connsiteX22" fmla="*/ 4123785 w 4126269"/>
              <a:gd name="connsiteY22" fmla="*/ 4850102 h 10695515"/>
              <a:gd name="connsiteX23" fmla="*/ 4123785 w 4126269"/>
              <a:gd name="connsiteY23" fmla="*/ 10662081 h 10695515"/>
              <a:gd name="connsiteX24" fmla="*/ 4090258 w 4126269"/>
              <a:gd name="connsiteY24" fmla="*/ 10695514 h 10695515"/>
              <a:gd name="connsiteX25" fmla="*/ 4072751 w 4126269"/>
              <a:gd name="connsiteY25" fmla="*/ 10695514 h 10695515"/>
              <a:gd name="connsiteX26" fmla="*/ 4072751 w 4126269"/>
              <a:gd name="connsiteY26" fmla="*/ 10695515 h 10695515"/>
              <a:gd name="connsiteX27" fmla="*/ 68003 w 4126269"/>
              <a:gd name="connsiteY27" fmla="*/ 10695515 h 10695515"/>
              <a:gd name="connsiteX28" fmla="*/ 30530 w 4126269"/>
              <a:gd name="connsiteY28" fmla="*/ 10659953 h 10695515"/>
              <a:gd name="connsiteX29" fmla="*/ 30530 w 4126269"/>
              <a:gd name="connsiteY29" fmla="*/ 9043781 h 10695515"/>
              <a:gd name="connsiteX30" fmla="*/ 19986 w 4126269"/>
              <a:gd name="connsiteY30" fmla="*/ 8991028 h 10695515"/>
              <a:gd name="connsiteX31" fmla="*/ 30530 w 4126269"/>
              <a:gd name="connsiteY31" fmla="*/ 8936768 h 10695515"/>
              <a:gd name="connsiteX32" fmla="*/ 30530 w 4126269"/>
              <a:gd name="connsiteY32" fmla="*/ 8213677 h 10695515"/>
              <a:gd name="connsiteX33" fmla="*/ 30530 w 4126269"/>
              <a:gd name="connsiteY33" fmla="*/ 8117697 h 10695515"/>
              <a:gd name="connsiteX34" fmla="*/ 19292 w 4126269"/>
              <a:gd name="connsiteY34" fmla="*/ 8064088 h 10695515"/>
              <a:gd name="connsiteX35" fmla="*/ 6414 w 4126269"/>
              <a:gd name="connsiteY35" fmla="*/ 8009276 h 10695515"/>
              <a:gd name="connsiteX36" fmla="*/ 862 w 4126269"/>
              <a:gd name="connsiteY36" fmla="*/ 7956458 h 10695515"/>
              <a:gd name="connsiteX37" fmla="*/ 0 w 4126269"/>
              <a:gd name="connsiteY37"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7200 w 4127976"/>
              <a:gd name="connsiteY16" fmla="*/ 6855869 h 10695515"/>
              <a:gd name="connsiteX17" fmla="*/ 21919 w 4127976"/>
              <a:gd name="connsiteY17" fmla="*/ 40543 h 10695515"/>
              <a:gd name="connsiteX18" fmla="*/ 47162 w 4127976"/>
              <a:gd name="connsiteY18" fmla="*/ 4670 h 10695515"/>
              <a:gd name="connsiteX19" fmla="*/ 68017 w 4127976"/>
              <a:gd name="connsiteY19" fmla="*/ 37 h 10695515"/>
              <a:gd name="connsiteX20" fmla="*/ 4090259 w 4127976"/>
              <a:gd name="connsiteY20" fmla="*/ 0 h 10695515"/>
              <a:gd name="connsiteX21" fmla="*/ 4123786 w 4127976"/>
              <a:gd name="connsiteY21" fmla="*/ 33528 h 10695515"/>
              <a:gd name="connsiteX22" fmla="*/ 4123785 w 4127976"/>
              <a:gd name="connsiteY22" fmla="*/ 10662081 h 10695515"/>
              <a:gd name="connsiteX23" fmla="*/ 4090258 w 4127976"/>
              <a:gd name="connsiteY23" fmla="*/ 10695514 h 10695515"/>
              <a:gd name="connsiteX24" fmla="*/ 4072751 w 4127976"/>
              <a:gd name="connsiteY24" fmla="*/ 10695514 h 10695515"/>
              <a:gd name="connsiteX25" fmla="*/ 4072751 w 4127976"/>
              <a:gd name="connsiteY25" fmla="*/ 10695515 h 10695515"/>
              <a:gd name="connsiteX26" fmla="*/ 68003 w 4127976"/>
              <a:gd name="connsiteY26" fmla="*/ 10695515 h 10695515"/>
              <a:gd name="connsiteX27" fmla="*/ 30530 w 4127976"/>
              <a:gd name="connsiteY27" fmla="*/ 10659953 h 10695515"/>
              <a:gd name="connsiteX28" fmla="*/ 30530 w 4127976"/>
              <a:gd name="connsiteY28" fmla="*/ 9043781 h 10695515"/>
              <a:gd name="connsiteX29" fmla="*/ 19986 w 4127976"/>
              <a:gd name="connsiteY29" fmla="*/ 8991028 h 10695515"/>
              <a:gd name="connsiteX30" fmla="*/ 30530 w 4127976"/>
              <a:gd name="connsiteY30" fmla="*/ 8936768 h 10695515"/>
              <a:gd name="connsiteX31" fmla="*/ 30530 w 4127976"/>
              <a:gd name="connsiteY31" fmla="*/ 8213677 h 10695515"/>
              <a:gd name="connsiteX32" fmla="*/ 30530 w 4127976"/>
              <a:gd name="connsiteY32" fmla="*/ 8117697 h 10695515"/>
              <a:gd name="connsiteX33" fmla="*/ 19292 w 4127976"/>
              <a:gd name="connsiteY33" fmla="*/ 8064088 h 10695515"/>
              <a:gd name="connsiteX34" fmla="*/ 6414 w 4127976"/>
              <a:gd name="connsiteY34" fmla="*/ 8009276 h 10695515"/>
              <a:gd name="connsiteX35" fmla="*/ 862 w 4127976"/>
              <a:gd name="connsiteY35" fmla="*/ 7956458 h 10695515"/>
              <a:gd name="connsiteX36" fmla="*/ 0 w 4127976"/>
              <a:gd name="connsiteY36"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1919 w 4127976"/>
              <a:gd name="connsiteY16" fmla="*/ 40543 h 10695515"/>
              <a:gd name="connsiteX17" fmla="*/ 47162 w 4127976"/>
              <a:gd name="connsiteY17" fmla="*/ 4670 h 10695515"/>
              <a:gd name="connsiteX18" fmla="*/ 68017 w 4127976"/>
              <a:gd name="connsiteY18" fmla="*/ 37 h 10695515"/>
              <a:gd name="connsiteX19" fmla="*/ 4090259 w 4127976"/>
              <a:gd name="connsiteY19" fmla="*/ 0 h 10695515"/>
              <a:gd name="connsiteX20" fmla="*/ 4123786 w 4127976"/>
              <a:gd name="connsiteY20" fmla="*/ 33528 h 10695515"/>
              <a:gd name="connsiteX21" fmla="*/ 4123785 w 4127976"/>
              <a:gd name="connsiteY21" fmla="*/ 10662081 h 10695515"/>
              <a:gd name="connsiteX22" fmla="*/ 4090258 w 4127976"/>
              <a:gd name="connsiteY22" fmla="*/ 10695514 h 10695515"/>
              <a:gd name="connsiteX23" fmla="*/ 4072751 w 4127976"/>
              <a:gd name="connsiteY23" fmla="*/ 10695514 h 10695515"/>
              <a:gd name="connsiteX24" fmla="*/ 4072751 w 4127976"/>
              <a:gd name="connsiteY24" fmla="*/ 10695515 h 10695515"/>
              <a:gd name="connsiteX25" fmla="*/ 68003 w 4127976"/>
              <a:gd name="connsiteY25" fmla="*/ 10695515 h 10695515"/>
              <a:gd name="connsiteX26" fmla="*/ 30530 w 4127976"/>
              <a:gd name="connsiteY26" fmla="*/ 10659953 h 10695515"/>
              <a:gd name="connsiteX27" fmla="*/ 30530 w 4127976"/>
              <a:gd name="connsiteY27" fmla="*/ 9043781 h 10695515"/>
              <a:gd name="connsiteX28" fmla="*/ 19986 w 4127976"/>
              <a:gd name="connsiteY28" fmla="*/ 8991028 h 10695515"/>
              <a:gd name="connsiteX29" fmla="*/ 30530 w 4127976"/>
              <a:gd name="connsiteY29" fmla="*/ 8936768 h 10695515"/>
              <a:gd name="connsiteX30" fmla="*/ 30530 w 4127976"/>
              <a:gd name="connsiteY30" fmla="*/ 8213677 h 10695515"/>
              <a:gd name="connsiteX31" fmla="*/ 30530 w 4127976"/>
              <a:gd name="connsiteY31" fmla="*/ 8117697 h 10695515"/>
              <a:gd name="connsiteX32" fmla="*/ 19292 w 4127976"/>
              <a:gd name="connsiteY32" fmla="*/ 8064088 h 10695515"/>
              <a:gd name="connsiteX33" fmla="*/ 6414 w 4127976"/>
              <a:gd name="connsiteY33" fmla="*/ 8009276 h 10695515"/>
              <a:gd name="connsiteX34" fmla="*/ 862 w 4127976"/>
              <a:gd name="connsiteY34" fmla="*/ 7956458 h 10695515"/>
              <a:gd name="connsiteX35" fmla="*/ 0 w 4127976"/>
              <a:gd name="connsiteY35"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21919 w 4127976"/>
              <a:gd name="connsiteY15" fmla="*/ 40543 h 10695515"/>
              <a:gd name="connsiteX16" fmla="*/ 47162 w 4127976"/>
              <a:gd name="connsiteY16" fmla="*/ 4670 h 10695515"/>
              <a:gd name="connsiteX17" fmla="*/ 68017 w 4127976"/>
              <a:gd name="connsiteY17" fmla="*/ 37 h 10695515"/>
              <a:gd name="connsiteX18" fmla="*/ 4090259 w 4127976"/>
              <a:gd name="connsiteY18" fmla="*/ 0 h 10695515"/>
              <a:gd name="connsiteX19" fmla="*/ 4123786 w 4127976"/>
              <a:gd name="connsiteY19" fmla="*/ 33528 h 10695515"/>
              <a:gd name="connsiteX20" fmla="*/ 4123785 w 4127976"/>
              <a:gd name="connsiteY20" fmla="*/ 10662081 h 10695515"/>
              <a:gd name="connsiteX21" fmla="*/ 4090258 w 4127976"/>
              <a:gd name="connsiteY21" fmla="*/ 10695514 h 10695515"/>
              <a:gd name="connsiteX22" fmla="*/ 4072751 w 4127976"/>
              <a:gd name="connsiteY22" fmla="*/ 10695514 h 10695515"/>
              <a:gd name="connsiteX23" fmla="*/ 4072751 w 4127976"/>
              <a:gd name="connsiteY23" fmla="*/ 10695515 h 10695515"/>
              <a:gd name="connsiteX24" fmla="*/ 68003 w 4127976"/>
              <a:gd name="connsiteY24" fmla="*/ 10695515 h 10695515"/>
              <a:gd name="connsiteX25" fmla="*/ 30530 w 4127976"/>
              <a:gd name="connsiteY25" fmla="*/ 10659953 h 10695515"/>
              <a:gd name="connsiteX26" fmla="*/ 30530 w 4127976"/>
              <a:gd name="connsiteY26" fmla="*/ 9043781 h 10695515"/>
              <a:gd name="connsiteX27" fmla="*/ 19986 w 4127976"/>
              <a:gd name="connsiteY27" fmla="*/ 8991028 h 10695515"/>
              <a:gd name="connsiteX28" fmla="*/ 30530 w 4127976"/>
              <a:gd name="connsiteY28" fmla="*/ 8936768 h 10695515"/>
              <a:gd name="connsiteX29" fmla="*/ 30530 w 4127976"/>
              <a:gd name="connsiteY29" fmla="*/ 8213677 h 10695515"/>
              <a:gd name="connsiteX30" fmla="*/ 30530 w 4127976"/>
              <a:gd name="connsiteY30" fmla="*/ 8117697 h 10695515"/>
              <a:gd name="connsiteX31" fmla="*/ 19292 w 4127976"/>
              <a:gd name="connsiteY31" fmla="*/ 8064088 h 10695515"/>
              <a:gd name="connsiteX32" fmla="*/ 6414 w 4127976"/>
              <a:gd name="connsiteY32" fmla="*/ 8009276 h 10695515"/>
              <a:gd name="connsiteX33" fmla="*/ 862 w 4127976"/>
              <a:gd name="connsiteY33" fmla="*/ 7956458 h 10695515"/>
              <a:gd name="connsiteX34" fmla="*/ 0 w 4127976"/>
              <a:gd name="connsiteY34"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21919 w 4127976"/>
              <a:gd name="connsiteY14" fmla="*/ 40543 h 10695515"/>
              <a:gd name="connsiteX15" fmla="*/ 47162 w 4127976"/>
              <a:gd name="connsiteY15" fmla="*/ 4670 h 10695515"/>
              <a:gd name="connsiteX16" fmla="*/ 68017 w 4127976"/>
              <a:gd name="connsiteY16" fmla="*/ 37 h 10695515"/>
              <a:gd name="connsiteX17" fmla="*/ 4090259 w 4127976"/>
              <a:gd name="connsiteY17" fmla="*/ 0 h 10695515"/>
              <a:gd name="connsiteX18" fmla="*/ 4123786 w 4127976"/>
              <a:gd name="connsiteY18" fmla="*/ 33528 h 10695515"/>
              <a:gd name="connsiteX19" fmla="*/ 4123785 w 4127976"/>
              <a:gd name="connsiteY19" fmla="*/ 10662081 h 10695515"/>
              <a:gd name="connsiteX20" fmla="*/ 4090258 w 4127976"/>
              <a:gd name="connsiteY20" fmla="*/ 10695514 h 10695515"/>
              <a:gd name="connsiteX21" fmla="*/ 4072751 w 4127976"/>
              <a:gd name="connsiteY21" fmla="*/ 10695514 h 10695515"/>
              <a:gd name="connsiteX22" fmla="*/ 4072751 w 4127976"/>
              <a:gd name="connsiteY22" fmla="*/ 10695515 h 10695515"/>
              <a:gd name="connsiteX23" fmla="*/ 68003 w 4127976"/>
              <a:gd name="connsiteY23" fmla="*/ 10695515 h 10695515"/>
              <a:gd name="connsiteX24" fmla="*/ 30530 w 4127976"/>
              <a:gd name="connsiteY24" fmla="*/ 10659953 h 10695515"/>
              <a:gd name="connsiteX25" fmla="*/ 30530 w 4127976"/>
              <a:gd name="connsiteY25" fmla="*/ 9043781 h 10695515"/>
              <a:gd name="connsiteX26" fmla="*/ 19986 w 4127976"/>
              <a:gd name="connsiteY26" fmla="*/ 8991028 h 10695515"/>
              <a:gd name="connsiteX27" fmla="*/ 30530 w 4127976"/>
              <a:gd name="connsiteY27" fmla="*/ 8936768 h 10695515"/>
              <a:gd name="connsiteX28" fmla="*/ 30530 w 4127976"/>
              <a:gd name="connsiteY28" fmla="*/ 8213677 h 10695515"/>
              <a:gd name="connsiteX29" fmla="*/ 30530 w 4127976"/>
              <a:gd name="connsiteY29" fmla="*/ 8117697 h 10695515"/>
              <a:gd name="connsiteX30" fmla="*/ 19292 w 4127976"/>
              <a:gd name="connsiteY30" fmla="*/ 8064088 h 10695515"/>
              <a:gd name="connsiteX31" fmla="*/ 6414 w 4127976"/>
              <a:gd name="connsiteY31" fmla="*/ 8009276 h 10695515"/>
              <a:gd name="connsiteX32" fmla="*/ 862 w 4127976"/>
              <a:gd name="connsiteY32" fmla="*/ 7956458 h 10695515"/>
              <a:gd name="connsiteX33" fmla="*/ 0 w 4127976"/>
              <a:gd name="connsiteY33"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21919 w 4127976"/>
              <a:gd name="connsiteY13" fmla="*/ 40543 h 10695515"/>
              <a:gd name="connsiteX14" fmla="*/ 47162 w 4127976"/>
              <a:gd name="connsiteY14" fmla="*/ 4670 h 10695515"/>
              <a:gd name="connsiteX15" fmla="*/ 68017 w 4127976"/>
              <a:gd name="connsiteY15" fmla="*/ 37 h 10695515"/>
              <a:gd name="connsiteX16" fmla="*/ 4090259 w 4127976"/>
              <a:gd name="connsiteY16" fmla="*/ 0 h 10695515"/>
              <a:gd name="connsiteX17" fmla="*/ 4123786 w 4127976"/>
              <a:gd name="connsiteY17" fmla="*/ 33528 h 10695515"/>
              <a:gd name="connsiteX18" fmla="*/ 4123785 w 4127976"/>
              <a:gd name="connsiteY18" fmla="*/ 10662081 h 10695515"/>
              <a:gd name="connsiteX19" fmla="*/ 4090258 w 4127976"/>
              <a:gd name="connsiteY19" fmla="*/ 10695514 h 10695515"/>
              <a:gd name="connsiteX20" fmla="*/ 4072751 w 4127976"/>
              <a:gd name="connsiteY20" fmla="*/ 10695514 h 10695515"/>
              <a:gd name="connsiteX21" fmla="*/ 4072751 w 4127976"/>
              <a:gd name="connsiteY21" fmla="*/ 10695515 h 10695515"/>
              <a:gd name="connsiteX22" fmla="*/ 68003 w 4127976"/>
              <a:gd name="connsiteY22" fmla="*/ 10695515 h 10695515"/>
              <a:gd name="connsiteX23" fmla="*/ 30530 w 4127976"/>
              <a:gd name="connsiteY23" fmla="*/ 10659953 h 10695515"/>
              <a:gd name="connsiteX24" fmla="*/ 30530 w 4127976"/>
              <a:gd name="connsiteY24" fmla="*/ 9043781 h 10695515"/>
              <a:gd name="connsiteX25" fmla="*/ 19986 w 4127976"/>
              <a:gd name="connsiteY25" fmla="*/ 8991028 h 10695515"/>
              <a:gd name="connsiteX26" fmla="*/ 30530 w 4127976"/>
              <a:gd name="connsiteY26" fmla="*/ 8936768 h 10695515"/>
              <a:gd name="connsiteX27" fmla="*/ 30530 w 4127976"/>
              <a:gd name="connsiteY27" fmla="*/ 8213677 h 10695515"/>
              <a:gd name="connsiteX28" fmla="*/ 30530 w 4127976"/>
              <a:gd name="connsiteY28" fmla="*/ 8117697 h 10695515"/>
              <a:gd name="connsiteX29" fmla="*/ 19292 w 4127976"/>
              <a:gd name="connsiteY29" fmla="*/ 8064088 h 10695515"/>
              <a:gd name="connsiteX30" fmla="*/ 6414 w 4127976"/>
              <a:gd name="connsiteY30" fmla="*/ 8009276 h 10695515"/>
              <a:gd name="connsiteX31" fmla="*/ 862 w 4127976"/>
              <a:gd name="connsiteY31" fmla="*/ 7956458 h 10695515"/>
              <a:gd name="connsiteX32" fmla="*/ 0 w 4127976"/>
              <a:gd name="connsiteY32"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1919 w 4127976"/>
              <a:gd name="connsiteY12" fmla="*/ 40543 h 10695515"/>
              <a:gd name="connsiteX13" fmla="*/ 47162 w 4127976"/>
              <a:gd name="connsiteY13" fmla="*/ 4670 h 10695515"/>
              <a:gd name="connsiteX14" fmla="*/ 68017 w 4127976"/>
              <a:gd name="connsiteY14" fmla="*/ 37 h 10695515"/>
              <a:gd name="connsiteX15" fmla="*/ 4090259 w 4127976"/>
              <a:gd name="connsiteY15" fmla="*/ 0 h 10695515"/>
              <a:gd name="connsiteX16" fmla="*/ 4123786 w 4127976"/>
              <a:gd name="connsiteY16" fmla="*/ 33528 h 10695515"/>
              <a:gd name="connsiteX17" fmla="*/ 4123785 w 4127976"/>
              <a:gd name="connsiteY17" fmla="*/ 10662081 h 10695515"/>
              <a:gd name="connsiteX18" fmla="*/ 4090258 w 4127976"/>
              <a:gd name="connsiteY18" fmla="*/ 10695514 h 10695515"/>
              <a:gd name="connsiteX19" fmla="*/ 4072751 w 4127976"/>
              <a:gd name="connsiteY19" fmla="*/ 10695514 h 10695515"/>
              <a:gd name="connsiteX20" fmla="*/ 4072751 w 4127976"/>
              <a:gd name="connsiteY20" fmla="*/ 10695515 h 10695515"/>
              <a:gd name="connsiteX21" fmla="*/ 68003 w 4127976"/>
              <a:gd name="connsiteY21" fmla="*/ 10695515 h 10695515"/>
              <a:gd name="connsiteX22" fmla="*/ 30530 w 4127976"/>
              <a:gd name="connsiteY22" fmla="*/ 10659953 h 10695515"/>
              <a:gd name="connsiteX23" fmla="*/ 30530 w 4127976"/>
              <a:gd name="connsiteY23" fmla="*/ 9043781 h 10695515"/>
              <a:gd name="connsiteX24" fmla="*/ 19986 w 4127976"/>
              <a:gd name="connsiteY24" fmla="*/ 8991028 h 10695515"/>
              <a:gd name="connsiteX25" fmla="*/ 30530 w 4127976"/>
              <a:gd name="connsiteY25" fmla="*/ 8936768 h 10695515"/>
              <a:gd name="connsiteX26" fmla="*/ 30530 w 4127976"/>
              <a:gd name="connsiteY26" fmla="*/ 8213677 h 10695515"/>
              <a:gd name="connsiteX27" fmla="*/ 30530 w 4127976"/>
              <a:gd name="connsiteY27" fmla="*/ 8117697 h 10695515"/>
              <a:gd name="connsiteX28" fmla="*/ 19292 w 4127976"/>
              <a:gd name="connsiteY28" fmla="*/ 8064088 h 10695515"/>
              <a:gd name="connsiteX29" fmla="*/ 6414 w 4127976"/>
              <a:gd name="connsiteY29" fmla="*/ 8009276 h 10695515"/>
              <a:gd name="connsiteX30" fmla="*/ 862 w 4127976"/>
              <a:gd name="connsiteY30" fmla="*/ 7956458 h 10695515"/>
              <a:gd name="connsiteX31" fmla="*/ 0 w 4127976"/>
              <a:gd name="connsiteY31" fmla="*/ 7915797 h 10695515"/>
              <a:gd name="connsiteX0" fmla="*/ 0 w 4127114"/>
              <a:gd name="connsiteY0" fmla="*/ 7956458 h 10695515"/>
              <a:gd name="connsiteX1" fmla="*/ 6738 w 4127114"/>
              <a:gd name="connsiteY1" fmla="*/ 7873197 h 10695515"/>
              <a:gd name="connsiteX2" fmla="*/ 3577 w 4127114"/>
              <a:gd name="connsiteY2" fmla="*/ 7844441 h 10695515"/>
              <a:gd name="connsiteX3" fmla="*/ 11720 w 4127114"/>
              <a:gd name="connsiteY3" fmla="*/ 7790887 h 10695515"/>
              <a:gd name="connsiteX4" fmla="*/ 19223 w 4127114"/>
              <a:gd name="connsiteY4" fmla="*/ 7712540 h 10695515"/>
              <a:gd name="connsiteX5" fmla="*/ 27219 w 4127114"/>
              <a:gd name="connsiteY5" fmla="*/ 7658609 h 10695515"/>
              <a:gd name="connsiteX6" fmla="*/ 29668 w 4127114"/>
              <a:gd name="connsiteY6" fmla="*/ 7648210 h 10695515"/>
              <a:gd name="connsiteX7" fmla="*/ 29668 w 4127114"/>
              <a:gd name="connsiteY7" fmla="*/ 7295316 h 10695515"/>
              <a:gd name="connsiteX8" fmla="*/ 26931 w 4127114"/>
              <a:gd name="connsiteY8" fmla="*/ 7269284 h 10695515"/>
              <a:gd name="connsiteX9" fmla="*/ 29668 w 4127114"/>
              <a:gd name="connsiteY9" fmla="*/ 7181458 h 10695515"/>
              <a:gd name="connsiteX10" fmla="*/ 25940 w 4127114"/>
              <a:gd name="connsiteY10" fmla="*/ 7168704 h 10695515"/>
              <a:gd name="connsiteX11" fmla="*/ 29668 w 4127114"/>
              <a:gd name="connsiteY11" fmla="*/ 7082840 h 10695515"/>
              <a:gd name="connsiteX12" fmla="*/ 21057 w 4127114"/>
              <a:gd name="connsiteY12" fmla="*/ 40543 h 10695515"/>
              <a:gd name="connsiteX13" fmla="*/ 46300 w 4127114"/>
              <a:gd name="connsiteY13" fmla="*/ 4670 h 10695515"/>
              <a:gd name="connsiteX14" fmla="*/ 67155 w 4127114"/>
              <a:gd name="connsiteY14" fmla="*/ 37 h 10695515"/>
              <a:gd name="connsiteX15" fmla="*/ 4089397 w 4127114"/>
              <a:gd name="connsiteY15" fmla="*/ 0 h 10695515"/>
              <a:gd name="connsiteX16" fmla="*/ 4122924 w 4127114"/>
              <a:gd name="connsiteY16" fmla="*/ 33528 h 10695515"/>
              <a:gd name="connsiteX17" fmla="*/ 4122923 w 4127114"/>
              <a:gd name="connsiteY17" fmla="*/ 10662081 h 10695515"/>
              <a:gd name="connsiteX18" fmla="*/ 4089396 w 4127114"/>
              <a:gd name="connsiteY18" fmla="*/ 10695514 h 10695515"/>
              <a:gd name="connsiteX19" fmla="*/ 4071889 w 4127114"/>
              <a:gd name="connsiteY19" fmla="*/ 10695514 h 10695515"/>
              <a:gd name="connsiteX20" fmla="*/ 4071889 w 4127114"/>
              <a:gd name="connsiteY20" fmla="*/ 10695515 h 10695515"/>
              <a:gd name="connsiteX21" fmla="*/ 67141 w 4127114"/>
              <a:gd name="connsiteY21" fmla="*/ 10695515 h 10695515"/>
              <a:gd name="connsiteX22" fmla="*/ 29668 w 4127114"/>
              <a:gd name="connsiteY22" fmla="*/ 10659953 h 10695515"/>
              <a:gd name="connsiteX23" fmla="*/ 29668 w 4127114"/>
              <a:gd name="connsiteY23" fmla="*/ 9043781 h 10695515"/>
              <a:gd name="connsiteX24" fmla="*/ 19124 w 4127114"/>
              <a:gd name="connsiteY24" fmla="*/ 8991028 h 10695515"/>
              <a:gd name="connsiteX25" fmla="*/ 29668 w 4127114"/>
              <a:gd name="connsiteY25" fmla="*/ 8936768 h 10695515"/>
              <a:gd name="connsiteX26" fmla="*/ 29668 w 4127114"/>
              <a:gd name="connsiteY26" fmla="*/ 8213677 h 10695515"/>
              <a:gd name="connsiteX27" fmla="*/ 29668 w 4127114"/>
              <a:gd name="connsiteY27" fmla="*/ 8117697 h 10695515"/>
              <a:gd name="connsiteX28" fmla="*/ 18430 w 4127114"/>
              <a:gd name="connsiteY28" fmla="*/ 8064088 h 10695515"/>
              <a:gd name="connsiteX29" fmla="*/ 5552 w 4127114"/>
              <a:gd name="connsiteY29" fmla="*/ 8009276 h 10695515"/>
              <a:gd name="connsiteX30" fmla="*/ 0 w 4127114"/>
              <a:gd name="connsiteY30" fmla="*/ 7956458 h 10695515"/>
              <a:gd name="connsiteX0" fmla="*/ 2074 w 4123636"/>
              <a:gd name="connsiteY0" fmla="*/ 8009276 h 10695515"/>
              <a:gd name="connsiteX1" fmla="*/ 3260 w 4123636"/>
              <a:gd name="connsiteY1" fmla="*/ 7873197 h 10695515"/>
              <a:gd name="connsiteX2" fmla="*/ 99 w 4123636"/>
              <a:gd name="connsiteY2" fmla="*/ 7844441 h 10695515"/>
              <a:gd name="connsiteX3" fmla="*/ 8242 w 4123636"/>
              <a:gd name="connsiteY3" fmla="*/ 7790887 h 10695515"/>
              <a:gd name="connsiteX4" fmla="*/ 15745 w 4123636"/>
              <a:gd name="connsiteY4" fmla="*/ 7712540 h 10695515"/>
              <a:gd name="connsiteX5" fmla="*/ 23741 w 4123636"/>
              <a:gd name="connsiteY5" fmla="*/ 7658609 h 10695515"/>
              <a:gd name="connsiteX6" fmla="*/ 26190 w 4123636"/>
              <a:gd name="connsiteY6" fmla="*/ 7648210 h 10695515"/>
              <a:gd name="connsiteX7" fmla="*/ 26190 w 4123636"/>
              <a:gd name="connsiteY7" fmla="*/ 7295316 h 10695515"/>
              <a:gd name="connsiteX8" fmla="*/ 23453 w 4123636"/>
              <a:gd name="connsiteY8" fmla="*/ 7269284 h 10695515"/>
              <a:gd name="connsiteX9" fmla="*/ 26190 w 4123636"/>
              <a:gd name="connsiteY9" fmla="*/ 7181458 h 10695515"/>
              <a:gd name="connsiteX10" fmla="*/ 22462 w 4123636"/>
              <a:gd name="connsiteY10" fmla="*/ 7168704 h 10695515"/>
              <a:gd name="connsiteX11" fmla="*/ 26190 w 4123636"/>
              <a:gd name="connsiteY11" fmla="*/ 7082840 h 10695515"/>
              <a:gd name="connsiteX12" fmla="*/ 17579 w 4123636"/>
              <a:gd name="connsiteY12" fmla="*/ 40543 h 10695515"/>
              <a:gd name="connsiteX13" fmla="*/ 42822 w 4123636"/>
              <a:gd name="connsiteY13" fmla="*/ 4670 h 10695515"/>
              <a:gd name="connsiteX14" fmla="*/ 63677 w 4123636"/>
              <a:gd name="connsiteY14" fmla="*/ 37 h 10695515"/>
              <a:gd name="connsiteX15" fmla="*/ 4085919 w 4123636"/>
              <a:gd name="connsiteY15" fmla="*/ 0 h 10695515"/>
              <a:gd name="connsiteX16" fmla="*/ 4119446 w 4123636"/>
              <a:gd name="connsiteY16" fmla="*/ 33528 h 10695515"/>
              <a:gd name="connsiteX17" fmla="*/ 4119445 w 4123636"/>
              <a:gd name="connsiteY17" fmla="*/ 10662081 h 10695515"/>
              <a:gd name="connsiteX18" fmla="*/ 4085918 w 4123636"/>
              <a:gd name="connsiteY18" fmla="*/ 10695514 h 10695515"/>
              <a:gd name="connsiteX19" fmla="*/ 4068411 w 4123636"/>
              <a:gd name="connsiteY19" fmla="*/ 10695514 h 10695515"/>
              <a:gd name="connsiteX20" fmla="*/ 4068411 w 4123636"/>
              <a:gd name="connsiteY20" fmla="*/ 10695515 h 10695515"/>
              <a:gd name="connsiteX21" fmla="*/ 63663 w 4123636"/>
              <a:gd name="connsiteY21" fmla="*/ 10695515 h 10695515"/>
              <a:gd name="connsiteX22" fmla="*/ 26190 w 4123636"/>
              <a:gd name="connsiteY22" fmla="*/ 10659953 h 10695515"/>
              <a:gd name="connsiteX23" fmla="*/ 26190 w 4123636"/>
              <a:gd name="connsiteY23" fmla="*/ 9043781 h 10695515"/>
              <a:gd name="connsiteX24" fmla="*/ 15646 w 4123636"/>
              <a:gd name="connsiteY24" fmla="*/ 8991028 h 10695515"/>
              <a:gd name="connsiteX25" fmla="*/ 26190 w 4123636"/>
              <a:gd name="connsiteY25" fmla="*/ 8936768 h 10695515"/>
              <a:gd name="connsiteX26" fmla="*/ 26190 w 4123636"/>
              <a:gd name="connsiteY26" fmla="*/ 8213677 h 10695515"/>
              <a:gd name="connsiteX27" fmla="*/ 26190 w 4123636"/>
              <a:gd name="connsiteY27" fmla="*/ 8117697 h 10695515"/>
              <a:gd name="connsiteX28" fmla="*/ 14952 w 4123636"/>
              <a:gd name="connsiteY28" fmla="*/ 8064088 h 10695515"/>
              <a:gd name="connsiteX29" fmla="*/ 2074 w 4123636"/>
              <a:gd name="connsiteY29" fmla="*/ 8009276 h 10695515"/>
              <a:gd name="connsiteX0" fmla="*/ 2471 w 4124033"/>
              <a:gd name="connsiteY0" fmla="*/ 8009276 h 10695515"/>
              <a:gd name="connsiteX1" fmla="*/ 496 w 4124033"/>
              <a:gd name="connsiteY1" fmla="*/ 7844441 h 10695515"/>
              <a:gd name="connsiteX2" fmla="*/ 8639 w 4124033"/>
              <a:gd name="connsiteY2" fmla="*/ 7790887 h 10695515"/>
              <a:gd name="connsiteX3" fmla="*/ 16142 w 4124033"/>
              <a:gd name="connsiteY3" fmla="*/ 7712540 h 10695515"/>
              <a:gd name="connsiteX4" fmla="*/ 24138 w 4124033"/>
              <a:gd name="connsiteY4" fmla="*/ 7658609 h 10695515"/>
              <a:gd name="connsiteX5" fmla="*/ 26587 w 4124033"/>
              <a:gd name="connsiteY5" fmla="*/ 7648210 h 10695515"/>
              <a:gd name="connsiteX6" fmla="*/ 26587 w 4124033"/>
              <a:gd name="connsiteY6" fmla="*/ 7295316 h 10695515"/>
              <a:gd name="connsiteX7" fmla="*/ 23850 w 4124033"/>
              <a:gd name="connsiteY7" fmla="*/ 7269284 h 10695515"/>
              <a:gd name="connsiteX8" fmla="*/ 26587 w 4124033"/>
              <a:gd name="connsiteY8" fmla="*/ 7181458 h 10695515"/>
              <a:gd name="connsiteX9" fmla="*/ 22859 w 4124033"/>
              <a:gd name="connsiteY9" fmla="*/ 7168704 h 10695515"/>
              <a:gd name="connsiteX10" fmla="*/ 26587 w 4124033"/>
              <a:gd name="connsiteY10" fmla="*/ 7082840 h 10695515"/>
              <a:gd name="connsiteX11" fmla="*/ 17976 w 4124033"/>
              <a:gd name="connsiteY11" fmla="*/ 40543 h 10695515"/>
              <a:gd name="connsiteX12" fmla="*/ 43219 w 4124033"/>
              <a:gd name="connsiteY12" fmla="*/ 4670 h 10695515"/>
              <a:gd name="connsiteX13" fmla="*/ 64074 w 4124033"/>
              <a:gd name="connsiteY13" fmla="*/ 37 h 10695515"/>
              <a:gd name="connsiteX14" fmla="*/ 4086316 w 4124033"/>
              <a:gd name="connsiteY14" fmla="*/ 0 h 10695515"/>
              <a:gd name="connsiteX15" fmla="*/ 4119843 w 4124033"/>
              <a:gd name="connsiteY15" fmla="*/ 33528 h 10695515"/>
              <a:gd name="connsiteX16" fmla="*/ 4119842 w 4124033"/>
              <a:gd name="connsiteY16" fmla="*/ 10662081 h 10695515"/>
              <a:gd name="connsiteX17" fmla="*/ 4086315 w 4124033"/>
              <a:gd name="connsiteY17" fmla="*/ 10695514 h 10695515"/>
              <a:gd name="connsiteX18" fmla="*/ 4068808 w 4124033"/>
              <a:gd name="connsiteY18" fmla="*/ 10695514 h 10695515"/>
              <a:gd name="connsiteX19" fmla="*/ 4068808 w 4124033"/>
              <a:gd name="connsiteY19" fmla="*/ 10695515 h 10695515"/>
              <a:gd name="connsiteX20" fmla="*/ 64060 w 4124033"/>
              <a:gd name="connsiteY20" fmla="*/ 10695515 h 10695515"/>
              <a:gd name="connsiteX21" fmla="*/ 26587 w 4124033"/>
              <a:gd name="connsiteY21" fmla="*/ 10659953 h 10695515"/>
              <a:gd name="connsiteX22" fmla="*/ 26587 w 4124033"/>
              <a:gd name="connsiteY22" fmla="*/ 9043781 h 10695515"/>
              <a:gd name="connsiteX23" fmla="*/ 16043 w 4124033"/>
              <a:gd name="connsiteY23" fmla="*/ 8991028 h 10695515"/>
              <a:gd name="connsiteX24" fmla="*/ 26587 w 4124033"/>
              <a:gd name="connsiteY24" fmla="*/ 8936768 h 10695515"/>
              <a:gd name="connsiteX25" fmla="*/ 26587 w 4124033"/>
              <a:gd name="connsiteY25" fmla="*/ 8213677 h 10695515"/>
              <a:gd name="connsiteX26" fmla="*/ 26587 w 4124033"/>
              <a:gd name="connsiteY26" fmla="*/ 8117697 h 10695515"/>
              <a:gd name="connsiteX27" fmla="*/ 15349 w 4124033"/>
              <a:gd name="connsiteY27" fmla="*/ 8064088 h 10695515"/>
              <a:gd name="connsiteX28" fmla="*/ 2471 w 4124033"/>
              <a:gd name="connsiteY28" fmla="*/ 8009276 h 10695515"/>
              <a:gd name="connsiteX0" fmla="*/ 14853 w 4123537"/>
              <a:gd name="connsiteY0" fmla="*/ 8064088 h 10695515"/>
              <a:gd name="connsiteX1" fmla="*/ 0 w 4123537"/>
              <a:gd name="connsiteY1" fmla="*/ 7844441 h 10695515"/>
              <a:gd name="connsiteX2" fmla="*/ 8143 w 4123537"/>
              <a:gd name="connsiteY2" fmla="*/ 7790887 h 10695515"/>
              <a:gd name="connsiteX3" fmla="*/ 15646 w 4123537"/>
              <a:gd name="connsiteY3" fmla="*/ 7712540 h 10695515"/>
              <a:gd name="connsiteX4" fmla="*/ 23642 w 4123537"/>
              <a:gd name="connsiteY4" fmla="*/ 7658609 h 10695515"/>
              <a:gd name="connsiteX5" fmla="*/ 26091 w 4123537"/>
              <a:gd name="connsiteY5" fmla="*/ 7648210 h 10695515"/>
              <a:gd name="connsiteX6" fmla="*/ 26091 w 4123537"/>
              <a:gd name="connsiteY6" fmla="*/ 7295316 h 10695515"/>
              <a:gd name="connsiteX7" fmla="*/ 23354 w 4123537"/>
              <a:gd name="connsiteY7" fmla="*/ 7269284 h 10695515"/>
              <a:gd name="connsiteX8" fmla="*/ 26091 w 4123537"/>
              <a:gd name="connsiteY8" fmla="*/ 7181458 h 10695515"/>
              <a:gd name="connsiteX9" fmla="*/ 22363 w 4123537"/>
              <a:gd name="connsiteY9" fmla="*/ 7168704 h 10695515"/>
              <a:gd name="connsiteX10" fmla="*/ 26091 w 4123537"/>
              <a:gd name="connsiteY10" fmla="*/ 7082840 h 10695515"/>
              <a:gd name="connsiteX11" fmla="*/ 17480 w 4123537"/>
              <a:gd name="connsiteY11" fmla="*/ 40543 h 10695515"/>
              <a:gd name="connsiteX12" fmla="*/ 42723 w 4123537"/>
              <a:gd name="connsiteY12" fmla="*/ 4670 h 10695515"/>
              <a:gd name="connsiteX13" fmla="*/ 63578 w 4123537"/>
              <a:gd name="connsiteY13" fmla="*/ 37 h 10695515"/>
              <a:gd name="connsiteX14" fmla="*/ 4085820 w 4123537"/>
              <a:gd name="connsiteY14" fmla="*/ 0 h 10695515"/>
              <a:gd name="connsiteX15" fmla="*/ 4119347 w 4123537"/>
              <a:gd name="connsiteY15" fmla="*/ 33528 h 10695515"/>
              <a:gd name="connsiteX16" fmla="*/ 4119346 w 4123537"/>
              <a:gd name="connsiteY16" fmla="*/ 10662081 h 10695515"/>
              <a:gd name="connsiteX17" fmla="*/ 4085819 w 4123537"/>
              <a:gd name="connsiteY17" fmla="*/ 10695514 h 10695515"/>
              <a:gd name="connsiteX18" fmla="*/ 4068312 w 4123537"/>
              <a:gd name="connsiteY18" fmla="*/ 10695514 h 10695515"/>
              <a:gd name="connsiteX19" fmla="*/ 4068312 w 4123537"/>
              <a:gd name="connsiteY19" fmla="*/ 10695515 h 10695515"/>
              <a:gd name="connsiteX20" fmla="*/ 63564 w 4123537"/>
              <a:gd name="connsiteY20" fmla="*/ 10695515 h 10695515"/>
              <a:gd name="connsiteX21" fmla="*/ 26091 w 4123537"/>
              <a:gd name="connsiteY21" fmla="*/ 10659953 h 10695515"/>
              <a:gd name="connsiteX22" fmla="*/ 26091 w 4123537"/>
              <a:gd name="connsiteY22" fmla="*/ 9043781 h 10695515"/>
              <a:gd name="connsiteX23" fmla="*/ 15547 w 4123537"/>
              <a:gd name="connsiteY23" fmla="*/ 8991028 h 10695515"/>
              <a:gd name="connsiteX24" fmla="*/ 26091 w 4123537"/>
              <a:gd name="connsiteY24" fmla="*/ 8936768 h 10695515"/>
              <a:gd name="connsiteX25" fmla="*/ 26091 w 4123537"/>
              <a:gd name="connsiteY25" fmla="*/ 8213677 h 10695515"/>
              <a:gd name="connsiteX26" fmla="*/ 26091 w 4123537"/>
              <a:gd name="connsiteY26" fmla="*/ 8117697 h 10695515"/>
              <a:gd name="connsiteX27" fmla="*/ 14853 w 4123537"/>
              <a:gd name="connsiteY27" fmla="*/ 8064088 h 10695515"/>
              <a:gd name="connsiteX0" fmla="*/ 6714 w 4115398"/>
              <a:gd name="connsiteY0" fmla="*/ 8064088 h 10695515"/>
              <a:gd name="connsiteX1" fmla="*/ 4 w 4115398"/>
              <a:gd name="connsiteY1" fmla="*/ 7790887 h 10695515"/>
              <a:gd name="connsiteX2" fmla="*/ 7507 w 4115398"/>
              <a:gd name="connsiteY2" fmla="*/ 7712540 h 10695515"/>
              <a:gd name="connsiteX3" fmla="*/ 15503 w 4115398"/>
              <a:gd name="connsiteY3" fmla="*/ 7658609 h 10695515"/>
              <a:gd name="connsiteX4" fmla="*/ 17952 w 4115398"/>
              <a:gd name="connsiteY4" fmla="*/ 7648210 h 10695515"/>
              <a:gd name="connsiteX5" fmla="*/ 17952 w 4115398"/>
              <a:gd name="connsiteY5" fmla="*/ 7295316 h 10695515"/>
              <a:gd name="connsiteX6" fmla="*/ 15215 w 4115398"/>
              <a:gd name="connsiteY6" fmla="*/ 7269284 h 10695515"/>
              <a:gd name="connsiteX7" fmla="*/ 17952 w 4115398"/>
              <a:gd name="connsiteY7" fmla="*/ 7181458 h 10695515"/>
              <a:gd name="connsiteX8" fmla="*/ 14224 w 4115398"/>
              <a:gd name="connsiteY8" fmla="*/ 7168704 h 10695515"/>
              <a:gd name="connsiteX9" fmla="*/ 17952 w 4115398"/>
              <a:gd name="connsiteY9" fmla="*/ 7082840 h 10695515"/>
              <a:gd name="connsiteX10" fmla="*/ 9341 w 4115398"/>
              <a:gd name="connsiteY10" fmla="*/ 40543 h 10695515"/>
              <a:gd name="connsiteX11" fmla="*/ 34584 w 4115398"/>
              <a:gd name="connsiteY11" fmla="*/ 4670 h 10695515"/>
              <a:gd name="connsiteX12" fmla="*/ 55439 w 4115398"/>
              <a:gd name="connsiteY12" fmla="*/ 37 h 10695515"/>
              <a:gd name="connsiteX13" fmla="*/ 4077681 w 4115398"/>
              <a:gd name="connsiteY13" fmla="*/ 0 h 10695515"/>
              <a:gd name="connsiteX14" fmla="*/ 4111208 w 4115398"/>
              <a:gd name="connsiteY14" fmla="*/ 33528 h 10695515"/>
              <a:gd name="connsiteX15" fmla="*/ 4111207 w 4115398"/>
              <a:gd name="connsiteY15" fmla="*/ 10662081 h 10695515"/>
              <a:gd name="connsiteX16" fmla="*/ 4077680 w 4115398"/>
              <a:gd name="connsiteY16" fmla="*/ 10695514 h 10695515"/>
              <a:gd name="connsiteX17" fmla="*/ 4060173 w 4115398"/>
              <a:gd name="connsiteY17" fmla="*/ 10695514 h 10695515"/>
              <a:gd name="connsiteX18" fmla="*/ 4060173 w 4115398"/>
              <a:gd name="connsiteY18" fmla="*/ 10695515 h 10695515"/>
              <a:gd name="connsiteX19" fmla="*/ 55425 w 4115398"/>
              <a:gd name="connsiteY19" fmla="*/ 10695515 h 10695515"/>
              <a:gd name="connsiteX20" fmla="*/ 17952 w 4115398"/>
              <a:gd name="connsiteY20" fmla="*/ 10659953 h 10695515"/>
              <a:gd name="connsiteX21" fmla="*/ 17952 w 4115398"/>
              <a:gd name="connsiteY21" fmla="*/ 9043781 h 10695515"/>
              <a:gd name="connsiteX22" fmla="*/ 7408 w 4115398"/>
              <a:gd name="connsiteY22" fmla="*/ 8991028 h 10695515"/>
              <a:gd name="connsiteX23" fmla="*/ 17952 w 4115398"/>
              <a:gd name="connsiteY23" fmla="*/ 8936768 h 10695515"/>
              <a:gd name="connsiteX24" fmla="*/ 17952 w 4115398"/>
              <a:gd name="connsiteY24" fmla="*/ 8213677 h 10695515"/>
              <a:gd name="connsiteX25" fmla="*/ 17952 w 4115398"/>
              <a:gd name="connsiteY25" fmla="*/ 8117697 h 10695515"/>
              <a:gd name="connsiteX26" fmla="*/ 6714 w 4115398"/>
              <a:gd name="connsiteY26" fmla="*/ 8064088 h 10695515"/>
              <a:gd name="connsiteX0" fmla="*/ 293 w 4108977"/>
              <a:gd name="connsiteY0" fmla="*/ 8064088 h 10695515"/>
              <a:gd name="connsiteX1" fmla="*/ 18363 w 4108977"/>
              <a:gd name="connsiteY1" fmla="*/ 7826418 h 10695515"/>
              <a:gd name="connsiteX2" fmla="*/ 1086 w 4108977"/>
              <a:gd name="connsiteY2" fmla="*/ 7712540 h 10695515"/>
              <a:gd name="connsiteX3" fmla="*/ 9082 w 4108977"/>
              <a:gd name="connsiteY3" fmla="*/ 7658609 h 10695515"/>
              <a:gd name="connsiteX4" fmla="*/ 11531 w 4108977"/>
              <a:gd name="connsiteY4" fmla="*/ 7648210 h 10695515"/>
              <a:gd name="connsiteX5" fmla="*/ 11531 w 4108977"/>
              <a:gd name="connsiteY5" fmla="*/ 7295316 h 10695515"/>
              <a:gd name="connsiteX6" fmla="*/ 8794 w 4108977"/>
              <a:gd name="connsiteY6" fmla="*/ 7269284 h 10695515"/>
              <a:gd name="connsiteX7" fmla="*/ 11531 w 4108977"/>
              <a:gd name="connsiteY7" fmla="*/ 7181458 h 10695515"/>
              <a:gd name="connsiteX8" fmla="*/ 7803 w 4108977"/>
              <a:gd name="connsiteY8" fmla="*/ 7168704 h 10695515"/>
              <a:gd name="connsiteX9" fmla="*/ 11531 w 4108977"/>
              <a:gd name="connsiteY9" fmla="*/ 7082840 h 10695515"/>
              <a:gd name="connsiteX10" fmla="*/ 2920 w 4108977"/>
              <a:gd name="connsiteY10" fmla="*/ 40543 h 10695515"/>
              <a:gd name="connsiteX11" fmla="*/ 28163 w 4108977"/>
              <a:gd name="connsiteY11" fmla="*/ 4670 h 10695515"/>
              <a:gd name="connsiteX12" fmla="*/ 49018 w 4108977"/>
              <a:gd name="connsiteY12" fmla="*/ 37 h 10695515"/>
              <a:gd name="connsiteX13" fmla="*/ 4071260 w 4108977"/>
              <a:gd name="connsiteY13" fmla="*/ 0 h 10695515"/>
              <a:gd name="connsiteX14" fmla="*/ 4104787 w 4108977"/>
              <a:gd name="connsiteY14" fmla="*/ 33528 h 10695515"/>
              <a:gd name="connsiteX15" fmla="*/ 4104786 w 4108977"/>
              <a:gd name="connsiteY15" fmla="*/ 10662081 h 10695515"/>
              <a:gd name="connsiteX16" fmla="*/ 4071259 w 4108977"/>
              <a:gd name="connsiteY16" fmla="*/ 10695514 h 10695515"/>
              <a:gd name="connsiteX17" fmla="*/ 4053752 w 4108977"/>
              <a:gd name="connsiteY17" fmla="*/ 10695514 h 10695515"/>
              <a:gd name="connsiteX18" fmla="*/ 4053752 w 4108977"/>
              <a:gd name="connsiteY18" fmla="*/ 10695515 h 10695515"/>
              <a:gd name="connsiteX19" fmla="*/ 49004 w 4108977"/>
              <a:gd name="connsiteY19" fmla="*/ 10695515 h 10695515"/>
              <a:gd name="connsiteX20" fmla="*/ 11531 w 4108977"/>
              <a:gd name="connsiteY20" fmla="*/ 10659953 h 10695515"/>
              <a:gd name="connsiteX21" fmla="*/ 11531 w 4108977"/>
              <a:gd name="connsiteY21" fmla="*/ 9043781 h 10695515"/>
              <a:gd name="connsiteX22" fmla="*/ 987 w 4108977"/>
              <a:gd name="connsiteY22" fmla="*/ 8991028 h 10695515"/>
              <a:gd name="connsiteX23" fmla="*/ 11531 w 4108977"/>
              <a:gd name="connsiteY23" fmla="*/ 8936768 h 10695515"/>
              <a:gd name="connsiteX24" fmla="*/ 11531 w 4108977"/>
              <a:gd name="connsiteY24" fmla="*/ 8213677 h 10695515"/>
              <a:gd name="connsiteX25" fmla="*/ 11531 w 4108977"/>
              <a:gd name="connsiteY25" fmla="*/ 8117697 h 10695515"/>
              <a:gd name="connsiteX26" fmla="*/ 293 w 4108977"/>
              <a:gd name="connsiteY26" fmla="*/ 8064088 h 10695515"/>
              <a:gd name="connsiteX0" fmla="*/ 10544 w 4107990"/>
              <a:gd name="connsiteY0" fmla="*/ 8117697 h 10695515"/>
              <a:gd name="connsiteX1" fmla="*/ 17376 w 4107990"/>
              <a:gd name="connsiteY1" fmla="*/ 7826418 h 10695515"/>
              <a:gd name="connsiteX2" fmla="*/ 99 w 4107990"/>
              <a:gd name="connsiteY2" fmla="*/ 7712540 h 10695515"/>
              <a:gd name="connsiteX3" fmla="*/ 8095 w 4107990"/>
              <a:gd name="connsiteY3" fmla="*/ 7658609 h 10695515"/>
              <a:gd name="connsiteX4" fmla="*/ 10544 w 4107990"/>
              <a:gd name="connsiteY4" fmla="*/ 7648210 h 10695515"/>
              <a:gd name="connsiteX5" fmla="*/ 10544 w 4107990"/>
              <a:gd name="connsiteY5" fmla="*/ 7295316 h 10695515"/>
              <a:gd name="connsiteX6" fmla="*/ 7807 w 4107990"/>
              <a:gd name="connsiteY6" fmla="*/ 7269284 h 10695515"/>
              <a:gd name="connsiteX7" fmla="*/ 10544 w 4107990"/>
              <a:gd name="connsiteY7" fmla="*/ 7181458 h 10695515"/>
              <a:gd name="connsiteX8" fmla="*/ 6816 w 4107990"/>
              <a:gd name="connsiteY8" fmla="*/ 7168704 h 10695515"/>
              <a:gd name="connsiteX9" fmla="*/ 10544 w 4107990"/>
              <a:gd name="connsiteY9" fmla="*/ 7082840 h 10695515"/>
              <a:gd name="connsiteX10" fmla="*/ 1933 w 4107990"/>
              <a:gd name="connsiteY10" fmla="*/ 40543 h 10695515"/>
              <a:gd name="connsiteX11" fmla="*/ 27176 w 4107990"/>
              <a:gd name="connsiteY11" fmla="*/ 4670 h 10695515"/>
              <a:gd name="connsiteX12" fmla="*/ 48031 w 4107990"/>
              <a:gd name="connsiteY12" fmla="*/ 37 h 10695515"/>
              <a:gd name="connsiteX13" fmla="*/ 4070273 w 4107990"/>
              <a:gd name="connsiteY13" fmla="*/ 0 h 10695515"/>
              <a:gd name="connsiteX14" fmla="*/ 4103800 w 4107990"/>
              <a:gd name="connsiteY14" fmla="*/ 33528 h 10695515"/>
              <a:gd name="connsiteX15" fmla="*/ 4103799 w 4107990"/>
              <a:gd name="connsiteY15" fmla="*/ 10662081 h 10695515"/>
              <a:gd name="connsiteX16" fmla="*/ 4070272 w 4107990"/>
              <a:gd name="connsiteY16" fmla="*/ 10695514 h 10695515"/>
              <a:gd name="connsiteX17" fmla="*/ 4052765 w 4107990"/>
              <a:gd name="connsiteY17" fmla="*/ 10695514 h 10695515"/>
              <a:gd name="connsiteX18" fmla="*/ 4052765 w 4107990"/>
              <a:gd name="connsiteY18" fmla="*/ 10695515 h 10695515"/>
              <a:gd name="connsiteX19" fmla="*/ 48017 w 4107990"/>
              <a:gd name="connsiteY19" fmla="*/ 10695515 h 10695515"/>
              <a:gd name="connsiteX20" fmla="*/ 10544 w 4107990"/>
              <a:gd name="connsiteY20" fmla="*/ 10659953 h 10695515"/>
              <a:gd name="connsiteX21" fmla="*/ 10544 w 4107990"/>
              <a:gd name="connsiteY21" fmla="*/ 9043781 h 10695515"/>
              <a:gd name="connsiteX22" fmla="*/ 0 w 4107990"/>
              <a:gd name="connsiteY22" fmla="*/ 8991028 h 10695515"/>
              <a:gd name="connsiteX23" fmla="*/ 10544 w 4107990"/>
              <a:gd name="connsiteY23" fmla="*/ 8936768 h 10695515"/>
              <a:gd name="connsiteX24" fmla="*/ 10544 w 4107990"/>
              <a:gd name="connsiteY24" fmla="*/ 8213677 h 10695515"/>
              <a:gd name="connsiteX25" fmla="*/ 10544 w 4107990"/>
              <a:gd name="connsiteY25"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936768 h 10695515"/>
              <a:gd name="connsiteX23" fmla="*/ 10445 w 4107891"/>
              <a:gd name="connsiteY23" fmla="*/ 8213677 h 10695515"/>
              <a:gd name="connsiteX24" fmla="*/ 10445 w 4107891"/>
              <a:gd name="connsiteY24"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213677 h 10695515"/>
              <a:gd name="connsiteX23" fmla="*/ 10445 w 4107891"/>
              <a:gd name="connsiteY23"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8213677 h 10695515"/>
              <a:gd name="connsiteX22" fmla="*/ 10445 w 4107891"/>
              <a:gd name="connsiteY22"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648210 h 10695515"/>
              <a:gd name="connsiteX4" fmla="*/ 9074 w 4106520"/>
              <a:gd name="connsiteY4" fmla="*/ 7295316 h 10695515"/>
              <a:gd name="connsiteX5" fmla="*/ 6337 w 4106520"/>
              <a:gd name="connsiteY5" fmla="*/ 7269284 h 10695515"/>
              <a:gd name="connsiteX6" fmla="*/ 9074 w 4106520"/>
              <a:gd name="connsiteY6" fmla="*/ 7181458 h 10695515"/>
              <a:gd name="connsiteX7" fmla="*/ 5346 w 4106520"/>
              <a:gd name="connsiteY7" fmla="*/ 7168704 h 10695515"/>
              <a:gd name="connsiteX8" fmla="*/ 9074 w 4106520"/>
              <a:gd name="connsiteY8" fmla="*/ 7082840 h 10695515"/>
              <a:gd name="connsiteX9" fmla="*/ 463 w 4106520"/>
              <a:gd name="connsiteY9" fmla="*/ 40543 h 10695515"/>
              <a:gd name="connsiteX10" fmla="*/ 25706 w 4106520"/>
              <a:gd name="connsiteY10" fmla="*/ 4670 h 10695515"/>
              <a:gd name="connsiteX11" fmla="*/ 46561 w 4106520"/>
              <a:gd name="connsiteY11" fmla="*/ 37 h 10695515"/>
              <a:gd name="connsiteX12" fmla="*/ 4068803 w 4106520"/>
              <a:gd name="connsiteY12" fmla="*/ 0 h 10695515"/>
              <a:gd name="connsiteX13" fmla="*/ 4102330 w 4106520"/>
              <a:gd name="connsiteY13" fmla="*/ 33528 h 10695515"/>
              <a:gd name="connsiteX14" fmla="*/ 4102329 w 4106520"/>
              <a:gd name="connsiteY14" fmla="*/ 10662081 h 10695515"/>
              <a:gd name="connsiteX15" fmla="*/ 4068802 w 4106520"/>
              <a:gd name="connsiteY15" fmla="*/ 10695514 h 10695515"/>
              <a:gd name="connsiteX16" fmla="*/ 4051295 w 4106520"/>
              <a:gd name="connsiteY16" fmla="*/ 10695514 h 10695515"/>
              <a:gd name="connsiteX17" fmla="*/ 4051295 w 4106520"/>
              <a:gd name="connsiteY17" fmla="*/ 10695515 h 10695515"/>
              <a:gd name="connsiteX18" fmla="*/ 46547 w 4106520"/>
              <a:gd name="connsiteY18" fmla="*/ 10695515 h 10695515"/>
              <a:gd name="connsiteX19" fmla="*/ 9074 w 4106520"/>
              <a:gd name="connsiteY19" fmla="*/ 10659953 h 10695515"/>
              <a:gd name="connsiteX20" fmla="*/ 9074 w 4106520"/>
              <a:gd name="connsiteY20" fmla="*/ 8213677 h 10695515"/>
              <a:gd name="connsiteX21" fmla="*/ 9074 w 4106520"/>
              <a:gd name="connsiteY21"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295316 h 10695515"/>
              <a:gd name="connsiteX4" fmla="*/ 6337 w 4106520"/>
              <a:gd name="connsiteY4" fmla="*/ 7269284 h 10695515"/>
              <a:gd name="connsiteX5" fmla="*/ 9074 w 4106520"/>
              <a:gd name="connsiteY5" fmla="*/ 7181458 h 10695515"/>
              <a:gd name="connsiteX6" fmla="*/ 5346 w 4106520"/>
              <a:gd name="connsiteY6" fmla="*/ 7168704 h 10695515"/>
              <a:gd name="connsiteX7" fmla="*/ 9074 w 4106520"/>
              <a:gd name="connsiteY7" fmla="*/ 7082840 h 10695515"/>
              <a:gd name="connsiteX8" fmla="*/ 463 w 4106520"/>
              <a:gd name="connsiteY8" fmla="*/ 40543 h 10695515"/>
              <a:gd name="connsiteX9" fmla="*/ 25706 w 4106520"/>
              <a:gd name="connsiteY9" fmla="*/ 4670 h 10695515"/>
              <a:gd name="connsiteX10" fmla="*/ 46561 w 4106520"/>
              <a:gd name="connsiteY10" fmla="*/ 37 h 10695515"/>
              <a:gd name="connsiteX11" fmla="*/ 4068803 w 4106520"/>
              <a:gd name="connsiteY11" fmla="*/ 0 h 10695515"/>
              <a:gd name="connsiteX12" fmla="*/ 4102330 w 4106520"/>
              <a:gd name="connsiteY12" fmla="*/ 33528 h 10695515"/>
              <a:gd name="connsiteX13" fmla="*/ 4102329 w 4106520"/>
              <a:gd name="connsiteY13" fmla="*/ 10662081 h 10695515"/>
              <a:gd name="connsiteX14" fmla="*/ 4068802 w 4106520"/>
              <a:gd name="connsiteY14" fmla="*/ 10695514 h 10695515"/>
              <a:gd name="connsiteX15" fmla="*/ 4051295 w 4106520"/>
              <a:gd name="connsiteY15" fmla="*/ 10695514 h 10695515"/>
              <a:gd name="connsiteX16" fmla="*/ 4051295 w 4106520"/>
              <a:gd name="connsiteY16" fmla="*/ 10695515 h 10695515"/>
              <a:gd name="connsiteX17" fmla="*/ 46547 w 4106520"/>
              <a:gd name="connsiteY17" fmla="*/ 10695515 h 10695515"/>
              <a:gd name="connsiteX18" fmla="*/ 9074 w 4106520"/>
              <a:gd name="connsiteY18" fmla="*/ 10659953 h 10695515"/>
              <a:gd name="connsiteX19" fmla="*/ 9074 w 4106520"/>
              <a:gd name="connsiteY19" fmla="*/ 8213677 h 10695515"/>
              <a:gd name="connsiteX20" fmla="*/ 9074 w 4106520"/>
              <a:gd name="connsiteY20" fmla="*/ 8117697 h 10695515"/>
              <a:gd name="connsiteX0" fmla="*/ 9074 w 4106520"/>
              <a:gd name="connsiteY0" fmla="*/ 8117697 h 10695515"/>
              <a:gd name="connsiteX1" fmla="*/ 6625 w 4106520"/>
              <a:gd name="connsiteY1" fmla="*/ 7658609 h 10695515"/>
              <a:gd name="connsiteX2" fmla="*/ 9074 w 4106520"/>
              <a:gd name="connsiteY2" fmla="*/ 7295316 h 10695515"/>
              <a:gd name="connsiteX3" fmla="*/ 6337 w 4106520"/>
              <a:gd name="connsiteY3" fmla="*/ 7269284 h 10695515"/>
              <a:gd name="connsiteX4" fmla="*/ 9074 w 4106520"/>
              <a:gd name="connsiteY4" fmla="*/ 7181458 h 10695515"/>
              <a:gd name="connsiteX5" fmla="*/ 5346 w 4106520"/>
              <a:gd name="connsiteY5" fmla="*/ 7168704 h 10695515"/>
              <a:gd name="connsiteX6" fmla="*/ 9074 w 4106520"/>
              <a:gd name="connsiteY6" fmla="*/ 7082840 h 10695515"/>
              <a:gd name="connsiteX7" fmla="*/ 463 w 4106520"/>
              <a:gd name="connsiteY7" fmla="*/ 40543 h 10695515"/>
              <a:gd name="connsiteX8" fmla="*/ 25706 w 4106520"/>
              <a:gd name="connsiteY8" fmla="*/ 4670 h 10695515"/>
              <a:gd name="connsiteX9" fmla="*/ 46561 w 4106520"/>
              <a:gd name="connsiteY9" fmla="*/ 37 h 10695515"/>
              <a:gd name="connsiteX10" fmla="*/ 4068803 w 4106520"/>
              <a:gd name="connsiteY10" fmla="*/ 0 h 10695515"/>
              <a:gd name="connsiteX11" fmla="*/ 4102330 w 4106520"/>
              <a:gd name="connsiteY11" fmla="*/ 33528 h 10695515"/>
              <a:gd name="connsiteX12" fmla="*/ 4102329 w 4106520"/>
              <a:gd name="connsiteY12" fmla="*/ 10662081 h 10695515"/>
              <a:gd name="connsiteX13" fmla="*/ 4068802 w 4106520"/>
              <a:gd name="connsiteY13" fmla="*/ 10695514 h 10695515"/>
              <a:gd name="connsiteX14" fmla="*/ 4051295 w 4106520"/>
              <a:gd name="connsiteY14" fmla="*/ 10695514 h 10695515"/>
              <a:gd name="connsiteX15" fmla="*/ 4051295 w 4106520"/>
              <a:gd name="connsiteY15" fmla="*/ 10695515 h 10695515"/>
              <a:gd name="connsiteX16" fmla="*/ 46547 w 4106520"/>
              <a:gd name="connsiteY16" fmla="*/ 10695515 h 10695515"/>
              <a:gd name="connsiteX17" fmla="*/ 9074 w 4106520"/>
              <a:gd name="connsiteY17" fmla="*/ 10659953 h 10695515"/>
              <a:gd name="connsiteX18" fmla="*/ 9074 w 4106520"/>
              <a:gd name="connsiteY18" fmla="*/ 8213677 h 10695515"/>
              <a:gd name="connsiteX19" fmla="*/ 9074 w 4106520"/>
              <a:gd name="connsiteY19" fmla="*/ 8117697 h 10695515"/>
              <a:gd name="connsiteX0" fmla="*/ 9074 w 4106520"/>
              <a:gd name="connsiteY0" fmla="*/ 8117697 h 10695515"/>
              <a:gd name="connsiteX1" fmla="*/ 9074 w 4106520"/>
              <a:gd name="connsiteY1" fmla="*/ 7295316 h 10695515"/>
              <a:gd name="connsiteX2" fmla="*/ 6337 w 4106520"/>
              <a:gd name="connsiteY2" fmla="*/ 7269284 h 10695515"/>
              <a:gd name="connsiteX3" fmla="*/ 9074 w 4106520"/>
              <a:gd name="connsiteY3" fmla="*/ 7181458 h 10695515"/>
              <a:gd name="connsiteX4" fmla="*/ 5346 w 4106520"/>
              <a:gd name="connsiteY4" fmla="*/ 7168704 h 10695515"/>
              <a:gd name="connsiteX5" fmla="*/ 9074 w 4106520"/>
              <a:gd name="connsiteY5" fmla="*/ 7082840 h 10695515"/>
              <a:gd name="connsiteX6" fmla="*/ 463 w 4106520"/>
              <a:gd name="connsiteY6" fmla="*/ 40543 h 10695515"/>
              <a:gd name="connsiteX7" fmla="*/ 25706 w 4106520"/>
              <a:gd name="connsiteY7" fmla="*/ 4670 h 10695515"/>
              <a:gd name="connsiteX8" fmla="*/ 46561 w 4106520"/>
              <a:gd name="connsiteY8" fmla="*/ 37 h 10695515"/>
              <a:gd name="connsiteX9" fmla="*/ 4068803 w 4106520"/>
              <a:gd name="connsiteY9" fmla="*/ 0 h 10695515"/>
              <a:gd name="connsiteX10" fmla="*/ 4102330 w 4106520"/>
              <a:gd name="connsiteY10" fmla="*/ 33528 h 10695515"/>
              <a:gd name="connsiteX11" fmla="*/ 4102329 w 4106520"/>
              <a:gd name="connsiteY11" fmla="*/ 10662081 h 10695515"/>
              <a:gd name="connsiteX12" fmla="*/ 4068802 w 4106520"/>
              <a:gd name="connsiteY12" fmla="*/ 10695514 h 10695515"/>
              <a:gd name="connsiteX13" fmla="*/ 4051295 w 4106520"/>
              <a:gd name="connsiteY13" fmla="*/ 10695514 h 10695515"/>
              <a:gd name="connsiteX14" fmla="*/ 4051295 w 4106520"/>
              <a:gd name="connsiteY14" fmla="*/ 10695515 h 10695515"/>
              <a:gd name="connsiteX15" fmla="*/ 46547 w 4106520"/>
              <a:gd name="connsiteY15" fmla="*/ 10695515 h 10695515"/>
              <a:gd name="connsiteX16" fmla="*/ 9074 w 4106520"/>
              <a:gd name="connsiteY16" fmla="*/ 10659953 h 10695515"/>
              <a:gd name="connsiteX17" fmla="*/ 9074 w 4106520"/>
              <a:gd name="connsiteY17" fmla="*/ 8213677 h 10695515"/>
              <a:gd name="connsiteX18" fmla="*/ 9074 w 4106520"/>
              <a:gd name="connsiteY18" fmla="*/ 8117697 h 1069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06520" h="10695515">
                <a:moveTo>
                  <a:pt x="9074" y="8117697"/>
                </a:moveTo>
                <a:cubicBezTo>
                  <a:pt x="9074" y="7964637"/>
                  <a:pt x="9530" y="7436718"/>
                  <a:pt x="9074" y="7295316"/>
                </a:cubicBezTo>
                <a:lnTo>
                  <a:pt x="6337" y="7269284"/>
                </a:lnTo>
                <a:cubicBezTo>
                  <a:pt x="7249" y="7240009"/>
                  <a:pt x="8162" y="7210733"/>
                  <a:pt x="9074" y="7181458"/>
                </a:cubicBezTo>
                <a:lnTo>
                  <a:pt x="5346" y="7168704"/>
                </a:lnTo>
                <a:lnTo>
                  <a:pt x="9074" y="7082840"/>
                </a:lnTo>
                <a:cubicBezTo>
                  <a:pt x="8260" y="5894813"/>
                  <a:pt x="-2309" y="1220238"/>
                  <a:pt x="463" y="40543"/>
                </a:cubicBezTo>
                <a:cubicBezTo>
                  <a:pt x="8877" y="19945"/>
                  <a:pt x="11191" y="16628"/>
                  <a:pt x="25706" y="4670"/>
                </a:cubicBezTo>
                <a:lnTo>
                  <a:pt x="46561" y="37"/>
                </a:lnTo>
                <a:lnTo>
                  <a:pt x="4068803" y="0"/>
                </a:lnTo>
                <a:cubicBezTo>
                  <a:pt x="4087300" y="52"/>
                  <a:pt x="4102283" y="15032"/>
                  <a:pt x="4102330" y="33528"/>
                </a:cubicBezTo>
                <a:cubicBezTo>
                  <a:pt x="4107918" y="1810541"/>
                  <a:pt x="4107917" y="8885083"/>
                  <a:pt x="4102329" y="10662081"/>
                </a:cubicBezTo>
                <a:cubicBezTo>
                  <a:pt x="4102224" y="10680541"/>
                  <a:pt x="4087261" y="10695466"/>
                  <a:pt x="4068802" y="10695514"/>
                </a:cubicBezTo>
                <a:lnTo>
                  <a:pt x="4051295" y="10695514"/>
                </a:lnTo>
                <a:lnTo>
                  <a:pt x="4051295" y="10695515"/>
                </a:lnTo>
                <a:lnTo>
                  <a:pt x="46547" y="10695515"/>
                </a:lnTo>
                <a:cubicBezTo>
                  <a:pt x="25857" y="10695403"/>
                  <a:pt x="9128" y="10679532"/>
                  <a:pt x="9074" y="10659953"/>
                </a:cubicBezTo>
                <a:lnTo>
                  <a:pt x="9074" y="8213677"/>
                </a:lnTo>
                <a:lnTo>
                  <a:pt x="9074" y="8117697"/>
                </a:lnTo>
                <a:close/>
              </a:path>
            </a:pathLst>
          </a:custGeom>
          <a:solidFill>
            <a:srgbClr val="FFFFFF"/>
          </a:solidFill>
          <a:ln w="9525" cap="flat">
            <a:noFill/>
            <a:prstDash val="solid"/>
            <a:miter/>
          </a:ln>
        </p:spPr>
        <p:txBody>
          <a:bodyPr rtlCol="0" anchor="ctr"/>
          <a:lstStyle/>
          <a:p>
            <a:endParaRPr lang="en-US"/>
          </a:p>
        </p:txBody>
      </p:sp>
      <p:pic>
        <p:nvPicPr>
          <p:cNvPr id="4" name="Picture 3" descr="Chart&#10;&#10;Description automatically generated">
            <a:extLst>
              <a:ext uri="{FF2B5EF4-FFF2-40B4-BE49-F238E27FC236}">
                <a16:creationId xmlns:a16="http://schemas.microsoft.com/office/drawing/2014/main" id="{8ADA389D-7227-40E3-A1A7-A92C196931A5}"/>
              </a:ext>
            </a:extLst>
          </p:cNvPr>
          <p:cNvPicPr>
            <a:picLocks noChangeAspect="1"/>
          </p:cNvPicPr>
          <p:nvPr/>
        </p:nvPicPr>
        <p:blipFill>
          <a:blip r:embed="rId3"/>
          <a:stretch>
            <a:fillRect/>
          </a:stretch>
        </p:blipFill>
        <p:spPr>
          <a:xfrm>
            <a:off x="902288" y="1194344"/>
            <a:ext cx="10574133" cy="4018170"/>
          </a:xfrm>
          <a:prstGeom prst="rect">
            <a:avLst/>
          </a:prstGeom>
        </p:spPr>
      </p:pic>
      <p:sp>
        <p:nvSpPr>
          <p:cNvPr id="2" name="Title 1">
            <a:extLst>
              <a:ext uri="{FF2B5EF4-FFF2-40B4-BE49-F238E27FC236}">
                <a16:creationId xmlns:a16="http://schemas.microsoft.com/office/drawing/2014/main" id="{CA89EFF0-DC4E-4B70-AFB5-8C1F4685C453}"/>
              </a:ext>
            </a:extLst>
          </p:cNvPr>
          <p:cNvSpPr>
            <a:spLocks noGrp="1"/>
          </p:cNvSpPr>
          <p:nvPr>
            <p:ph type="title"/>
          </p:nvPr>
        </p:nvSpPr>
        <p:spPr>
          <a:xfrm>
            <a:off x="2345635" y="3840480"/>
            <a:ext cx="8269356" cy="2256287"/>
          </a:xfrm>
        </p:spPr>
        <p:txBody>
          <a:bodyPr vert="horz" lIns="91440" tIns="45720" rIns="91440" bIns="45720" rtlCol="0" anchor="b">
            <a:normAutofit/>
          </a:bodyPr>
          <a:lstStyle/>
          <a:p>
            <a:pPr algn="r"/>
            <a:r>
              <a:rPr lang="en-US" sz="5400" dirty="0"/>
              <a:t>Feature </a:t>
            </a:r>
            <a:r>
              <a:rPr lang="en-US" sz="5400" dirty="0" err="1"/>
              <a:t>Importances</a:t>
            </a:r>
            <a:endParaRPr lang="en-US" sz="5400" dirty="0"/>
          </a:p>
        </p:txBody>
      </p:sp>
      <p:sp>
        <p:nvSpPr>
          <p:cNvPr id="85" name="Freeform: Shape 84">
            <a:extLst>
              <a:ext uri="{FF2B5EF4-FFF2-40B4-BE49-F238E27FC236}">
                <a16:creationId xmlns:a16="http://schemas.microsoft.com/office/drawing/2014/main" id="{165B8C92-2D61-44A2-857C-E6980C2A2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87043">
            <a:off x="740665" y="-390458"/>
            <a:ext cx="464589" cy="1890251"/>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7" name="Group 86">
            <a:extLst>
              <a:ext uri="{FF2B5EF4-FFF2-40B4-BE49-F238E27FC236}">
                <a16:creationId xmlns:a16="http://schemas.microsoft.com/office/drawing/2014/main" id="{4BD4796F-4D50-4634-A058-0EEBBC75A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88" name="Group 87">
              <a:extLst>
                <a:ext uri="{FF2B5EF4-FFF2-40B4-BE49-F238E27FC236}">
                  <a16:creationId xmlns:a16="http://schemas.microsoft.com/office/drawing/2014/main" id="{AFCC4C22-47D5-430A-918F-5F0BC92101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90" name="Straight Connector 89">
                <a:extLst>
                  <a:ext uri="{FF2B5EF4-FFF2-40B4-BE49-F238E27FC236}">
                    <a16:creationId xmlns:a16="http://schemas.microsoft.com/office/drawing/2014/main" id="{0E1F53A8-026D-49F9-8C99-4D93566EA2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9F1A894-FB93-4D02-91C3-2E6004FF5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Oval 88">
              <a:extLst>
                <a:ext uri="{FF2B5EF4-FFF2-40B4-BE49-F238E27FC236}">
                  <a16:creationId xmlns:a16="http://schemas.microsoft.com/office/drawing/2014/main" id="{78BEE1C4-1B24-44C9-909C-3C3ACE161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09447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6" name="Group 35">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8" name="Straight Connector 37">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41" name="Rectangle 40">
            <a:extLst>
              <a:ext uri="{FF2B5EF4-FFF2-40B4-BE49-F238E27FC236}">
                <a16:creationId xmlns:a16="http://schemas.microsoft.com/office/drawing/2014/main" id="{ECB86E21-E2BD-408E-8E61-D30AB871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29B38C0-3CC6-4B41-93F3-C479D22DD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984" y="510362"/>
            <a:ext cx="11174866" cy="5426887"/>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69A070B3-8EC2-413C-B782-253BA2546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73638" y="-2246659"/>
            <a:ext cx="5200368" cy="10916487"/>
          </a:xfrm>
          <a:custGeom>
            <a:avLst/>
            <a:gdLst>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2810340 w 4123786"/>
              <a:gd name="connsiteY39" fmla="*/ 10695515 h 10695515"/>
              <a:gd name="connsiteX40" fmla="*/ 68003 w 4123786"/>
              <a:gd name="connsiteY40" fmla="*/ 10695515 h 10695515"/>
              <a:gd name="connsiteX41" fmla="*/ 30530 w 4123786"/>
              <a:gd name="connsiteY41" fmla="*/ 10659953 h 10695515"/>
              <a:gd name="connsiteX42" fmla="*/ 30530 w 4123786"/>
              <a:gd name="connsiteY42" fmla="*/ 9043781 h 10695515"/>
              <a:gd name="connsiteX43" fmla="*/ 19986 w 4123786"/>
              <a:gd name="connsiteY43" fmla="*/ 8991028 h 10695515"/>
              <a:gd name="connsiteX44" fmla="*/ 30530 w 4123786"/>
              <a:gd name="connsiteY44" fmla="*/ 8936768 h 10695515"/>
              <a:gd name="connsiteX45" fmla="*/ 30530 w 4123786"/>
              <a:gd name="connsiteY45" fmla="*/ 8213677 h 10695515"/>
              <a:gd name="connsiteX46" fmla="*/ 30530 w 4123786"/>
              <a:gd name="connsiteY46" fmla="*/ 8117697 h 10695515"/>
              <a:gd name="connsiteX47" fmla="*/ 19292 w 4123786"/>
              <a:gd name="connsiteY47" fmla="*/ 8064088 h 10695515"/>
              <a:gd name="connsiteX48" fmla="*/ 6414 w 4123786"/>
              <a:gd name="connsiteY48" fmla="*/ 8009276 h 10695515"/>
              <a:gd name="connsiteX49" fmla="*/ 862 w 4123786"/>
              <a:gd name="connsiteY49" fmla="*/ 7956458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68003 w 4123786"/>
              <a:gd name="connsiteY39" fmla="*/ 10695515 h 10695515"/>
              <a:gd name="connsiteX40" fmla="*/ 30530 w 4123786"/>
              <a:gd name="connsiteY40" fmla="*/ 10659953 h 10695515"/>
              <a:gd name="connsiteX41" fmla="*/ 30530 w 4123786"/>
              <a:gd name="connsiteY41" fmla="*/ 9043781 h 10695515"/>
              <a:gd name="connsiteX42" fmla="*/ 19986 w 4123786"/>
              <a:gd name="connsiteY42" fmla="*/ 8991028 h 10695515"/>
              <a:gd name="connsiteX43" fmla="*/ 30530 w 4123786"/>
              <a:gd name="connsiteY43" fmla="*/ 8936768 h 10695515"/>
              <a:gd name="connsiteX44" fmla="*/ 30530 w 4123786"/>
              <a:gd name="connsiteY44" fmla="*/ 8213677 h 10695515"/>
              <a:gd name="connsiteX45" fmla="*/ 30530 w 4123786"/>
              <a:gd name="connsiteY45" fmla="*/ 8117697 h 10695515"/>
              <a:gd name="connsiteX46" fmla="*/ 19292 w 4123786"/>
              <a:gd name="connsiteY46" fmla="*/ 8064088 h 10695515"/>
              <a:gd name="connsiteX47" fmla="*/ 6414 w 4123786"/>
              <a:gd name="connsiteY47" fmla="*/ 8009276 h 10695515"/>
              <a:gd name="connsiteX48" fmla="*/ 862 w 4123786"/>
              <a:gd name="connsiteY48" fmla="*/ 7956458 h 10695515"/>
              <a:gd name="connsiteX49" fmla="*/ 0 w 4123786"/>
              <a:gd name="connsiteY4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916119 h 10695515"/>
              <a:gd name="connsiteX32" fmla="*/ 4123785 w 4123786"/>
              <a:gd name="connsiteY32" fmla="*/ 10239915 h 10695515"/>
              <a:gd name="connsiteX33" fmla="*/ 4123785 w 4123786"/>
              <a:gd name="connsiteY33" fmla="*/ 10662081 h 10695515"/>
              <a:gd name="connsiteX34" fmla="*/ 4090258 w 4123786"/>
              <a:gd name="connsiteY34" fmla="*/ 10695514 h 10695515"/>
              <a:gd name="connsiteX35" fmla="*/ 4072751 w 4123786"/>
              <a:gd name="connsiteY35" fmla="*/ 10695514 h 10695515"/>
              <a:gd name="connsiteX36" fmla="*/ 4072751 w 4123786"/>
              <a:gd name="connsiteY36" fmla="*/ 10695515 h 10695515"/>
              <a:gd name="connsiteX37" fmla="*/ 3145747 w 4123786"/>
              <a:gd name="connsiteY37" fmla="*/ 10695515 h 10695515"/>
              <a:gd name="connsiteX38" fmla="*/ 68003 w 4123786"/>
              <a:gd name="connsiteY38" fmla="*/ 10695515 h 10695515"/>
              <a:gd name="connsiteX39" fmla="*/ 30530 w 4123786"/>
              <a:gd name="connsiteY39" fmla="*/ 10659953 h 10695515"/>
              <a:gd name="connsiteX40" fmla="*/ 30530 w 4123786"/>
              <a:gd name="connsiteY40" fmla="*/ 9043781 h 10695515"/>
              <a:gd name="connsiteX41" fmla="*/ 19986 w 4123786"/>
              <a:gd name="connsiteY41" fmla="*/ 8991028 h 10695515"/>
              <a:gd name="connsiteX42" fmla="*/ 30530 w 4123786"/>
              <a:gd name="connsiteY42" fmla="*/ 8936768 h 10695515"/>
              <a:gd name="connsiteX43" fmla="*/ 30530 w 4123786"/>
              <a:gd name="connsiteY43" fmla="*/ 8213677 h 10695515"/>
              <a:gd name="connsiteX44" fmla="*/ 30530 w 4123786"/>
              <a:gd name="connsiteY44" fmla="*/ 8117697 h 10695515"/>
              <a:gd name="connsiteX45" fmla="*/ 19292 w 4123786"/>
              <a:gd name="connsiteY45" fmla="*/ 8064088 h 10695515"/>
              <a:gd name="connsiteX46" fmla="*/ 6414 w 4123786"/>
              <a:gd name="connsiteY46" fmla="*/ 8009276 h 10695515"/>
              <a:gd name="connsiteX47" fmla="*/ 862 w 4123786"/>
              <a:gd name="connsiteY47" fmla="*/ 7956458 h 10695515"/>
              <a:gd name="connsiteX48" fmla="*/ 0 w 4123786"/>
              <a:gd name="connsiteY48"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7916119 h 10695515"/>
              <a:gd name="connsiteX31" fmla="*/ 4123785 w 4123786"/>
              <a:gd name="connsiteY31" fmla="*/ 10239915 h 10695515"/>
              <a:gd name="connsiteX32" fmla="*/ 4123785 w 4123786"/>
              <a:gd name="connsiteY32" fmla="*/ 10662081 h 10695515"/>
              <a:gd name="connsiteX33" fmla="*/ 4090258 w 4123786"/>
              <a:gd name="connsiteY33" fmla="*/ 10695514 h 10695515"/>
              <a:gd name="connsiteX34" fmla="*/ 4072751 w 4123786"/>
              <a:gd name="connsiteY34" fmla="*/ 10695514 h 10695515"/>
              <a:gd name="connsiteX35" fmla="*/ 4072751 w 4123786"/>
              <a:gd name="connsiteY35" fmla="*/ 10695515 h 10695515"/>
              <a:gd name="connsiteX36" fmla="*/ 3145747 w 4123786"/>
              <a:gd name="connsiteY36" fmla="*/ 10695515 h 10695515"/>
              <a:gd name="connsiteX37" fmla="*/ 68003 w 4123786"/>
              <a:gd name="connsiteY37" fmla="*/ 10695515 h 10695515"/>
              <a:gd name="connsiteX38" fmla="*/ 30530 w 4123786"/>
              <a:gd name="connsiteY38" fmla="*/ 10659953 h 10695515"/>
              <a:gd name="connsiteX39" fmla="*/ 30530 w 4123786"/>
              <a:gd name="connsiteY39" fmla="*/ 9043781 h 10695515"/>
              <a:gd name="connsiteX40" fmla="*/ 19986 w 4123786"/>
              <a:gd name="connsiteY40" fmla="*/ 8991028 h 10695515"/>
              <a:gd name="connsiteX41" fmla="*/ 30530 w 4123786"/>
              <a:gd name="connsiteY41" fmla="*/ 8936768 h 10695515"/>
              <a:gd name="connsiteX42" fmla="*/ 30530 w 4123786"/>
              <a:gd name="connsiteY42" fmla="*/ 8213677 h 10695515"/>
              <a:gd name="connsiteX43" fmla="*/ 30530 w 4123786"/>
              <a:gd name="connsiteY43" fmla="*/ 8117697 h 10695515"/>
              <a:gd name="connsiteX44" fmla="*/ 19292 w 4123786"/>
              <a:gd name="connsiteY44" fmla="*/ 8064088 h 10695515"/>
              <a:gd name="connsiteX45" fmla="*/ 6414 w 4123786"/>
              <a:gd name="connsiteY45" fmla="*/ 8009276 h 10695515"/>
              <a:gd name="connsiteX46" fmla="*/ 862 w 4123786"/>
              <a:gd name="connsiteY46" fmla="*/ 7956458 h 10695515"/>
              <a:gd name="connsiteX47" fmla="*/ 0 w 4123786"/>
              <a:gd name="connsiteY47"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10239915 h 10695515"/>
              <a:gd name="connsiteX31" fmla="*/ 4123785 w 4123786"/>
              <a:gd name="connsiteY31" fmla="*/ 10662081 h 10695515"/>
              <a:gd name="connsiteX32" fmla="*/ 4090258 w 4123786"/>
              <a:gd name="connsiteY32" fmla="*/ 10695514 h 10695515"/>
              <a:gd name="connsiteX33" fmla="*/ 4072751 w 4123786"/>
              <a:gd name="connsiteY33" fmla="*/ 10695514 h 10695515"/>
              <a:gd name="connsiteX34" fmla="*/ 4072751 w 4123786"/>
              <a:gd name="connsiteY34" fmla="*/ 10695515 h 10695515"/>
              <a:gd name="connsiteX35" fmla="*/ 3145747 w 4123786"/>
              <a:gd name="connsiteY35" fmla="*/ 10695515 h 10695515"/>
              <a:gd name="connsiteX36" fmla="*/ 68003 w 4123786"/>
              <a:gd name="connsiteY36" fmla="*/ 10695515 h 10695515"/>
              <a:gd name="connsiteX37" fmla="*/ 30530 w 4123786"/>
              <a:gd name="connsiteY37" fmla="*/ 10659953 h 10695515"/>
              <a:gd name="connsiteX38" fmla="*/ 30530 w 4123786"/>
              <a:gd name="connsiteY38" fmla="*/ 9043781 h 10695515"/>
              <a:gd name="connsiteX39" fmla="*/ 19986 w 4123786"/>
              <a:gd name="connsiteY39" fmla="*/ 8991028 h 10695515"/>
              <a:gd name="connsiteX40" fmla="*/ 30530 w 4123786"/>
              <a:gd name="connsiteY40" fmla="*/ 8936768 h 10695515"/>
              <a:gd name="connsiteX41" fmla="*/ 30530 w 4123786"/>
              <a:gd name="connsiteY41" fmla="*/ 8213677 h 10695515"/>
              <a:gd name="connsiteX42" fmla="*/ 30530 w 4123786"/>
              <a:gd name="connsiteY42" fmla="*/ 8117697 h 10695515"/>
              <a:gd name="connsiteX43" fmla="*/ 19292 w 4123786"/>
              <a:gd name="connsiteY43" fmla="*/ 8064088 h 10695515"/>
              <a:gd name="connsiteX44" fmla="*/ 6414 w 4123786"/>
              <a:gd name="connsiteY44" fmla="*/ 8009276 h 10695515"/>
              <a:gd name="connsiteX45" fmla="*/ 862 w 4123786"/>
              <a:gd name="connsiteY45" fmla="*/ 7956458 h 10695515"/>
              <a:gd name="connsiteX46" fmla="*/ 0 w 4123786"/>
              <a:gd name="connsiteY46"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3145747 w 4123786"/>
              <a:gd name="connsiteY34" fmla="*/ 10695515 h 10695515"/>
              <a:gd name="connsiteX35" fmla="*/ 68003 w 4123786"/>
              <a:gd name="connsiteY35" fmla="*/ 10695515 h 10695515"/>
              <a:gd name="connsiteX36" fmla="*/ 30530 w 4123786"/>
              <a:gd name="connsiteY36" fmla="*/ 10659953 h 10695515"/>
              <a:gd name="connsiteX37" fmla="*/ 30530 w 4123786"/>
              <a:gd name="connsiteY37" fmla="*/ 9043781 h 10695515"/>
              <a:gd name="connsiteX38" fmla="*/ 19986 w 4123786"/>
              <a:gd name="connsiteY38" fmla="*/ 8991028 h 10695515"/>
              <a:gd name="connsiteX39" fmla="*/ 30530 w 4123786"/>
              <a:gd name="connsiteY39" fmla="*/ 8936768 h 10695515"/>
              <a:gd name="connsiteX40" fmla="*/ 30530 w 4123786"/>
              <a:gd name="connsiteY40" fmla="*/ 8213677 h 10695515"/>
              <a:gd name="connsiteX41" fmla="*/ 30530 w 4123786"/>
              <a:gd name="connsiteY41" fmla="*/ 8117697 h 10695515"/>
              <a:gd name="connsiteX42" fmla="*/ 19292 w 4123786"/>
              <a:gd name="connsiteY42" fmla="*/ 8064088 h 10695515"/>
              <a:gd name="connsiteX43" fmla="*/ 6414 w 4123786"/>
              <a:gd name="connsiteY43" fmla="*/ 8009276 h 10695515"/>
              <a:gd name="connsiteX44" fmla="*/ 862 w 4123786"/>
              <a:gd name="connsiteY44" fmla="*/ 7956458 h 10695515"/>
              <a:gd name="connsiteX45" fmla="*/ 0 w 4123786"/>
              <a:gd name="connsiteY45"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68003 w 4123786"/>
              <a:gd name="connsiteY34" fmla="*/ 10695515 h 10695515"/>
              <a:gd name="connsiteX35" fmla="*/ 30530 w 4123786"/>
              <a:gd name="connsiteY35" fmla="*/ 10659953 h 10695515"/>
              <a:gd name="connsiteX36" fmla="*/ 30530 w 4123786"/>
              <a:gd name="connsiteY36" fmla="*/ 9043781 h 10695515"/>
              <a:gd name="connsiteX37" fmla="*/ 19986 w 4123786"/>
              <a:gd name="connsiteY37" fmla="*/ 8991028 h 10695515"/>
              <a:gd name="connsiteX38" fmla="*/ 30530 w 4123786"/>
              <a:gd name="connsiteY38" fmla="*/ 8936768 h 10695515"/>
              <a:gd name="connsiteX39" fmla="*/ 30530 w 4123786"/>
              <a:gd name="connsiteY39" fmla="*/ 8213677 h 10695515"/>
              <a:gd name="connsiteX40" fmla="*/ 30530 w 4123786"/>
              <a:gd name="connsiteY40" fmla="*/ 8117697 h 10695515"/>
              <a:gd name="connsiteX41" fmla="*/ 19292 w 4123786"/>
              <a:gd name="connsiteY41" fmla="*/ 8064088 h 10695515"/>
              <a:gd name="connsiteX42" fmla="*/ 6414 w 4123786"/>
              <a:gd name="connsiteY42" fmla="*/ 8009276 h 10695515"/>
              <a:gd name="connsiteX43" fmla="*/ 862 w 4123786"/>
              <a:gd name="connsiteY43" fmla="*/ 7956458 h 10695515"/>
              <a:gd name="connsiteX44" fmla="*/ 0 w 4123786"/>
              <a:gd name="connsiteY44"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662081 h 10695515"/>
              <a:gd name="connsiteX30" fmla="*/ 4090258 w 4123786"/>
              <a:gd name="connsiteY30" fmla="*/ 10695514 h 10695515"/>
              <a:gd name="connsiteX31" fmla="*/ 4072751 w 4123786"/>
              <a:gd name="connsiteY31" fmla="*/ 10695514 h 10695515"/>
              <a:gd name="connsiteX32" fmla="*/ 4072751 w 4123786"/>
              <a:gd name="connsiteY32" fmla="*/ 10695515 h 10695515"/>
              <a:gd name="connsiteX33" fmla="*/ 68003 w 4123786"/>
              <a:gd name="connsiteY33" fmla="*/ 10695515 h 10695515"/>
              <a:gd name="connsiteX34" fmla="*/ 30530 w 4123786"/>
              <a:gd name="connsiteY34" fmla="*/ 10659953 h 10695515"/>
              <a:gd name="connsiteX35" fmla="*/ 30530 w 4123786"/>
              <a:gd name="connsiteY35" fmla="*/ 9043781 h 10695515"/>
              <a:gd name="connsiteX36" fmla="*/ 19986 w 4123786"/>
              <a:gd name="connsiteY36" fmla="*/ 8991028 h 10695515"/>
              <a:gd name="connsiteX37" fmla="*/ 30530 w 4123786"/>
              <a:gd name="connsiteY37" fmla="*/ 8936768 h 10695515"/>
              <a:gd name="connsiteX38" fmla="*/ 30530 w 4123786"/>
              <a:gd name="connsiteY38" fmla="*/ 8213677 h 10695515"/>
              <a:gd name="connsiteX39" fmla="*/ 30530 w 4123786"/>
              <a:gd name="connsiteY39" fmla="*/ 8117697 h 10695515"/>
              <a:gd name="connsiteX40" fmla="*/ 19292 w 4123786"/>
              <a:gd name="connsiteY40" fmla="*/ 8064088 h 10695515"/>
              <a:gd name="connsiteX41" fmla="*/ 6414 w 4123786"/>
              <a:gd name="connsiteY41" fmla="*/ 8009276 h 10695515"/>
              <a:gd name="connsiteX42" fmla="*/ 862 w 4123786"/>
              <a:gd name="connsiteY42" fmla="*/ 7956458 h 10695515"/>
              <a:gd name="connsiteX43" fmla="*/ 0 w 4123786"/>
              <a:gd name="connsiteY43"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090259 w 4123786"/>
              <a:gd name="connsiteY22" fmla="*/ 0 h 10695515"/>
              <a:gd name="connsiteX23" fmla="*/ 4123786 w 4123786"/>
              <a:gd name="connsiteY23" fmla="*/ 33528 h 10695515"/>
              <a:gd name="connsiteX24" fmla="*/ 4123786 w 4123786"/>
              <a:gd name="connsiteY24" fmla="*/ 2779490 h 10695515"/>
              <a:gd name="connsiteX25" fmla="*/ 4123785 w 4123786"/>
              <a:gd name="connsiteY25" fmla="*/ 2779492 h 10695515"/>
              <a:gd name="connsiteX26" fmla="*/ 4123785 w 4123786"/>
              <a:gd name="connsiteY26" fmla="*/ 3099544 h 10695515"/>
              <a:gd name="connsiteX27" fmla="*/ 4123785 w 4123786"/>
              <a:gd name="connsiteY27" fmla="*/ 4850102 h 10695515"/>
              <a:gd name="connsiteX28" fmla="*/ 4123785 w 4123786"/>
              <a:gd name="connsiteY28" fmla="*/ 10662081 h 10695515"/>
              <a:gd name="connsiteX29" fmla="*/ 4090258 w 4123786"/>
              <a:gd name="connsiteY29" fmla="*/ 10695514 h 10695515"/>
              <a:gd name="connsiteX30" fmla="*/ 4072751 w 4123786"/>
              <a:gd name="connsiteY30" fmla="*/ 10695514 h 10695515"/>
              <a:gd name="connsiteX31" fmla="*/ 4072751 w 4123786"/>
              <a:gd name="connsiteY31" fmla="*/ 10695515 h 10695515"/>
              <a:gd name="connsiteX32" fmla="*/ 68003 w 4123786"/>
              <a:gd name="connsiteY32" fmla="*/ 10695515 h 10695515"/>
              <a:gd name="connsiteX33" fmla="*/ 30530 w 4123786"/>
              <a:gd name="connsiteY33" fmla="*/ 10659953 h 10695515"/>
              <a:gd name="connsiteX34" fmla="*/ 30530 w 4123786"/>
              <a:gd name="connsiteY34" fmla="*/ 9043781 h 10695515"/>
              <a:gd name="connsiteX35" fmla="*/ 19986 w 4123786"/>
              <a:gd name="connsiteY35" fmla="*/ 8991028 h 10695515"/>
              <a:gd name="connsiteX36" fmla="*/ 30530 w 4123786"/>
              <a:gd name="connsiteY36" fmla="*/ 8936768 h 10695515"/>
              <a:gd name="connsiteX37" fmla="*/ 30530 w 4123786"/>
              <a:gd name="connsiteY37" fmla="*/ 8213677 h 10695515"/>
              <a:gd name="connsiteX38" fmla="*/ 30530 w 4123786"/>
              <a:gd name="connsiteY38" fmla="*/ 8117697 h 10695515"/>
              <a:gd name="connsiteX39" fmla="*/ 19292 w 4123786"/>
              <a:gd name="connsiteY39" fmla="*/ 8064088 h 10695515"/>
              <a:gd name="connsiteX40" fmla="*/ 6414 w 4123786"/>
              <a:gd name="connsiteY40" fmla="*/ 8009276 h 10695515"/>
              <a:gd name="connsiteX41" fmla="*/ 862 w 4123786"/>
              <a:gd name="connsiteY41" fmla="*/ 7956458 h 10695515"/>
              <a:gd name="connsiteX42" fmla="*/ 0 w 4123786"/>
              <a:gd name="connsiteY42"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090259 w 4123786"/>
              <a:gd name="connsiteY21" fmla="*/ 0 h 10695515"/>
              <a:gd name="connsiteX22" fmla="*/ 4123786 w 4123786"/>
              <a:gd name="connsiteY22" fmla="*/ 33528 h 10695515"/>
              <a:gd name="connsiteX23" fmla="*/ 4123786 w 4123786"/>
              <a:gd name="connsiteY23" fmla="*/ 2779490 h 10695515"/>
              <a:gd name="connsiteX24" fmla="*/ 4123785 w 4123786"/>
              <a:gd name="connsiteY24" fmla="*/ 2779492 h 10695515"/>
              <a:gd name="connsiteX25" fmla="*/ 4123785 w 4123786"/>
              <a:gd name="connsiteY25" fmla="*/ 3099544 h 10695515"/>
              <a:gd name="connsiteX26" fmla="*/ 4123785 w 4123786"/>
              <a:gd name="connsiteY26" fmla="*/ 4850102 h 10695515"/>
              <a:gd name="connsiteX27" fmla="*/ 4123785 w 4123786"/>
              <a:gd name="connsiteY27" fmla="*/ 10662081 h 10695515"/>
              <a:gd name="connsiteX28" fmla="*/ 4090258 w 4123786"/>
              <a:gd name="connsiteY28" fmla="*/ 10695514 h 10695515"/>
              <a:gd name="connsiteX29" fmla="*/ 4072751 w 4123786"/>
              <a:gd name="connsiteY29" fmla="*/ 10695514 h 10695515"/>
              <a:gd name="connsiteX30" fmla="*/ 4072751 w 4123786"/>
              <a:gd name="connsiteY30" fmla="*/ 10695515 h 10695515"/>
              <a:gd name="connsiteX31" fmla="*/ 68003 w 4123786"/>
              <a:gd name="connsiteY31" fmla="*/ 10695515 h 10695515"/>
              <a:gd name="connsiteX32" fmla="*/ 30530 w 4123786"/>
              <a:gd name="connsiteY32" fmla="*/ 10659953 h 10695515"/>
              <a:gd name="connsiteX33" fmla="*/ 30530 w 4123786"/>
              <a:gd name="connsiteY33" fmla="*/ 9043781 h 10695515"/>
              <a:gd name="connsiteX34" fmla="*/ 19986 w 4123786"/>
              <a:gd name="connsiteY34" fmla="*/ 8991028 h 10695515"/>
              <a:gd name="connsiteX35" fmla="*/ 30530 w 4123786"/>
              <a:gd name="connsiteY35" fmla="*/ 8936768 h 10695515"/>
              <a:gd name="connsiteX36" fmla="*/ 30530 w 4123786"/>
              <a:gd name="connsiteY36" fmla="*/ 8213677 h 10695515"/>
              <a:gd name="connsiteX37" fmla="*/ 30530 w 4123786"/>
              <a:gd name="connsiteY37" fmla="*/ 8117697 h 10695515"/>
              <a:gd name="connsiteX38" fmla="*/ 19292 w 4123786"/>
              <a:gd name="connsiteY38" fmla="*/ 8064088 h 10695515"/>
              <a:gd name="connsiteX39" fmla="*/ 6414 w 4123786"/>
              <a:gd name="connsiteY39" fmla="*/ 8009276 h 10695515"/>
              <a:gd name="connsiteX40" fmla="*/ 862 w 4123786"/>
              <a:gd name="connsiteY40" fmla="*/ 7956458 h 10695515"/>
              <a:gd name="connsiteX41" fmla="*/ 0 w 4123786"/>
              <a:gd name="connsiteY41"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2779492 h 10695515"/>
              <a:gd name="connsiteX24" fmla="*/ 4123785 w 4123786"/>
              <a:gd name="connsiteY24" fmla="*/ 3099544 h 10695515"/>
              <a:gd name="connsiteX25" fmla="*/ 4123785 w 4123786"/>
              <a:gd name="connsiteY25" fmla="*/ 4850102 h 10695515"/>
              <a:gd name="connsiteX26" fmla="*/ 4123785 w 4123786"/>
              <a:gd name="connsiteY26" fmla="*/ 10662081 h 10695515"/>
              <a:gd name="connsiteX27" fmla="*/ 4090258 w 4123786"/>
              <a:gd name="connsiteY27" fmla="*/ 10695514 h 10695515"/>
              <a:gd name="connsiteX28" fmla="*/ 4072751 w 4123786"/>
              <a:gd name="connsiteY28" fmla="*/ 10695514 h 10695515"/>
              <a:gd name="connsiteX29" fmla="*/ 4072751 w 4123786"/>
              <a:gd name="connsiteY29" fmla="*/ 10695515 h 10695515"/>
              <a:gd name="connsiteX30" fmla="*/ 68003 w 4123786"/>
              <a:gd name="connsiteY30" fmla="*/ 10695515 h 10695515"/>
              <a:gd name="connsiteX31" fmla="*/ 30530 w 4123786"/>
              <a:gd name="connsiteY31" fmla="*/ 10659953 h 10695515"/>
              <a:gd name="connsiteX32" fmla="*/ 30530 w 4123786"/>
              <a:gd name="connsiteY32" fmla="*/ 9043781 h 10695515"/>
              <a:gd name="connsiteX33" fmla="*/ 19986 w 4123786"/>
              <a:gd name="connsiteY33" fmla="*/ 8991028 h 10695515"/>
              <a:gd name="connsiteX34" fmla="*/ 30530 w 4123786"/>
              <a:gd name="connsiteY34" fmla="*/ 8936768 h 10695515"/>
              <a:gd name="connsiteX35" fmla="*/ 30530 w 4123786"/>
              <a:gd name="connsiteY35" fmla="*/ 8213677 h 10695515"/>
              <a:gd name="connsiteX36" fmla="*/ 30530 w 4123786"/>
              <a:gd name="connsiteY36" fmla="*/ 8117697 h 10695515"/>
              <a:gd name="connsiteX37" fmla="*/ 19292 w 4123786"/>
              <a:gd name="connsiteY37" fmla="*/ 8064088 h 10695515"/>
              <a:gd name="connsiteX38" fmla="*/ 6414 w 4123786"/>
              <a:gd name="connsiteY38" fmla="*/ 8009276 h 10695515"/>
              <a:gd name="connsiteX39" fmla="*/ 862 w 4123786"/>
              <a:gd name="connsiteY39" fmla="*/ 7956458 h 10695515"/>
              <a:gd name="connsiteX40" fmla="*/ 0 w 4123786"/>
              <a:gd name="connsiteY40"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3099544 h 10695515"/>
              <a:gd name="connsiteX24" fmla="*/ 4123785 w 4123786"/>
              <a:gd name="connsiteY24" fmla="*/ 4850102 h 10695515"/>
              <a:gd name="connsiteX25" fmla="*/ 4123785 w 4123786"/>
              <a:gd name="connsiteY25" fmla="*/ 10662081 h 10695515"/>
              <a:gd name="connsiteX26" fmla="*/ 4090258 w 4123786"/>
              <a:gd name="connsiteY26" fmla="*/ 10695514 h 10695515"/>
              <a:gd name="connsiteX27" fmla="*/ 4072751 w 4123786"/>
              <a:gd name="connsiteY27" fmla="*/ 10695514 h 10695515"/>
              <a:gd name="connsiteX28" fmla="*/ 4072751 w 4123786"/>
              <a:gd name="connsiteY28" fmla="*/ 10695515 h 10695515"/>
              <a:gd name="connsiteX29" fmla="*/ 68003 w 4123786"/>
              <a:gd name="connsiteY29" fmla="*/ 10695515 h 10695515"/>
              <a:gd name="connsiteX30" fmla="*/ 30530 w 4123786"/>
              <a:gd name="connsiteY30" fmla="*/ 10659953 h 10695515"/>
              <a:gd name="connsiteX31" fmla="*/ 30530 w 4123786"/>
              <a:gd name="connsiteY31" fmla="*/ 9043781 h 10695515"/>
              <a:gd name="connsiteX32" fmla="*/ 19986 w 4123786"/>
              <a:gd name="connsiteY32" fmla="*/ 8991028 h 10695515"/>
              <a:gd name="connsiteX33" fmla="*/ 30530 w 4123786"/>
              <a:gd name="connsiteY33" fmla="*/ 8936768 h 10695515"/>
              <a:gd name="connsiteX34" fmla="*/ 30530 w 4123786"/>
              <a:gd name="connsiteY34" fmla="*/ 8213677 h 10695515"/>
              <a:gd name="connsiteX35" fmla="*/ 30530 w 4123786"/>
              <a:gd name="connsiteY35" fmla="*/ 8117697 h 10695515"/>
              <a:gd name="connsiteX36" fmla="*/ 19292 w 4123786"/>
              <a:gd name="connsiteY36" fmla="*/ 8064088 h 10695515"/>
              <a:gd name="connsiteX37" fmla="*/ 6414 w 4123786"/>
              <a:gd name="connsiteY37" fmla="*/ 8009276 h 10695515"/>
              <a:gd name="connsiteX38" fmla="*/ 862 w 4123786"/>
              <a:gd name="connsiteY38" fmla="*/ 7956458 h 10695515"/>
              <a:gd name="connsiteX39" fmla="*/ 0 w 4123786"/>
              <a:gd name="connsiteY3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5 w 4123786"/>
              <a:gd name="connsiteY22" fmla="*/ 3099544 h 10695515"/>
              <a:gd name="connsiteX23" fmla="*/ 4123785 w 4123786"/>
              <a:gd name="connsiteY23" fmla="*/ 4850102 h 10695515"/>
              <a:gd name="connsiteX24" fmla="*/ 4123785 w 4123786"/>
              <a:gd name="connsiteY24" fmla="*/ 10662081 h 10695515"/>
              <a:gd name="connsiteX25" fmla="*/ 4090258 w 4123786"/>
              <a:gd name="connsiteY25" fmla="*/ 10695514 h 10695515"/>
              <a:gd name="connsiteX26" fmla="*/ 4072751 w 4123786"/>
              <a:gd name="connsiteY26" fmla="*/ 10695514 h 10695515"/>
              <a:gd name="connsiteX27" fmla="*/ 4072751 w 4123786"/>
              <a:gd name="connsiteY27" fmla="*/ 10695515 h 10695515"/>
              <a:gd name="connsiteX28" fmla="*/ 68003 w 4123786"/>
              <a:gd name="connsiteY28" fmla="*/ 10695515 h 10695515"/>
              <a:gd name="connsiteX29" fmla="*/ 30530 w 4123786"/>
              <a:gd name="connsiteY29" fmla="*/ 10659953 h 10695515"/>
              <a:gd name="connsiteX30" fmla="*/ 30530 w 4123786"/>
              <a:gd name="connsiteY30" fmla="*/ 9043781 h 10695515"/>
              <a:gd name="connsiteX31" fmla="*/ 19986 w 4123786"/>
              <a:gd name="connsiteY31" fmla="*/ 8991028 h 10695515"/>
              <a:gd name="connsiteX32" fmla="*/ 30530 w 4123786"/>
              <a:gd name="connsiteY32" fmla="*/ 8936768 h 10695515"/>
              <a:gd name="connsiteX33" fmla="*/ 30530 w 4123786"/>
              <a:gd name="connsiteY33" fmla="*/ 8213677 h 10695515"/>
              <a:gd name="connsiteX34" fmla="*/ 30530 w 4123786"/>
              <a:gd name="connsiteY34" fmla="*/ 8117697 h 10695515"/>
              <a:gd name="connsiteX35" fmla="*/ 19292 w 4123786"/>
              <a:gd name="connsiteY35" fmla="*/ 8064088 h 10695515"/>
              <a:gd name="connsiteX36" fmla="*/ 6414 w 4123786"/>
              <a:gd name="connsiteY36" fmla="*/ 8009276 h 10695515"/>
              <a:gd name="connsiteX37" fmla="*/ 862 w 4123786"/>
              <a:gd name="connsiteY37" fmla="*/ 7956458 h 10695515"/>
              <a:gd name="connsiteX38" fmla="*/ 0 w 4123786"/>
              <a:gd name="connsiteY38" fmla="*/ 7915797 h 10695515"/>
              <a:gd name="connsiteX0" fmla="*/ 0 w 4126269"/>
              <a:gd name="connsiteY0" fmla="*/ 7915797 h 10695515"/>
              <a:gd name="connsiteX1" fmla="*/ 7600 w 4126269"/>
              <a:gd name="connsiteY1" fmla="*/ 7873197 h 10695515"/>
              <a:gd name="connsiteX2" fmla="*/ 4439 w 4126269"/>
              <a:gd name="connsiteY2" fmla="*/ 7844441 h 10695515"/>
              <a:gd name="connsiteX3" fmla="*/ 12582 w 4126269"/>
              <a:gd name="connsiteY3" fmla="*/ 7790887 h 10695515"/>
              <a:gd name="connsiteX4" fmla="*/ 20085 w 4126269"/>
              <a:gd name="connsiteY4" fmla="*/ 7712540 h 10695515"/>
              <a:gd name="connsiteX5" fmla="*/ 28081 w 4126269"/>
              <a:gd name="connsiteY5" fmla="*/ 7658609 h 10695515"/>
              <a:gd name="connsiteX6" fmla="*/ 30530 w 4126269"/>
              <a:gd name="connsiteY6" fmla="*/ 7648210 h 10695515"/>
              <a:gd name="connsiteX7" fmla="*/ 30530 w 4126269"/>
              <a:gd name="connsiteY7" fmla="*/ 7295316 h 10695515"/>
              <a:gd name="connsiteX8" fmla="*/ 27793 w 4126269"/>
              <a:gd name="connsiteY8" fmla="*/ 7269284 h 10695515"/>
              <a:gd name="connsiteX9" fmla="*/ 30530 w 4126269"/>
              <a:gd name="connsiteY9" fmla="*/ 7181458 h 10695515"/>
              <a:gd name="connsiteX10" fmla="*/ 26802 w 4126269"/>
              <a:gd name="connsiteY10" fmla="*/ 7168704 h 10695515"/>
              <a:gd name="connsiteX11" fmla="*/ 30530 w 4126269"/>
              <a:gd name="connsiteY11" fmla="*/ 7082840 h 10695515"/>
              <a:gd name="connsiteX12" fmla="*/ 27363 w 4126269"/>
              <a:gd name="connsiteY12" fmla="*/ 6988764 h 10695515"/>
              <a:gd name="connsiteX13" fmla="*/ 18853 w 4126269"/>
              <a:gd name="connsiteY13" fmla="*/ 6981739 h 10695515"/>
              <a:gd name="connsiteX14" fmla="*/ 18106 w 4126269"/>
              <a:gd name="connsiteY14" fmla="*/ 6961107 h 10695515"/>
              <a:gd name="connsiteX15" fmla="*/ 18269 w 4126269"/>
              <a:gd name="connsiteY15" fmla="*/ 6928626 h 10695515"/>
              <a:gd name="connsiteX16" fmla="*/ 27200 w 4126269"/>
              <a:gd name="connsiteY16" fmla="*/ 6855869 h 10695515"/>
              <a:gd name="connsiteX17" fmla="*/ 21919 w 4126269"/>
              <a:gd name="connsiteY17" fmla="*/ 40543 h 10695515"/>
              <a:gd name="connsiteX18" fmla="*/ 47162 w 4126269"/>
              <a:gd name="connsiteY18" fmla="*/ 4670 h 10695515"/>
              <a:gd name="connsiteX19" fmla="*/ 68017 w 4126269"/>
              <a:gd name="connsiteY19" fmla="*/ 37 h 10695515"/>
              <a:gd name="connsiteX20" fmla="*/ 4090259 w 4126269"/>
              <a:gd name="connsiteY20" fmla="*/ 0 h 10695515"/>
              <a:gd name="connsiteX21" fmla="*/ 4123786 w 4126269"/>
              <a:gd name="connsiteY21" fmla="*/ 33528 h 10695515"/>
              <a:gd name="connsiteX22" fmla="*/ 4123785 w 4126269"/>
              <a:gd name="connsiteY22" fmla="*/ 4850102 h 10695515"/>
              <a:gd name="connsiteX23" fmla="*/ 4123785 w 4126269"/>
              <a:gd name="connsiteY23" fmla="*/ 10662081 h 10695515"/>
              <a:gd name="connsiteX24" fmla="*/ 4090258 w 4126269"/>
              <a:gd name="connsiteY24" fmla="*/ 10695514 h 10695515"/>
              <a:gd name="connsiteX25" fmla="*/ 4072751 w 4126269"/>
              <a:gd name="connsiteY25" fmla="*/ 10695514 h 10695515"/>
              <a:gd name="connsiteX26" fmla="*/ 4072751 w 4126269"/>
              <a:gd name="connsiteY26" fmla="*/ 10695515 h 10695515"/>
              <a:gd name="connsiteX27" fmla="*/ 68003 w 4126269"/>
              <a:gd name="connsiteY27" fmla="*/ 10695515 h 10695515"/>
              <a:gd name="connsiteX28" fmla="*/ 30530 w 4126269"/>
              <a:gd name="connsiteY28" fmla="*/ 10659953 h 10695515"/>
              <a:gd name="connsiteX29" fmla="*/ 30530 w 4126269"/>
              <a:gd name="connsiteY29" fmla="*/ 9043781 h 10695515"/>
              <a:gd name="connsiteX30" fmla="*/ 19986 w 4126269"/>
              <a:gd name="connsiteY30" fmla="*/ 8991028 h 10695515"/>
              <a:gd name="connsiteX31" fmla="*/ 30530 w 4126269"/>
              <a:gd name="connsiteY31" fmla="*/ 8936768 h 10695515"/>
              <a:gd name="connsiteX32" fmla="*/ 30530 w 4126269"/>
              <a:gd name="connsiteY32" fmla="*/ 8213677 h 10695515"/>
              <a:gd name="connsiteX33" fmla="*/ 30530 w 4126269"/>
              <a:gd name="connsiteY33" fmla="*/ 8117697 h 10695515"/>
              <a:gd name="connsiteX34" fmla="*/ 19292 w 4126269"/>
              <a:gd name="connsiteY34" fmla="*/ 8064088 h 10695515"/>
              <a:gd name="connsiteX35" fmla="*/ 6414 w 4126269"/>
              <a:gd name="connsiteY35" fmla="*/ 8009276 h 10695515"/>
              <a:gd name="connsiteX36" fmla="*/ 862 w 4126269"/>
              <a:gd name="connsiteY36" fmla="*/ 7956458 h 10695515"/>
              <a:gd name="connsiteX37" fmla="*/ 0 w 4126269"/>
              <a:gd name="connsiteY37"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7200 w 4127976"/>
              <a:gd name="connsiteY16" fmla="*/ 6855869 h 10695515"/>
              <a:gd name="connsiteX17" fmla="*/ 21919 w 4127976"/>
              <a:gd name="connsiteY17" fmla="*/ 40543 h 10695515"/>
              <a:gd name="connsiteX18" fmla="*/ 47162 w 4127976"/>
              <a:gd name="connsiteY18" fmla="*/ 4670 h 10695515"/>
              <a:gd name="connsiteX19" fmla="*/ 68017 w 4127976"/>
              <a:gd name="connsiteY19" fmla="*/ 37 h 10695515"/>
              <a:gd name="connsiteX20" fmla="*/ 4090259 w 4127976"/>
              <a:gd name="connsiteY20" fmla="*/ 0 h 10695515"/>
              <a:gd name="connsiteX21" fmla="*/ 4123786 w 4127976"/>
              <a:gd name="connsiteY21" fmla="*/ 33528 h 10695515"/>
              <a:gd name="connsiteX22" fmla="*/ 4123785 w 4127976"/>
              <a:gd name="connsiteY22" fmla="*/ 10662081 h 10695515"/>
              <a:gd name="connsiteX23" fmla="*/ 4090258 w 4127976"/>
              <a:gd name="connsiteY23" fmla="*/ 10695514 h 10695515"/>
              <a:gd name="connsiteX24" fmla="*/ 4072751 w 4127976"/>
              <a:gd name="connsiteY24" fmla="*/ 10695514 h 10695515"/>
              <a:gd name="connsiteX25" fmla="*/ 4072751 w 4127976"/>
              <a:gd name="connsiteY25" fmla="*/ 10695515 h 10695515"/>
              <a:gd name="connsiteX26" fmla="*/ 68003 w 4127976"/>
              <a:gd name="connsiteY26" fmla="*/ 10695515 h 10695515"/>
              <a:gd name="connsiteX27" fmla="*/ 30530 w 4127976"/>
              <a:gd name="connsiteY27" fmla="*/ 10659953 h 10695515"/>
              <a:gd name="connsiteX28" fmla="*/ 30530 w 4127976"/>
              <a:gd name="connsiteY28" fmla="*/ 9043781 h 10695515"/>
              <a:gd name="connsiteX29" fmla="*/ 19986 w 4127976"/>
              <a:gd name="connsiteY29" fmla="*/ 8991028 h 10695515"/>
              <a:gd name="connsiteX30" fmla="*/ 30530 w 4127976"/>
              <a:gd name="connsiteY30" fmla="*/ 8936768 h 10695515"/>
              <a:gd name="connsiteX31" fmla="*/ 30530 w 4127976"/>
              <a:gd name="connsiteY31" fmla="*/ 8213677 h 10695515"/>
              <a:gd name="connsiteX32" fmla="*/ 30530 w 4127976"/>
              <a:gd name="connsiteY32" fmla="*/ 8117697 h 10695515"/>
              <a:gd name="connsiteX33" fmla="*/ 19292 w 4127976"/>
              <a:gd name="connsiteY33" fmla="*/ 8064088 h 10695515"/>
              <a:gd name="connsiteX34" fmla="*/ 6414 w 4127976"/>
              <a:gd name="connsiteY34" fmla="*/ 8009276 h 10695515"/>
              <a:gd name="connsiteX35" fmla="*/ 862 w 4127976"/>
              <a:gd name="connsiteY35" fmla="*/ 7956458 h 10695515"/>
              <a:gd name="connsiteX36" fmla="*/ 0 w 4127976"/>
              <a:gd name="connsiteY36"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1919 w 4127976"/>
              <a:gd name="connsiteY16" fmla="*/ 40543 h 10695515"/>
              <a:gd name="connsiteX17" fmla="*/ 47162 w 4127976"/>
              <a:gd name="connsiteY17" fmla="*/ 4670 h 10695515"/>
              <a:gd name="connsiteX18" fmla="*/ 68017 w 4127976"/>
              <a:gd name="connsiteY18" fmla="*/ 37 h 10695515"/>
              <a:gd name="connsiteX19" fmla="*/ 4090259 w 4127976"/>
              <a:gd name="connsiteY19" fmla="*/ 0 h 10695515"/>
              <a:gd name="connsiteX20" fmla="*/ 4123786 w 4127976"/>
              <a:gd name="connsiteY20" fmla="*/ 33528 h 10695515"/>
              <a:gd name="connsiteX21" fmla="*/ 4123785 w 4127976"/>
              <a:gd name="connsiteY21" fmla="*/ 10662081 h 10695515"/>
              <a:gd name="connsiteX22" fmla="*/ 4090258 w 4127976"/>
              <a:gd name="connsiteY22" fmla="*/ 10695514 h 10695515"/>
              <a:gd name="connsiteX23" fmla="*/ 4072751 w 4127976"/>
              <a:gd name="connsiteY23" fmla="*/ 10695514 h 10695515"/>
              <a:gd name="connsiteX24" fmla="*/ 4072751 w 4127976"/>
              <a:gd name="connsiteY24" fmla="*/ 10695515 h 10695515"/>
              <a:gd name="connsiteX25" fmla="*/ 68003 w 4127976"/>
              <a:gd name="connsiteY25" fmla="*/ 10695515 h 10695515"/>
              <a:gd name="connsiteX26" fmla="*/ 30530 w 4127976"/>
              <a:gd name="connsiteY26" fmla="*/ 10659953 h 10695515"/>
              <a:gd name="connsiteX27" fmla="*/ 30530 w 4127976"/>
              <a:gd name="connsiteY27" fmla="*/ 9043781 h 10695515"/>
              <a:gd name="connsiteX28" fmla="*/ 19986 w 4127976"/>
              <a:gd name="connsiteY28" fmla="*/ 8991028 h 10695515"/>
              <a:gd name="connsiteX29" fmla="*/ 30530 w 4127976"/>
              <a:gd name="connsiteY29" fmla="*/ 8936768 h 10695515"/>
              <a:gd name="connsiteX30" fmla="*/ 30530 w 4127976"/>
              <a:gd name="connsiteY30" fmla="*/ 8213677 h 10695515"/>
              <a:gd name="connsiteX31" fmla="*/ 30530 w 4127976"/>
              <a:gd name="connsiteY31" fmla="*/ 8117697 h 10695515"/>
              <a:gd name="connsiteX32" fmla="*/ 19292 w 4127976"/>
              <a:gd name="connsiteY32" fmla="*/ 8064088 h 10695515"/>
              <a:gd name="connsiteX33" fmla="*/ 6414 w 4127976"/>
              <a:gd name="connsiteY33" fmla="*/ 8009276 h 10695515"/>
              <a:gd name="connsiteX34" fmla="*/ 862 w 4127976"/>
              <a:gd name="connsiteY34" fmla="*/ 7956458 h 10695515"/>
              <a:gd name="connsiteX35" fmla="*/ 0 w 4127976"/>
              <a:gd name="connsiteY35"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21919 w 4127976"/>
              <a:gd name="connsiteY15" fmla="*/ 40543 h 10695515"/>
              <a:gd name="connsiteX16" fmla="*/ 47162 w 4127976"/>
              <a:gd name="connsiteY16" fmla="*/ 4670 h 10695515"/>
              <a:gd name="connsiteX17" fmla="*/ 68017 w 4127976"/>
              <a:gd name="connsiteY17" fmla="*/ 37 h 10695515"/>
              <a:gd name="connsiteX18" fmla="*/ 4090259 w 4127976"/>
              <a:gd name="connsiteY18" fmla="*/ 0 h 10695515"/>
              <a:gd name="connsiteX19" fmla="*/ 4123786 w 4127976"/>
              <a:gd name="connsiteY19" fmla="*/ 33528 h 10695515"/>
              <a:gd name="connsiteX20" fmla="*/ 4123785 w 4127976"/>
              <a:gd name="connsiteY20" fmla="*/ 10662081 h 10695515"/>
              <a:gd name="connsiteX21" fmla="*/ 4090258 w 4127976"/>
              <a:gd name="connsiteY21" fmla="*/ 10695514 h 10695515"/>
              <a:gd name="connsiteX22" fmla="*/ 4072751 w 4127976"/>
              <a:gd name="connsiteY22" fmla="*/ 10695514 h 10695515"/>
              <a:gd name="connsiteX23" fmla="*/ 4072751 w 4127976"/>
              <a:gd name="connsiteY23" fmla="*/ 10695515 h 10695515"/>
              <a:gd name="connsiteX24" fmla="*/ 68003 w 4127976"/>
              <a:gd name="connsiteY24" fmla="*/ 10695515 h 10695515"/>
              <a:gd name="connsiteX25" fmla="*/ 30530 w 4127976"/>
              <a:gd name="connsiteY25" fmla="*/ 10659953 h 10695515"/>
              <a:gd name="connsiteX26" fmla="*/ 30530 w 4127976"/>
              <a:gd name="connsiteY26" fmla="*/ 9043781 h 10695515"/>
              <a:gd name="connsiteX27" fmla="*/ 19986 w 4127976"/>
              <a:gd name="connsiteY27" fmla="*/ 8991028 h 10695515"/>
              <a:gd name="connsiteX28" fmla="*/ 30530 w 4127976"/>
              <a:gd name="connsiteY28" fmla="*/ 8936768 h 10695515"/>
              <a:gd name="connsiteX29" fmla="*/ 30530 w 4127976"/>
              <a:gd name="connsiteY29" fmla="*/ 8213677 h 10695515"/>
              <a:gd name="connsiteX30" fmla="*/ 30530 w 4127976"/>
              <a:gd name="connsiteY30" fmla="*/ 8117697 h 10695515"/>
              <a:gd name="connsiteX31" fmla="*/ 19292 w 4127976"/>
              <a:gd name="connsiteY31" fmla="*/ 8064088 h 10695515"/>
              <a:gd name="connsiteX32" fmla="*/ 6414 w 4127976"/>
              <a:gd name="connsiteY32" fmla="*/ 8009276 h 10695515"/>
              <a:gd name="connsiteX33" fmla="*/ 862 w 4127976"/>
              <a:gd name="connsiteY33" fmla="*/ 7956458 h 10695515"/>
              <a:gd name="connsiteX34" fmla="*/ 0 w 4127976"/>
              <a:gd name="connsiteY34"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21919 w 4127976"/>
              <a:gd name="connsiteY14" fmla="*/ 40543 h 10695515"/>
              <a:gd name="connsiteX15" fmla="*/ 47162 w 4127976"/>
              <a:gd name="connsiteY15" fmla="*/ 4670 h 10695515"/>
              <a:gd name="connsiteX16" fmla="*/ 68017 w 4127976"/>
              <a:gd name="connsiteY16" fmla="*/ 37 h 10695515"/>
              <a:gd name="connsiteX17" fmla="*/ 4090259 w 4127976"/>
              <a:gd name="connsiteY17" fmla="*/ 0 h 10695515"/>
              <a:gd name="connsiteX18" fmla="*/ 4123786 w 4127976"/>
              <a:gd name="connsiteY18" fmla="*/ 33528 h 10695515"/>
              <a:gd name="connsiteX19" fmla="*/ 4123785 w 4127976"/>
              <a:gd name="connsiteY19" fmla="*/ 10662081 h 10695515"/>
              <a:gd name="connsiteX20" fmla="*/ 4090258 w 4127976"/>
              <a:gd name="connsiteY20" fmla="*/ 10695514 h 10695515"/>
              <a:gd name="connsiteX21" fmla="*/ 4072751 w 4127976"/>
              <a:gd name="connsiteY21" fmla="*/ 10695514 h 10695515"/>
              <a:gd name="connsiteX22" fmla="*/ 4072751 w 4127976"/>
              <a:gd name="connsiteY22" fmla="*/ 10695515 h 10695515"/>
              <a:gd name="connsiteX23" fmla="*/ 68003 w 4127976"/>
              <a:gd name="connsiteY23" fmla="*/ 10695515 h 10695515"/>
              <a:gd name="connsiteX24" fmla="*/ 30530 w 4127976"/>
              <a:gd name="connsiteY24" fmla="*/ 10659953 h 10695515"/>
              <a:gd name="connsiteX25" fmla="*/ 30530 w 4127976"/>
              <a:gd name="connsiteY25" fmla="*/ 9043781 h 10695515"/>
              <a:gd name="connsiteX26" fmla="*/ 19986 w 4127976"/>
              <a:gd name="connsiteY26" fmla="*/ 8991028 h 10695515"/>
              <a:gd name="connsiteX27" fmla="*/ 30530 w 4127976"/>
              <a:gd name="connsiteY27" fmla="*/ 8936768 h 10695515"/>
              <a:gd name="connsiteX28" fmla="*/ 30530 w 4127976"/>
              <a:gd name="connsiteY28" fmla="*/ 8213677 h 10695515"/>
              <a:gd name="connsiteX29" fmla="*/ 30530 w 4127976"/>
              <a:gd name="connsiteY29" fmla="*/ 8117697 h 10695515"/>
              <a:gd name="connsiteX30" fmla="*/ 19292 w 4127976"/>
              <a:gd name="connsiteY30" fmla="*/ 8064088 h 10695515"/>
              <a:gd name="connsiteX31" fmla="*/ 6414 w 4127976"/>
              <a:gd name="connsiteY31" fmla="*/ 8009276 h 10695515"/>
              <a:gd name="connsiteX32" fmla="*/ 862 w 4127976"/>
              <a:gd name="connsiteY32" fmla="*/ 7956458 h 10695515"/>
              <a:gd name="connsiteX33" fmla="*/ 0 w 4127976"/>
              <a:gd name="connsiteY33"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21919 w 4127976"/>
              <a:gd name="connsiteY13" fmla="*/ 40543 h 10695515"/>
              <a:gd name="connsiteX14" fmla="*/ 47162 w 4127976"/>
              <a:gd name="connsiteY14" fmla="*/ 4670 h 10695515"/>
              <a:gd name="connsiteX15" fmla="*/ 68017 w 4127976"/>
              <a:gd name="connsiteY15" fmla="*/ 37 h 10695515"/>
              <a:gd name="connsiteX16" fmla="*/ 4090259 w 4127976"/>
              <a:gd name="connsiteY16" fmla="*/ 0 h 10695515"/>
              <a:gd name="connsiteX17" fmla="*/ 4123786 w 4127976"/>
              <a:gd name="connsiteY17" fmla="*/ 33528 h 10695515"/>
              <a:gd name="connsiteX18" fmla="*/ 4123785 w 4127976"/>
              <a:gd name="connsiteY18" fmla="*/ 10662081 h 10695515"/>
              <a:gd name="connsiteX19" fmla="*/ 4090258 w 4127976"/>
              <a:gd name="connsiteY19" fmla="*/ 10695514 h 10695515"/>
              <a:gd name="connsiteX20" fmla="*/ 4072751 w 4127976"/>
              <a:gd name="connsiteY20" fmla="*/ 10695514 h 10695515"/>
              <a:gd name="connsiteX21" fmla="*/ 4072751 w 4127976"/>
              <a:gd name="connsiteY21" fmla="*/ 10695515 h 10695515"/>
              <a:gd name="connsiteX22" fmla="*/ 68003 w 4127976"/>
              <a:gd name="connsiteY22" fmla="*/ 10695515 h 10695515"/>
              <a:gd name="connsiteX23" fmla="*/ 30530 w 4127976"/>
              <a:gd name="connsiteY23" fmla="*/ 10659953 h 10695515"/>
              <a:gd name="connsiteX24" fmla="*/ 30530 w 4127976"/>
              <a:gd name="connsiteY24" fmla="*/ 9043781 h 10695515"/>
              <a:gd name="connsiteX25" fmla="*/ 19986 w 4127976"/>
              <a:gd name="connsiteY25" fmla="*/ 8991028 h 10695515"/>
              <a:gd name="connsiteX26" fmla="*/ 30530 w 4127976"/>
              <a:gd name="connsiteY26" fmla="*/ 8936768 h 10695515"/>
              <a:gd name="connsiteX27" fmla="*/ 30530 w 4127976"/>
              <a:gd name="connsiteY27" fmla="*/ 8213677 h 10695515"/>
              <a:gd name="connsiteX28" fmla="*/ 30530 w 4127976"/>
              <a:gd name="connsiteY28" fmla="*/ 8117697 h 10695515"/>
              <a:gd name="connsiteX29" fmla="*/ 19292 w 4127976"/>
              <a:gd name="connsiteY29" fmla="*/ 8064088 h 10695515"/>
              <a:gd name="connsiteX30" fmla="*/ 6414 w 4127976"/>
              <a:gd name="connsiteY30" fmla="*/ 8009276 h 10695515"/>
              <a:gd name="connsiteX31" fmla="*/ 862 w 4127976"/>
              <a:gd name="connsiteY31" fmla="*/ 7956458 h 10695515"/>
              <a:gd name="connsiteX32" fmla="*/ 0 w 4127976"/>
              <a:gd name="connsiteY32"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1919 w 4127976"/>
              <a:gd name="connsiteY12" fmla="*/ 40543 h 10695515"/>
              <a:gd name="connsiteX13" fmla="*/ 47162 w 4127976"/>
              <a:gd name="connsiteY13" fmla="*/ 4670 h 10695515"/>
              <a:gd name="connsiteX14" fmla="*/ 68017 w 4127976"/>
              <a:gd name="connsiteY14" fmla="*/ 37 h 10695515"/>
              <a:gd name="connsiteX15" fmla="*/ 4090259 w 4127976"/>
              <a:gd name="connsiteY15" fmla="*/ 0 h 10695515"/>
              <a:gd name="connsiteX16" fmla="*/ 4123786 w 4127976"/>
              <a:gd name="connsiteY16" fmla="*/ 33528 h 10695515"/>
              <a:gd name="connsiteX17" fmla="*/ 4123785 w 4127976"/>
              <a:gd name="connsiteY17" fmla="*/ 10662081 h 10695515"/>
              <a:gd name="connsiteX18" fmla="*/ 4090258 w 4127976"/>
              <a:gd name="connsiteY18" fmla="*/ 10695514 h 10695515"/>
              <a:gd name="connsiteX19" fmla="*/ 4072751 w 4127976"/>
              <a:gd name="connsiteY19" fmla="*/ 10695514 h 10695515"/>
              <a:gd name="connsiteX20" fmla="*/ 4072751 w 4127976"/>
              <a:gd name="connsiteY20" fmla="*/ 10695515 h 10695515"/>
              <a:gd name="connsiteX21" fmla="*/ 68003 w 4127976"/>
              <a:gd name="connsiteY21" fmla="*/ 10695515 h 10695515"/>
              <a:gd name="connsiteX22" fmla="*/ 30530 w 4127976"/>
              <a:gd name="connsiteY22" fmla="*/ 10659953 h 10695515"/>
              <a:gd name="connsiteX23" fmla="*/ 30530 w 4127976"/>
              <a:gd name="connsiteY23" fmla="*/ 9043781 h 10695515"/>
              <a:gd name="connsiteX24" fmla="*/ 19986 w 4127976"/>
              <a:gd name="connsiteY24" fmla="*/ 8991028 h 10695515"/>
              <a:gd name="connsiteX25" fmla="*/ 30530 w 4127976"/>
              <a:gd name="connsiteY25" fmla="*/ 8936768 h 10695515"/>
              <a:gd name="connsiteX26" fmla="*/ 30530 w 4127976"/>
              <a:gd name="connsiteY26" fmla="*/ 8213677 h 10695515"/>
              <a:gd name="connsiteX27" fmla="*/ 30530 w 4127976"/>
              <a:gd name="connsiteY27" fmla="*/ 8117697 h 10695515"/>
              <a:gd name="connsiteX28" fmla="*/ 19292 w 4127976"/>
              <a:gd name="connsiteY28" fmla="*/ 8064088 h 10695515"/>
              <a:gd name="connsiteX29" fmla="*/ 6414 w 4127976"/>
              <a:gd name="connsiteY29" fmla="*/ 8009276 h 10695515"/>
              <a:gd name="connsiteX30" fmla="*/ 862 w 4127976"/>
              <a:gd name="connsiteY30" fmla="*/ 7956458 h 10695515"/>
              <a:gd name="connsiteX31" fmla="*/ 0 w 4127976"/>
              <a:gd name="connsiteY31" fmla="*/ 7915797 h 10695515"/>
              <a:gd name="connsiteX0" fmla="*/ 0 w 4127114"/>
              <a:gd name="connsiteY0" fmla="*/ 7956458 h 10695515"/>
              <a:gd name="connsiteX1" fmla="*/ 6738 w 4127114"/>
              <a:gd name="connsiteY1" fmla="*/ 7873197 h 10695515"/>
              <a:gd name="connsiteX2" fmla="*/ 3577 w 4127114"/>
              <a:gd name="connsiteY2" fmla="*/ 7844441 h 10695515"/>
              <a:gd name="connsiteX3" fmla="*/ 11720 w 4127114"/>
              <a:gd name="connsiteY3" fmla="*/ 7790887 h 10695515"/>
              <a:gd name="connsiteX4" fmla="*/ 19223 w 4127114"/>
              <a:gd name="connsiteY4" fmla="*/ 7712540 h 10695515"/>
              <a:gd name="connsiteX5" fmla="*/ 27219 w 4127114"/>
              <a:gd name="connsiteY5" fmla="*/ 7658609 h 10695515"/>
              <a:gd name="connsiteX6" fmla="*/ 29668 w 4127114"/>
              <a:gd name="connsiteY6" fmla="*/ 7648210 h 10695515"/>
              <a:gd name="connsiteX7" fmla="*/ 29668 w 4127114"/>
              <a:gd name="connsiteY7" fmla="*/ 7295316 h 10695515"/>
              <a:gd name="connsiteX8" fmla="*/ 26931 w 4127114"/>
              <a:gd name="connsiteY8" fmla="*/ 7269284 h 10695515"/>
              <a:gd name="connsiteX9" fmla="*/ 29668 w 4127114"/>
              <a:gd name="connsiteY9" fmla="*/ 7181458 h 10695515"/>
              <a:gd name="connsiteX10" fmla="*/ 25940 w 4127114"/>
              <a:gd name="connsiteY10" fmla="*/ 7168704 h 10695515"/>
              <a:gd name="connsiteX11" fmla="*/ 29668 w 4127114"/>
              <a:gd name="connsiteY11" fmla="*/ 7082840 h 10695515"/>
              <a:gd name="connsiteX12" fmla="*/ 21057 w 4127114"/>
              <a:gd name="connsiteY12" fmla="*/ 40543 h 10695515"/>
              <a:gd name="connsiteX13" fmla="*/ 46300 w 4127114"/>
              <a:gd name="connsiteY13" fmla="*/ 4670 h 10695515"/>
              <a:gd name="connsiteX14" fmla="*/ 67155 w 4127114"/>
              <a:gd name="connsiteY14" fmla="*/ 37 h 10695515"/>
              <a:gd name="connsiteX15" fmla="*/ 4089397 w 4127114"/>
              <a:gd name="connsiteY15" fmla="*/ 0 h 10695515"/>
              <a:gd name="connsiteX16" fmla="*/ 4122924 w 4127114"/>
              <a:gd name="connsiteY16" fmla="*/ 33528 h 10695515"/>
              <a:gd name="connsiteX17" fmla="*/ 4122923 w 4127114"/>
              <a:gd name="connsiteY17" fmla="*/ 10662081 h 10695515"/>
              <a:gd name="connsiteX18" fmla="*/ 4089396 w 4127114"/>
              <a:gd name="connsiteY18" fmla="*/ 10695514 h 10695515"/>
              <a:gd name="connsiteX19" fmla="*/ 4071889 w 4127114"/>
              <a:gd name="connsiteY19" fmla="*/ 10695514 h 10695515"/>
              <a:gd name="connsiteX20" fmla="*/ 4071889 w 4127114"/>
              <a:gd name="connsiteY20" fmla="*/ 10695515 h 10695515"/>
              <a:gd name="connsiteX21" fmla="*/ 67141 w 4127114"/>
              <a:gd name="connsiteY21" fmla="*/ 10695515 h 10695515"/>
              <a:gd name="connsiteX22" fmla="*/ 29668 w 4127114"/>
              <a:gd name="connsiteY22" fmla="*/ 10659953 h 10695515"/>
              <a:gd name="connsiteX23" fmla="*/ 29668 w 4127114"/>
              <a:gd name="connsiteY23" fmla="*/ 9043781 h 10695515"/>
              <a:gd name="connsiteX24" fmla="*/ 19124 w 4127114"/>
              <a:gd name="connsiteY24" fmla="*/ 8991028 h 10695515"/>
              <a:gd name="connsiteX25" fmla="*/ 29668 w 4127114"/>
              <a:gd name="connsiteY25" fmla="*/ 8936768 h 10695515"/>
              <a:gd name="connsiteX26" fmla="*/ 29668 w 4127114"/>
              <a:gd name="connsiteY26" fmla="*/ 8213677 h 10695515"/>
              <a:gd name="connsiteX27" fmla="*/ 29668 w 4127114"/>
              <a:gd name="connsiteY27" fmla="*/ 8117697 h 10695515"/>
              <a:gd name="connsiteX28" fmla="*/ 18430 w 4127114"/>
              <a:gd name="connsiteY28" fmla="*/ 8064088 h 10695515"/>
              <a:gd name="connsiteX29" fmla="*/ 5552 w 4127114"/>
              <a:gd name="connsiteY29" fmla="*/ 8009276 h 10695515"/>
              <a:gd name="connsiteX30" fmla="*/ 0 w 4127114"/>
              <a:gd name="connsiteY30" fmla="*/ 7956458 h 10695515"/>
              <a:gd name="connsiteX0" fmla="*/ 2074 w 4123636"/>
              <a:gd name="connsiteY0" fmla="*/ 8009276 h 10695515"/>
              <a:gd name="connsiteX1" fmla="*/ 3260 w 4123636"/>
              <a:gd name="connsiteY1" fmla="*/ 7873197 h 10695515"/>
              <a:gd name="connsiteX2" fmla="*/ 99 w 4123636"/>
              <a:gd name="connsiteY2" fmla="*/ 7844441 h 10695515"/>
              <a:gd name="connsiteX3" fmla="*/ 8242 w 4123636"/>
              <a:gd name="connsiteY3" fmla="*/ 7790887 h 10695515"/>
              <a:gd name="connsiteX4" fmla="*/ 15745 w 4123636"/>
              <a:gd name="connsiteY4" fmla="*/ 7712540 h 10695515"/>
              <a:gd name="connsiteX5" fmla="*/ 23741 w 4123636"/>
              <a:gd name="connsiteY5" fmla="*/ 7658609 h 10695515"/>
              <a:gd name="connsiteX6" fmla="*/ 26190 w 4123636"/>
              <a:gd name="connsiteY6" fmla="*/ 7648210 h 10695515"/>
              <a:gd name="connsiteX7" fmla="*/ 26190 w 4123636"/>
              <a:gd name="connsiteY7" fmla="*/ 7295316 h 10695515"/>
              <a:gd name="connsiteX8" fmla="*/ 23453 w 4123636"/>
              <a:gd name="connsiteY8" fmla="*/ 7269284 h 10695515"/>
              <a:gd name="connsiteX9" fmla="*/ 26190 w 4123636"/>
              <a:gd name="connsiteY9" fmla="*/ 7181458 h 10695515"/>
              <a:gd name="connsiteX10" fmla="*/ 22462 w 4123636"/>
              <a:gd name="connsiteY10" fmla="*/ 7168704 h 10695515"/>
              <a:gd name="connsiteX11" fmla="*/ 26190 w 4123636"/>
              <a:gd name="connsiteY11" fmla="*/ 7082840 h 10695515"/>
              <a:gd name="connsiteX12" fmla="*/ 17579 w 4123636"/>
              <a:gd name="connsiteY12" fmla="*/ 40543 h 10695515"/>
              <a:gd name="connsiteX13" fmla="*/ 42822 w 4123636"/>
              <a:gd name="connsiteY13" fmla="*/ 4670 h 10695515"/>
              <a:gd name="connsiteX14" fmla="*/ 63677 w 4123636"/>
              <a:gd name="connsiteY14" fmla="*/ 37 h 10695515"/>
              <a:gd name="connsiteX15" fmla="*/ 4085919 w 4123636"/>
              <a:gd name="connsiteY15" fmla="*/ 0 h 10695515"/>
              <a:gd name="connsiteX16" fmla="*/ 4119446 w 4123636"/>
              <a:gd name="connsiteY16" fmla="*/ 33528 h 10695515"/>
              <a:gd name="connsiteX17" fmla="*/ 4119445 w 4123636"/>
              <a:gd name="connsiteY17" fmla="*/ 10662081 h 10695515"/>
              <a:gd name="connsiteX18" fmla="*/ 4085918 w 4123636"/>
              <a:gd name="connsiteY18" fmla="*/ 10695514 h 10695515"/>
              <a:gd name="connsiteX19" fmla="*/ 4068411 w 4123636"/>
              <a:gd name="connsiteY19" fmla="*/ 10695514 h 10695515"/>
              <a:gd name="connsiteX20" fmla="*/ 4068411 w 4123636"/>
              <a:gd name="connsiteY20" fmla="*/ 10695515 h 10695515"/>
              <a:gd name="connsiteX21" fmla="*/ 63663 w 4123636"/>
              <a:gd name="connsiteY21" fmla="*/ 10695515 h 10695515"/>
              <a:gd name="connsiteX22" fmla="*/ 26190 w 4123636"/>
              <a:gd name="connsiteY22" fmla="*/ 10659953 h 10695515"/>
              <a:gd name="connsiteX23" fmla="*/ 26190 w 4123636"/>
              <a:gd name="connsiteY23" fmla="*/ 9043781 h 10695515"/>
              <a:gd name="connsiteX24" fmla="*/ 15646 w 4123636"/>
              <a:gd name="connsiteY24" fmla="*/ 8991028 h 10695515"/>
              <a:gd name="connsiteX25" fmla="*/ 26190 w 4123636"/>
              <a:gd name="connsiteY25" fmla="*/ 8936768 h 10695515"/>
              <a:gd name="connsiteX26" fmla="*/ 26190 w 4123636"/>
              <a:gd name="connsiteY26" fmla="*/ 8213677 h 10695515"/>
              <a:gd name="connsiteX27" fmla="*/ 26190 w 4123636"/>
              <a:gd name="connsiteY27" fmla="*/ 8117697 h 10695515"/>
              <a:gd name="connsiteX28" fmla="*/ 14952 w 4123636"/>
              <a:gd name="connsiteY28" fmla="*/ 8064088 h 10695515"/>
              <a:gd name="connsiteX29" fmla="*/ 2074 w 4123636"/>
              <a:gd name="connsiteY29" fmla="*/ 8009276 h 10695515"/>
              <a:gd name="connsiteX0" fmla="*/ 2471 w 4124033"/>
              <a:gd name="connsiteY0" fmla="*/ 8009276 h 10695515"/>
              <a:gd name="connsiteX1" fmla="*/ 496 w 4124033"/>
              <a:gd name="connsiteY1" fmla="*/ 7844441 h 10695515"/>
              <a:gd name="connsiteX2" fmla="*/ 8639 w 4124033"/>
              <a:gd name="connsiteY2" fmla="*/ 7790887 h 10695515"/>
              <a:gd name="connsiteX3" fmla="*/ 16142 w 4124033"/>
              <a:gd name="connsiteY3" fmla="*/ 7712540 h 10695515"/>
              <a:gd name="connsiteX4" fmla="*/ 24138 w 4124033"/>
              <a:gd name="connsiteY4" fmla="*/ 7658609 h 10695515"/>
              <a:gd name="connsiteX5" fmla="*/ 26587 w 4124033"/>
              <a:gd name="connsiteY5" fmla="*/ 7648210 h 10695515"/>
              <a:gd name="connsiteX6" fmla="*/ 26587 w 4124033"/>
              <a:gd name="connsiteY6" fmla="*/ 7295316 h 10695515"/>
              <a:gd name="connsiteX7" fmla="*/ 23850 w 4124033"/>
              <a:gd name="connsiteY7" fmla="*/ 7269284 h 10695515"/>
              <a:gd name="connsiteX8" fmla="*/ 26587 w 4124033"/>
              <a:gd name="connsiteY8" fmla="*/ 7181458 h 10695515"/>
              <a:gd name="connsiteX9" fmla="*/ 22859 w 4124033"/>
              <a:gd name="connsiteY9" fmla="*/ 7168704 h 10695515"/>
              <a:gd name="connsiteX10" fmla="*/ 26587 w 4124033"/>
              <a:gd name="connsiteY10" fmla="*/ 7082840 h 10695515"/>
              <a:gd name="connsiteX11" fmla="*/ 17976 w 4124033"/>
              <a:gd name="connsiteY11" fmla="*/ 40543 h 10695515"/>
              <a:gd name="connsiteX12" fmla="*/ 43219 w 4124033"/>
              <a:gd name="connsiteY12" fmla="*/ 4670 h 10695515"/>
              <a:gd name="connsiteX13" fmla="*/ 64074 w 4124033"/>
              <a:gd name="connsiteY13" fmla="*/ 37 h 10695515"/>
              <a:gd name="connsiteX14" fmla="*/ 4086316 w 4124033"/>
              <a:gd name="connsiteY14" fmla="*/ 0 h 10695515"/>
              <a:gd name="connsiteX15" fmla="*/ 4119843 w 4124033"/>
              <a:gd name="connsiteY15" fmla="*/ 33528 h 10695515"/>
              <a:gd name="connsiteX16" fmla="*/ 4119842 w 4124033"/>
              <a:gd name="connsiteY16" fmla="*/ 10662081 h 10695515"/>
              <a:gd name="connsiteX17" fmla="*/ 4086315 w 4124033"/>
              <a:gd name="connsiteY17" fmla="*/ 10695514 h 10695515"/>
              <a:gd name="connsiteX18" fmla="*/ 4068808 w 4124033"/>
              <a:gd name="connsiteY18" fmla="*/ 10695514 h 10695515"/>
              <a:gd name="connsiteX19" fmla="*/ 4068808 w 4124033"/>
              <a:gd name="connsiteY19" fmla="*/ 10695515 h 10695515"/>
              <a:gd name="connsiteX20" fmla="*/ 64060 w 4124033"/>
              <a:gd name="connsiteY20" fmla="*/ 10695515 h 10695515"/>
              <a:gd name="connsiteX21" fmla="*/ 26587 w 4124033"/>
              <a:gd name="connsiteY21" fmla="*/ 10659953 h 10695515"/>
              <a:gd name="connsiteX22" fmla="*/ 26587 w 4124033"/>
              <a:gd name="connsiteY22" fmla="*/ 9043781 h 10695515"/>
              <a:gd name="connsiteX23" fmla="*/ 16043 w 4124033"/>
              <a:gd name="connsiteY23" fmla="*/ 8991028 h 10695515"/>
              <a:gd name="connsiteX24" fmla="*/ 26587 w 4124033"/>
              <a:gd name="connsiteY24" fmla="*/ 8936768 h 10695515"/>
              <a:gd name="connsiteX25" fmla="*/ 26587 w 4124033"/>
              <a:gd name="connsiteY25" fmla="*/ 8213677 h 10695515"/>
              <a:gd name="connsiteX26" fmla="*/ 26587 w 4124033"/>
              <a:gd name="connsiteY26" fmla="*/ 8117697 h 10695515"/>
              <a:gd name="connsiteX27" fmla="*/ 15349 w 4124033"/>
              <a:gd name="connsiteY27" fmla="*/ 8064088 h 10695515"/>
              <a:gd name="connsiteX28" fmla="*/ 2471 w 4124033"/>
              <a:gd name="connsiteY28" fmla="*/ 8009276 h 10695515"/>
              <a:gd name="connsiteX0" fmla="*/ 14853 w 4123537"/>
              <a:gd name="connsiteY0" fmla="*/ 8064088 h 10695515"/>
              <a:gd name="connsiteX1" fmla="*/ 0 w 4123537"/>
              <a:gd name="connsiteY1" fmla="*/ 7844441 h 10695515"/>
              <a:gd name="connsiteX2" fmla="*/ 8143 w 4123537"/>
              <a:gd name="connsiteY2" fmla="*/ 7790887 h 10695515"/>
              <a:gd name="connsiteX3" fmla="*/ 15646 w 4123537"/>
              <a:gd name="connsiteY3" fmla="*/ 7712540 h 10695515"/>
              <a:gd name="connsiteX4" fmla="*/ 23642 w 4123537"/>
              <a:gd name="connsiteY4" fmla="*/ 7658609 h 10695515"/>
              <a:gd name="connsiteX5" fmla="*/ 26091 w 4123537"/>
              <a:gd name="connsiteY5" fmla="*/ 7648210 h 10695515"/>
              <a:gd name="connsiteX6" fmla="*/ 26091 w 4123537"/>
              <a:gd name="connsiteY6" fmla="*/ 7295316 h 10695515"/>
              <a:gd name="connsiteX7" fmla="*/ 23354 w 4123537"/>
              <a:gd name="connsiteY7" fmla="*/ 7269284 h 10695515"/>
              <a:gd name="connsiteX8" fmla="*/ 26091 w 4123537"/>
              <a:gd name="connsiteY8" fmla="*/ 7181458 h 10695515"/>
              <a:gd name="connsiteX9" fmla="*/ 22363 w 4123537"/>
              <a:gd name="connsiteY9" fmla="*/ 7168704 h 10695515"/>
              <a:gd name="connsiteX10" fmla="*/ 26091 w 4123537"/>
              <a:gd name="connsiteY10" fmla="*/ 7082840 h 10695515"/>
              <a:gd name="connsiteX11" fmla="*/ 17480 w 4123537"/>
              <a:gd name="connsiteY11" fmla="*/ 40543 h 10695515"/>
              <a:gd name="connsiteX12" fmla="*/ 42723 w 4123537"/>
              <a:gd name="connsiteY12" fmla="*/ 4670 h 10695515"/>
              <a:gd name="connsiteX13" fmla="*/ 63578 w 4123537"/>
              <a:gd name="connsiteY13" fmla="*/ 37 h 10695515"/>
              <a:gd name="connsiteX14" fmla="*/ 4085820 w 4123537"/>
              <a:gd name="connsiteY14" fmla="*/ 0 h 10695515"/>
              <a:gd name="connsiteX15" fmla="*/ 4119347 w 4123537"/>
              <a:gd name="connsiteY15" fmla="*/ 33528 h 10695515"/>
              <a:gd name="connsiteX16" fmla="*/ 4119346 w 4123537"/>
              <a:gd name="connsiteY16" fmla="*/ 10662081 h 10695515"/>
              <a:gd name="connsiteX17" fmla="*/ 4085819 w 4123537"/>
              <a:gd name="connsiteY17" fmla="*/ 10695514 h 10695515"/>
              <a:gd name="connsiteX18" fmla="*/ 4068312 w 4123537"/>
              <a:gd name="connsiteY18" fmla="*/ 10695514 h 10695515"/>
              <a:gd name="connsiteX19" fmla="*/ 4068312 w 4123537"/>
              <a:gd name="connsiteY19" fmla="*/ 10695515 h 10695515"/>
              <a:gd name="connsiteX20" fmla="*/ 63564 w 4123537"/>
              <a:gd name="connsiteY20" fmla="*/ 10695515 h 10695515"/>
              <a:gd name="connsiteX21" fmla="*/ 26091 w 4123537"/>
              <a:gd name="connsiteY21" fmla="*/ 10659953 h 10695515"/>
              <a:gd name="connsiteX22" fmla="*/ 26091 w 4123537"/>
              <a:gd name="connsiteY22" fmla="*/ 9043781 h 10695515"/>
              <a:gd name="connsiteX23" fmla="*/ 15547 w 4123537"/>
              <a:gd name="connsiteY23" fmla="*/ 8991028 h 10695515"/>
              <a:gd name="connsiteX24" fmla="*/ 26091 w 4123537"/>
              <a:gd name="connsiteY24" fmla="*/ 8936768 h 10695515"/>
              <a:gd name="connsiteX25" fmla="*/ 26091 w 4123537"/>
              <a:gd name="connsiteY25" fmla="*/ 8213677 h 10695515"/>
              <a:gd name="connsiteX26" fmla="*/ 26091 w 4123537"/>
              <a:gd name="connsiteY26" fmla="*/ 8117697 h 10695515"/>
              <a:gd name="connsiteX27" fmla="*/ 14853 w 4123537"/>
              <a:gd name="connsiteY27" fmla="*/ 8064088 h 10695515"/>
              <a:gd name="connsiteX0" fmla="*/ 6714 w 4115398"/>
              <a:gd name="connsiteY0" fmla="*/ 8064088 h 10695515"/>
              <a:gd name="connsiteX1" fmla="*/ 4 w 4115398"/>
              <a:gd name="connsiteY1" fmla="*/ 7790887 h 10695515"/>
              <a:gd name="connsiteX2" fmla="*/ 7507 w 4115398"/>
              <a:gd name="connsiteY2" fmla="*/ 7712540 h 10695515"/>
              <a:gd name="connsiteX3" fmla="*/ 15503 w 4115398"/>
              <a:gd name="connsiteY3" fmla="*/ 7658609 h 10695515"/>
              <a:gd name="connsiteX4" fmla="*/ 17952 w 4115398"/>
              <a:gd name="connsiteY4" fmla="*/ 7648210 h 10695515"/>
              <a:gd name="connsiteX5" fmla="*/ 17952 w 4115398"/>
              <a:gd name="connsiteY5" fmla="*/ 7295316 h 10695515"/>
              <a:gd name="connsiteX6" fmla="*/ 15215 w 4115398"/>
              <a:gd name="connsiteY6" fmla="*/ 7269284 h 10695515"/>
              <a:gd name="connsiteX7" fmla="*/ 17952 w 4115398"/>
              <a:gd name="connsiteY7" fmla="*/ 7181458 h 10695515"/>
              <a:gd name="connsiteX8" fmla="*/ 14224 w 4115398"/>
              <a:gd name="connsiteY8" fmla="*/ 7168704 h 10695515"/>
              <a:gd name="connsiteX9" fmla="*/ 17952 w 4115398"/>
              <a:gd name="connsiteY9" fmla="*/ 7082840 h 10695515"/>
              <a:gd name="connsiteX10" fmla="*/ 9341 w 4115398"/>
              <a:gd name="connsiteY10" fmla="*/ 40543 h 10695515"/>
              <a:gd name="connsiteX11" fmla="*/ 34584 w 4115398"/>
              <a:gd name="connsiteY11" fmla="*/ 4670 h 10695515"/>
              <a:gd name="connsiteX12" fmla="*/ 55439 w 4115398"/>
              <a:gd name="connsiteY12" fmla="*/ 37 h 10695515"/>
              <a:gd name="connsiteX13" fmla="*/ 4077681 w 4115398"/>
              <a:gd name="connsiteY13" fmla="*/ 0 h 10695515"/>
              <a:gd name="connsiteX14" fmla="*/ 4111208 w 4115398"/>
              <a:gd name="connsiteY14" fmla="*/ 33528 h 10695515"/>
              <a:gd name="connsiteX15" fmla="*/ 4111207 w 4115398"/>
              <a:gd name="connsiteY15" fmla="*/ 10662081 h 10695515"/>
              <a:gd name="connsiteX16" fmla="*/ 4077680 w 4115398"/>
              <a:gd name="connsiteY16" fmla="*/ 10695514 h 10695515"/>
              <a:gd name="connsiteX17" fmla="*/ 4060173 w 4115398"/>
              <a:gd name="connsiteY17" fmla="*/ 10695514 h 10695515"/>
              <a:gd name="connsiteX18" fmla="*/ 4060173 w 4115398"/>
              <a:gd name="connsiteY18" fmla="*/ 10695515 h 10695515"/>
              <a:gd name="connsiteX19" fmla="*/ 55425 w 4115398"/>
              <a:gd name="connsiteY19" fmla="*/ 10695515 h 10695515"/>
              <a:gd name="connsiteX20" fmla="*/ 17952 w 4115398"/>
              <a:gd name="connsiteY20" fmla="*/ 10659953 h 10695515"/>
              <a:gd name="connsiteX21" fmla="*/ 17952 w 4115398"/>
              <a:gd name="connsiteY21" fmla="*/ 9043781 h 10695515"/>
              <a:gd name="connsiteX22" fmla="*/ 7408 w 4115398"/>
              <a:gd name="connsiteY22" fmla="*/ 8991028 h 10695515"/>
              <a:gd name="connsiteX23" fmla="*/ 17952 w 4115398"/>
              <a:gd name="connsiteY23" fmla="*/ 8936768 h 10695515"/>
              <a:gd name="connsiteX24" fmla="*/ 17952 w 4115398"/>
              <a:gd name="connsiteY24" fmla="*/ 8213677 h 10695515"/>
              <a:gd name="connsiteX25" fmla="*/ 17952 w 4115398"/>
              <a:gd name="connsiteY25" fmla="*/ 8117697 h 10695515"/>
              <a:gd name="connsiteX26" fmla="*/ 6714 w 4115398"/>
              <a:gd name="connsiteY26" fmla="*/ 8064088 h 10695515"/>
              <a:gd name="connsiteX0" fmla="*/ 293 w 4108977"/>
              <a:gd name="connsiteY0" fmla="*/ 8064088 h 10695515"/>
              <a:gd name="connsiteX1" fmla="*/ 18363 w 4108977"/>
              <a:gd name="connsiteY1" fmla="*/ 7826418 h 10695515"/>
              <a:gd name="connsiteX2" fmla="*/ 1086 w 4108977"/>
              <a:gd name="connsiteY2" fmla="*/ 7712540 h 10695515"/>
              <a:gd name="connsiteX3" fmla="*/ 9082 w 4108977"/>
              <a:gd name="connsiteY3" fmla="*/ 7658609 h 10695515"/>
              <a:gd name="connsiteX4" fmla="*/ 11531 w 4108977"/>
              <a:gd name="connsiteY4" fmla="*/ 7648210 h 10695515"/>
              <a:gd name="connsiteX5" fmla="*/ 11531 w 4108977"/>
              <a:gd name="connsiteY5" fmla="*/ 7295316 h 10695515"/>
              <a:gd name="connsiteX6" fmla="*/ 8794 w 4108977"/>
              <a:gd name="connsiteY6" fmla="*/ 7269284 h 10695515"/>
              <a:gd name="connsiteX7" fmla="*/ 11531 w 4108977"/>
              <a:gd name="connsiteY7" fmla="*/ 7181458 h 10695515"/>
              <a:gd name="connsiteX8" fmla="*/ 7803 w 4108977"/>
              <a:gd name="connsiteY8" fmla="*/ 7168704 h 10695515"/>
              <a:gd name="connsiteX9" fmla="*/ 11531 w 4108977"/>
              <a:gd name="connsiteY9" fmla="*/ 7082840 h 10695515"/>
              <a:gd name="connsiteX10" fmla="*/ 2920 w 4108977"/>
              <a:gd name="connsiteY10" fmla="*/ 40543 h 10695515"/>
              <a:gd name="connsiteX11" fmla="*/ 28163 w 4108977"/>
              <a:gd name="connsiteY11" fmla="*/ 4670 h 10695515"/>
              <a:gd name="connsiteX12" fmla="*/ 49018 w 4108977"/>
              <a:gd name="connsiteY12" fmla="*/ 37 h 10695515"/>
              <a:gd name="connsiteX13" fmla="*/ 4071260 w 4108977"/>
              <a:gd name="connsiteY13" fmla="*/ 0 h 10695515"/>
              <a:gd name="connsiteX14" fmla="*/ 4104787 w 4108977"/>
              <a:gd name="connsiteY14" fmla="*/ 33528 h 10695515"/>
              <a:gd name="connsiteX15" fmla="*/ 4104786 w 4108977"/>
              <a:gd name="connsiteY15" fmla="*/ 10662081 h 10695515"/>
              <a:gd name="connsiteX16" fmla="*/ 4071259 w 4108977"/>
              <a:gd name="connsiteY16" fmla="*/ 10695514 h 10695515"/>
              <a:gd name="connsiteX17" fmla="*/ 4053752 w 4108977"/>
              <a:gd name="connsiteY17" fmla="*/ 10695514 h 10695515"/>
              <a:gd name="connsiteX18" fmla="*/ 4053752 w 4108977"/>
              <a:gd name="connsiteY18" fmla="*/ 10695515 h 10695515"/>
              <a:gd name="connsiteX19" fmla="*/ 49004 w 4108977"/>
              <a:gd name="connsiteY19" fmla="*/ 10695515 h 10695515"/>
              <a:gd name="connsiteX20" fmla="*/ 11531 w 4108977"/>
              <a:gd name="connsiteY20" fmla="*/ 10659953 h 10695515"/>
              <a:gd name="connsiteX21" fmla="*/ 11531 w 4108977"/>
              <a:gd name="connsiteY21" fmla="*/ 9043781 h 10695515"/>
              <a:gd name="connsiteX22" fmla="*/ 987 w 4108977"/>
              <a:gd name="connsiteY22" fmla="*/ 8991028 h 10695515"/>
              <a:gd name="connsiteX23" fmla="*/ 11531 w 4108977"/>
              <a:gd name="connsiteY23" fmla="*/ 8936768 h 10695515"/>
              <a:gd name="connsiteX24" fmla="*/ 11531 w 4108977"/>
              <a:gd name="connsiteY24" fmla="*/ 8213677 h 10695515"/>
              <a:gd name="connsiteX25" fmla="*/ 11531 w 4108977"/>
              <a:gd name="connsiteY25" fmla="*/ 8117697 h 10695515"/>
              <a:gd name="connsiteX26" fmla="*/ 293 w 4108977"/>
              <a:gd name="connsiteY26" fmla="*/ 8064088 h 10695515"/>
              <a:gd name="connsiteX0" fmla="*/ 10544 w 4107990"/>
              <a:gd name="connsiteY0" fmla="*/ 8117697 h 10695515"/>
              <a:gd name="connsiteX1" fmla="*/ 17376 w 4107990"/>
              <a:gd name="connsiteY1" fmla="*/ 7826418 h 10695515"/>
              <a:gd name="connsiteX2" fmla="*/ 99 w 4107990"/>
              <a:gd name="connsiteY2" fmla="*/ 7712540 h 10695515"/>
              <a:gd name="connsiteX3" fmla="*/ 8095 w 4107990"/>
              <a:gd name="connsiteY3" fmla="*/ 7658609 h 10695515"/>
              <a:gd name="connsiteX4" fmla="*/ 10544 w 4107990"/>
              <a:gd name="connsiteY4" fmla="*/ 7648210 h 10695515"/>
              <a:gd name="connsiteX5" fmla="*/ 10544 w 4107990"/>
              <a:gd name="connsiteY5" fmla="*/ 7295316 h 10695515"/>
              <a:gd name="connsiteX6" fmla="*/ 7807 w 4107990"/>
              <a:gd name="connsiteY6" fmla="*/ 7269284 h 10695515"/>
              <a:gd name="connsiteX7" fmla="*/ 10544 w 4107990"/>
              <a:gd name="connsiteY7" fmla="*/ 7181458 h 10695515"/>
              <a:gd name="connsiteX8" fmla="*/ 6816 w 4107990"/>
              <a:gd name="connsiteY8" fmla="*/ 7168704 h 10695515"/>
              <a:gd name="connsiteX9" fmla="*/ 10544 w 4107990"/>
              <a:gd name="connsiteY9" fmla="*/ 7082840 h 10695515"/>
              <a:gd name="connsiteX10" fmla="*/ 1933 w 4107990"/>
              <a:gd name="connsiteY10" fmla="*/ 40543 h 10695515"/>
              <a:gd name="connsiteX11" fmla="*/ 27176 w 4107990"/>
              <a:gd name="connsiteY11" fmla="*/ 4670 h 10695515"/>
              <a:gd name="connsiteX12" fmla="*/ 48031 w 4107990"/>
              <a:gd name="connsiteY12" fmla="*/ 37 h 10695515"/>
              <a:gd name="connsiteX13" fmla="*/ 4070273 w 4107990"/>
              <a:gd name="connsiteY13" fmla="*/ 0 h 10695515"/>
              <a:gd name="connsiteX14" fmla="*/ 4103800 w 4107990"/>
              <a:gd name="connsiteY14" fmla="*/ 33528 h 10695515"/>
              <a:gd name="connsiteX15" fmla="*/ 4103799 w 4107990"/>
              <a:gd name="connsiteY15" fmla="*/ 10662081 h 10695515"/>
              <a:gd name="connsiteX16" fmla="*/ 4070272 w 4107990"/>
              <a:gd name="connsiteY16" fmla="*/ 10695514 h 10695515"/>
              <a:gd name="connsiteX17" fmla="*/ 4052765 w 4107990"/>
              <a:gd name="connsiteY17" fmla="*/ 10695514 h 10695515"/>
              <a:gd name="connsiteX18" fmla="*/ 4052765 w 4107990"/>
              <a:gd name="connsiteY18" fmla="*/ 10695515 h 10695515"/>
              <a:gd name="connsiteX19" fmla="*/ 48017 w 4107990"/>
              <a:gd name="connsiteY19" fmla="*/ 10695515 h 10695515"/>
              <a:gd name="connsiteX20" fmla="*/ 10544 w 4107990"/>
              <a:gd name="connsiteY20" fmla="*/ 10659953 h 10695515"/>
              <a:gd name="connsiteX21" fmla="*/ 10544 w 4107990"/>
              <a:gd name="connsiteY21" fmla="*/ 9043781 h 10695515"/>
              <a:gd name="connsiteX22" fmla="*/ 0 w 4107990"/>
              <a:gd name="connsiteY22" fmla="*/ 8991028 h 10695515"/>
              <a:gd name="connsiteX23" fmla="*/ 10544 w 4107990"/>
              <a:gd name="connsiteY23" fmla="*/ 8936768 h 10695515"/>
              <a:gd name="connsiteX24" fmla="*/ 10544 w 4107990"/>
              <a:gd name="connsiteY24" fmla="*/ 8213677 h 10695515"/>
              <a:gd name="connsiteX25" fmla="*/ 10544 w 4107990"/>
              <a:gd name="connsiteY25"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936768 h 10695515"/>
              <a:gd name="connsiteX23" fmla="*/ 10445 w 4107891"/>
              <a:gd name="connsiteY23" fmla="*/ 8213677 h 10695515"/>
              <a:gd name="connsiteX24" fmla="*/ 10445 w 4107891"/>
              <a:gd name="connsiteY24"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213677 h 10695515"/>
              <a:gd name="connsiteX23" fmla="*/ 10445 w 4107891"/>
              <a:gd name="connsiteY23"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8213677 h 10695515"/>
              <a:gd name="connsiteX22" fmla="*/ 10445 w 4107891"/>
              <a:gd name="connsiteY22"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648210 h 10695515"/>
              <a:gd name="connsiteX4" fmla="*/ 9074 w 4106520"/>
              <a:gd name="connsiteY4" fmla="*/ 7295316 h 10695515"/>
              <a:gd name="connsiteX5" fmla="*/ 6337 w 4106520"/>
              <a:gd name="connsiteY5" fmla="*/ 7269284 h 10695515"/>
              <a:gd name="connsiteX6" fmla="*/ 9074 w 4106520"/>
              <a:gd name="connsiteY6" fmla="*/ 7181458 h 10695515"/>
              <a:gd name="connsiteX7" fmla="*/ 5346 w 4106520"/>
              <a:gd name="connsiteY7" fmla="*/ 7168704 h 10695515"/>
              <a:gd name="connsiteX8" fmla="*/ 9074 w 4106520"/>
              <a:gd name="connsiteY8" fmla="*/ 7082840 h 10695515"/>
              <a:gd name="connsiteX9" fmla="*/ 463 w 4106520"/>
              <a:gd name="connsiteY9" fmla="*/ 40543 h 10695515"/>
              <a:gd name="connsiteX10" fmla="*/ 25706 w 4106520"/>
              <a:gd name="connsiteY10" fmla="*/ 4670 h 10695515"/>
              <a:gd name="connsiteX11" fmla="*/ 46561 w 4106520"/>
              <a:gd name="connsiteY11" fmla="*/ 37 h 10695515"/>
              <a:gd name="connsiteX12" fmla="*/ 4068803 w 4106520"/>
              <a:gd name="connsiteY12" fmla="*/ 0 h 10695515"/>
              <a:gd name="connsiteX13" fmla="*/ 4102330 w 4106520"/>
              <a:gd name="connsiteY13" fmla="*/ 33528 h 10695515"/>
              <a:gd name="connsiteX14" fmla="*/ 4102329 w 4106520"/>
              <a:gd name="connsiteY14" fmla="*/ 10662081 h 10695515"/>
              <a:gd name="connsiteX15" fmla="*/ 4068802 w 4106520"/>
              <a:gd name="connsiteY15" fmla="*/ 10695514 h 10695515"/>
              <a:gd name="connsiteX16" fmla="*/ 4051295 w 4106520"/>
              <a:gd name="connsiteY16" fmla="*/ 10695514 h 10695515"/>
              <a:gd name="connsiteX17" fmla="*/ 4051295 w 4106520"/>
              <a:gd name="connsiteY17" fmla="*/ 10695515 h 10695515"/>
              <a:gd name="connsiteX18" fmla="*/ 46547 w 4106520"/>
              <a:gd name="connsiteY18" fmla="*/ 10695515 h 10695515"/>
              <a:gd name="connsiteX19" fmla="*/ 9074 w 4106520"/>
              <a:gd name="connsiteY19" fmla="*/ 10659953 h 10695515"/>
              <a:gd name="connsiteX20" fmla="*/ 9074 w 4106520"/>
              <a:gd name="connsiteY20" fmla="*/ 8213677 h 10695515"/>
              <a:gd name="connsiteX21" fmla="*/ 9074 w 4106520"/>
              <a:gd name="connsiteY21"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295316 h 10695515"/>
              <a:gd name="connsiteX4" fmla="*/ 6337 w 4106520"/>
              <a:gd name="connsiteY4" fmla="*/ 7269284 h 10695515"/>
              <a:gd name="connsiteX5" fmla="*/ 9074 w 4106520"/>
              <a:gd name="connsiteY5" fmla="*/ 7181458 h 10695515"/>
              <a:gd name="connsiteX6" fmla="*/ 5346 w 4106520"/>
              <a:gd name="connsiteY6" fmla="*/ 7168704 h 10695515"/>
              <a:gd name="connsiteX7" fmla="*/ 9074 w 4106520"/>
              <a:gd name="connsiteY7" fmla="*/ 7082840 h 10695515"/>
              <a:gd name="connsiteX8" fmla="*/ 463 w 4106520"/>
              <a:gd name="connsiteY8" fmla="*/ 40543 h 10695515"/>
              <a:gd name="connsiteX9" fmla="*/ 25706 w 4106520"/>
              <a:gd name="connsiteY9" fmla="*/ 4670 h 10695515"/>
              <a:gd name="connsiteX10" fmla="*/ 46561 w 4106520"/>
              <a:gd name="connsiteY10" fmla="*/ 37 h 10695515"/>
              <a:gd name="connsiteX11" fmla="*/ 4068803 w 4106520"/>
              <a:gd name="connsiteY11" fmla="*/ 0 h 10695515"/>
              <a:gd name="connsiteX12" fmla="*/ 4102330 w 4106520"/>
              <a:gd name="connsiteY12" fmla="*/ 33528 h 10695515"/>
              <a:gd name="connsiteX13" fmla="*/ 4102329 w 4106520"/>
              <a:gd name="connsiteY13" fmla="*/ 10662081 h 10695515"/>
              <a:gd name="connsiteX14" fmla="*/ 4068802 w 4106520"/>
              <a:gd name="connsiteY14" fmla="*/ 10695514 h 10695515"/>
              <a:gd name="connsiteX15" fmla="*/ 4051295 w 4106520"/>
              <a:gd name="connsiteY15" fmla="*/ 10695514 h 10695515"/>
              <a:gd name="connsiteX16" fmla="*/ 4051295 w 4106520"/>
              <a:gd name="connsiteY16" fmla="*/ 10695515 h 10695515"/>
              <a:gd name="connsiteX17" fmla="*/ 46547 w 4106520"/>
              <a:gd name="connsiteY17" fmla="*/ 10695515 h 10695515"/>
              <a:gd name="connsiteX18" fmla="*/ 9074 w 4106520"/>
              <a:gd name="connsiteY18" fmla="*/ 10659953 h 10695515"/>
              <a:gd name="connsiteX19" fmla="*/ 9074 w 4106520"/>
              <a:gd name="connsiteY19" fmla="*/ 8213677 h 10695515"/>
              <a:gd name="connsiteX20" fmla="*/ 9074 w 4106520"/>
              <a:gd name="connsiteY20" fmla="*/ 8117697 h 10695515"/>
              <a:gd name="connsiteX0" fmla="*/ 9074 w 4106520"/>
              <a:gd name="connsiteY0" fmla="*/ 8117697 h 10695515"/>
              <a:gd name="connsiteX1" fmla="*/ 6625 w 4106520"/>
              <a:gd name="connsiteY1" fmla="*/ 7658609 h 10695515"/>
              <a:gd name="connsiteX2" fmla="*/ 9074 w 4106520"/>
              <a:gd name="connsiteY2" fmla="*/ 7295316 h 10695515"/>
              <a:gd name="connsiteX3" fmla="*/ 6337 w 4106520"/>
              <a:gd name="connsiteY3" fmla="*/ 7269284 h 10695515"/>
              <a:gd name="connsiteX4" fmla="*/ 9074 w 4106520"/>
              <a:gd name="connsiteY4" fmla="*/ 7181458 h 10695515"/>
              <a:gd name="connsiteX5" fmla="*/ 5346 w 4106520"/>
              <a:gd name="connsiteY5" fmla="*/ 7168704 h 10695515"/>
              <a:gd name="connsiteX6" fmla="*/ 9074 w 4106520"/>
              <a:gd name="connsiteY6" fmla="*/ 7082840 h 10695515"/>
              <a:gd name="connsiteX7" fmla="*/ 463 w 4106520"/>
              <a:gd name="connsiteY7" fmla="*/ 40543 h 10695515"/>
              <a:gd name="connsiteX8" fmla="*/ 25706 w 4106520"/>
              <a:gd name="connsiteY8" fmla="*/ 4670 h 10695515"/>
              <a:gd name="connsiteX9" fmla="*/ 46561 w 4106520"/>
              <a:gd name="connsiteY9" fmla="*/ 37 h 10695515"/>
              <a:gd name="connsiteX10" fmla="*/ 4068803 w 4106520"/>
              <a:gd name="connsiteY10" fmla="*/ 0 h 10695515"/>
              <a:gd name="connsiteX11" fmla="*/ 4102330 w 4106520"/>
              <a:gd name="connsiteY11" fmla="*/ 33528 h 10695515"/>
              <a:gd name="connsiteX12" fmla="*/ 4102329 w 4106520"/>
              <a:gd name="connsiteY12" fmla="*/ 10662081 h 10695515"/>
              <a:gd name="connsiteX13" fmla="*/ 4068802 w 4106520"/>
              <a:gd name="connsiteY13" fmla="*/ 10695514 h 10695515"/>
              <a:gd name="connsiteX14" fmla="*/ 4051295 w 4106520"/>
              <a:gd name="connsiteY14" fmla="*/ 10695514 h 10695515"/>
              <a:gd name="connsiteX15" fmla="*/ 4051295 w 4106520"/>
              <a:gd name="connsiteY15" fmla="*/ 10695515 h 10695515"/>
              <a:gd name="connsiteX16" fmla="*/ 46547 w 4106520"/>
              <a:gd name="connsiteY16" fmla="*/ 10695515 h 10695515"/>
              <a:gd name="connsiteX17" fmla="*/ 9074 w 4106520"/>
              <a:gd name="connsiteY17" fmla="*/ 10659953 h 10695515"/>
              <a:gd name="connsiteX18" fmla="*/ 9074 w 4106520"/>
              <a:gd name="connsiteY18" fmla="*/ 8213677 h 10695515"/>
              <a:gd name="connsiteX19" fmla="*/ 9074 w 4106520"/>
              <a:gd name="connsiteY19" fmla="*/ 8117697 h 10695515"/>
              <a:gd name="connsiteX0" fmla="*/ 9074 w 4106520"/>
              <a:gd name="connsiteY0" fmla="*/ 8117697 h 10695515"/>
              <a:gd name="connsiteX1" fmla="*/ 9074 w 4106520"/>
              <a:gd name="connsiteY1" fmla="*/ 7295316 h 10695515"/>
              <a:gd name="connsiteX2" fmla="*/ 6337 w 4106520"/>
              <a:gd name="connsiteY2" fmla="*/ 7269284 h 10695515"/>
              <a:gd name="connsiteX3" fmla="*/ 9074 w 4106520"/>
              <a:gd name="connsiteY3" fmla="*/ 7181458 h 10695515"/>
              <a:gd name="connsiteX4" fmla="*/ 5346 w 4106520"/>
              <a:gd name="connsiteY4" fmla="*/ 7168704 h 10695515"/>
              <a:gd name="connsiteX5" fmla="*/ 9074 w 4106520"/>
              <a:gd name="connsiteY5" fmla="*/ 7082840 h 10695515"/>
              <a:gd name="connsiteX6" fmla="*/ 463 w 4106520"/>
              <a:gd name="connsiteY6" fmla="*/ 40543 h 10695515"/>
              <a:gd name="connsiteX7" fmla="*/ 25706 w 4106520"/>
              <a:gd name="connsiteY7" fmla="*/ 4670 h 10695515"/>
              <a:gd name="connsiteX8" fmla="*/ 46561 w 4106520"/>
              <a:gd name="connsiteY8" fmla="*/ 37 h 10695515"/>
              <a:gd name="connsiteX9" fmla="*/ 4068803 w 4106520"/>
              <a:gd name="connsiteY9" fmla="*/ 0 h 10695515"/>
              <a:gd name="connsiteX10" fmla="*/ 4102330 w 4106520"/>
              <a:gd name="connsiteY10" fmla="*/ 33528 h 10695515"/>
              <a:gd name="connsiteX11" fmla="*/ 4102329 w 4106520"/>
              <a:gd name="connsiteY11" fmla="*/ 10662081 h 10695515"/>
              <a:gd name="connsiteX12" fmla="*/ 4068802 w 4106520"/>
              <a:gd name="connsiteY12" fmla="*/ 10695514 h 10695515"/>
              <a:gd name="connsiteX13" fmla="*/ 4051295 w 4106520"/>
              <a:gd name="connsiteY13" fmla="*/ 10695514 h 10695515"/>
              <a:gd name="connsiteX14" fmla="*/ 4051295 w 4106520"/>
              <a:gd name="connsiteY14" fmla="*/ 10695515 h 10695515"/>
              <a:gd name="connsiteX15" fmla="*/ 46547 w 4106520"/>
              <a:gd name="connsiteY15" fmla="*/ 10695515 h 10695515"/>
              <a:gd name="connsiteX16" fmla="*/ 9074 w 4106520"/>
              <a:gd name="connsiteY16" fmla="*/ 10659953 h 10695515"/>
              <a:gd name="connsiteX17" fmla="*/ 9074 w 4106520"/>
              <a:gd name="connsiteY17" fmla="*/ 8213677 h 10695515"/>
              <a:gd name="connsiteX18" fmla="*/ 9074 w 4106520"/>
              <a:gd name="connsiteY18" fmla="*/ 8117697 h 1069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06520" h="10695515">
                <a:moveTo>
                  <a:pt x="9074" y="8117697"/>
                </a:moveTo>
                <a:cubicBezTo>
                  <a:pt x="9074" y="7964637"/>
                  <a:pt x="9530" y="7436718"/>
                  <a:pt x="9074" y="7295316"/>
                </a:cubicBezTo>
                <a:lnTo>
                  <a:pt x="6337" y="7269284"/>
                </a:lnTo>
                <a:cubicBezTo>
                  <a:pt x="7249" y="7240009"/>
                  <a:pt x="8162" y="7210733"/>
                  <a:pt x="9074" y="7181458"/>
                </a:cubicBezTo>
                <a:lnTo>
                  <a:pt x="5346" y="7168704"/>
                </a:lnTo>
                <a:lnTo>
                  <a:pt x="9074" y="7082840"/>
                </a:lnTo>
                <a:cubicBezTo>
                  <a:pt x="8260" y="5894813"/>
                  <a:pt x="-2309" y="1220238"/>
                  <a:pt x="463" y="40543"/>
                </a:cubicBezTo>
                <a:cubicBezTo>
                  <a:pt x="8877" y="19945"/>
                  <a:pt x="11191" y="16628"/>
                  <a:pt x="25706" y="4670"/>
                </a:cubicBezTo>
                <a:lnTo>
                  <a:pt x="46561" y="37"/>
                </a:lnTo>
                <a:lnTo>
                  <a:pt x="4068803" y="0"/>
                </a:lnTo>
                <a:cubicBezTo>
                  <a:pt x="4087300" y="52"/>
                  <a:pt x="4102283" y="15032"/>
                  <a:pt x="4102330" y="33528"/>
                </a:cubicBezTo>
                <a:cubicBezTo>
                  <a:pt x="4107918" y="1810541"/>
                  <a:pt x="4107917" y="8885083"/>
                  <a:pt x="4102329" y="10662081"/>
                </a:cubicBezTo>
                <a:cubicBezTo>
                  <a:pt x="4102224" y="10680541"/>
                  <a:pt x="4087261" y="10695466"/>
                  <a:pt x="4068802" y="10695514"/>
                </a:cubicBezTo>
                <a:lnTo>
                  <a:pt x="4051295" y="10695514"/>
                </a:lnTo>
                <a:lnTo>
                  <a:pt x="4051295" y="10695515"/>
                </a:lnTo>
                <a:lnTo>
                  <a:pt x="46547" y="10695515"/>
                </a:lnTo>
                <a:cubicBezTo>
                  <a:pt x="25857" y="10695403"/>
                  <a:pt x="9128" y="10679532"/>
                  <a:pt x="9074" y="10659953"/>
                </a:cubicBezTo>
                <a:lnTo>
                  <a:pt x="9074" y="8213677"/>
                </a:lnTo>
                <a:lnTo>
                  <a:pt x="9074" y="8117697"/>
                </a:lnTo>
                <a:close/>
              </a:path>
            </a:pathLst>
          </a:custGeom>
          <a:solidFill>
            <a:srgbClr val="FFFFFF"/>
          </a:solidFill>
          <a:ln w="9525" cap="flat">
            <a:noFill/>
            <a:prstDash val="solid"/>
            <a:miter/>
          </a:ln>
        </p:spPr>
        <p:txBody>
          <a:bodyPr rtlCol="0" anchor="ctr"/>
          <a:lstStyle/>
          <a:p>
            <a:endParaRPr lang="en-US"/>
          </a:p>
        </p:txBody>
      </p:sp>
      <p:pic>
        <p:nvPicPr>
          <p:cNvPr id="3" name="Picture 2" descr="Chart, bar chart&#10;&#10;Description automatically generated">
            <a:extLst>
              <a:ext uri="{FF2B5EF4-FFF2-40B4-BE49-F238E27FC236}">
                <a16:creationId xmlns:a16="http://schemas.microsoft.com/office/drawing/2014/main" id="{EE8131D3-36B4-4C16-AA95-90BC788B68BD}"/>
              </a:ext>
            </a:extLst>
          </p:cNvPr>
          <p:cNvPicPr>
            <a:picLocks noChangeAspect="1"/>
          </p:cNvPicPr>
          <p:nvPr/>
        </p:nvPicPr>
        <p:blipFill>
          <a:blip r:embed="rId3"/>
          <a:stretch>
            <a:fillRect/>
          </a:stretch>
        </p:blipFill>
        <p:spPr>
          <a:xfrm>
            <a:off x="1735536" y="787233"/>
            <a:ext cx="8907637" cy="4832392"/>
          </a:xfrm>
          <a:prstGeom prst="rect">
            <a:avLst/>
          </a:prstGeom>
        </p:spPr>
      </p:pic>
      <p:sp>
        <p:nvSpPr>
          <p:cNvPr id="47" name="Freeform: Shape 46">
            <a:extLst>
              <a:ext uri="{FF2B5EF4-FFF2-40B4-BE49-F238E27FC236}">
                <a16:creationId xmlns:a16="http://schemas.microsoft.com/office/drawing/2014/main" id="{165B8C92-2D61-44A2-857C-E6980C2A2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87043">
            <a:off x="740665" y="-390458"/>
            <a:ext cx="464589" cy="1890251"/>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9" name="Group 48">
            <a:extLst>
              <a:ext uri="{FF2B5EF4-FFF2-40B4-BE49-F238E27FC236}">
                <a16:creationId xmlns:a16="http://schemas.microsoft.com/office/drawing/2014/main" id="{4BD4796F-4D50-4634-A058-0EEBBC75A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50" name="Group 49">
              <a:extLst>
                <a:ext uri="{FF2B5EF4-FFF2-40B4-BE49-F238E27FC236}">
                  <a16:creationId xmlns:a16="http://schemas.microsoft.com/office/drawing/2014/main" id="{AFCC4C22-47D5-430A-918F-5F0BC92101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52" name="Straight Connector 51">
                <a:extLst>
                  <a:ext uri="{FF2B5EF4-FFF2-40B4-BE49-F238E27FC236}">
                    <a16:creationId xmlns:a16="http://schemas.microsoft.com/office/drawing/2014/main" id="{0E1F53A8-026D-49F9-8C99-4D93566EA2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9F1A894-FB93-4D02-91C3-2E6004FF5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Oval 50">
              <a:extLst>
                <a:ext uri="{FF2B5EF4-FFF2-40B4-BE49-F238E27FC236}">
                  <a16:creationId xmlns:a16="http://schemas.microsoft.com/office/drawing/2014/main" id="{78BEE1C4-1B24-44C9-909C-3C3ACE161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9395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6" name="Rectangle 15">
            <a:extLst>
              <a:ext uri="{FF2B5EF4-FFF2-40B4-BE49-F238E27FC236}">
                <a16:creationId xmlns:a16="http://schemas.microsoft.com/office/drawing/2014/main" id="{ECB86E21-E2BD-408E-8E61-D30AB871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9B38C0-3CC6-4B41-93F3-C479D22DD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984" y="510362"/>
            <a:ext cx="11174866" cy="5426887"/>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9A070B3-8EC2-413C-B782-253BA2546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73638" y="-2246659"/>
            <a:ext cx="5200368" cy="10916487"/>
          </a:xfrm>
          <a:custGeom>
            <a:avLst/>
            <a:gdLst>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2810340 w 4123786"/>
              <a:gd name="connsiteY39" fmla="*/ 10695515 h 10695515"/>
              <a:gd name="connsiteX40" fmla="*/ 68003 w 4123786"/>
              <a:gd name="connsiteY40" fmla="*/ 10695515 h 10695515"/>
              <a:gd name="connsiteX41" fmla="*/ 30530 w 4123786"/>
              <a:gd name="connsiteY41" fmla="*/ 10659953 h 10695515"/>
              <a:gd name="connsiteX42" fmla="*/ 30530 w 4123786"/>
              <a:gd name="connsiteY42" fmla="*/ 9043781 h 10695515"/>
              <a:gd name="connsiteX43" fmla="*/ 19986 w 4123786"/>
              <a:gd name="connsiteY43" fmla="*/ 8991028 h 10695515"/>
              <a:gd name="connsiteX44" fmla="*/ 30530 w 4123786"/>
              <a:gd name="connsiteY44" fmla="*/ 8936768 h 10695515"/>
              <a:gd name="connsiteX45" fmla="*/ 30530 w 4123786"/>
              <a:gd name="connsiteY45" fmla="*/ 8213677 h 10695515"/>
              <a:gd name="connsiteX46" fmla="*/ 30530 w 4123786"/>
              <a:gd name="connsiteY46" fmla="*/ 8117697 h 10695515"/>
              <a:gd name="connsiteX47" fmla="*/ 19292 w 4123786"/>
              <a:gd name="connsiteY47" fmla="*/ 8064088 h 10695515"/>
              <a:gd name="connsiteX48" fmla="*/ 6414 w 4123786"/>
              <a:gd name="connsiteY48" fmla="*/ 8009276 h 10695515"/>
              <a:gd name="connsiteX49" fmla="*/ 862 w 4123786"/>
              <a:gd name="connsiteY49" fmla="*/ 7956458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68003 w 4123786"/>
              <a:gd name="connsiteY39" fmla="*/ 10695515 h 10695515"/>
              <a:gd name="connsiteX40" fmla="*/ 30530 w 4123786"/>
              <a:gd name="connsiteY40" fmla="*/ 10659953 h 10695515"/>
              <a:gd name="connsiteX41" fmla="*/ 30530 w 4123786"/>
              <a:gd name="connsiteY41" fmla="*/ 9043781 h 10695515"/>
              <a:gd name="connsiteX42" fmla="*/ 19986 w 4123786"/>
              <a:gd name="connsiteY42" fmla="*/ 8991028 h 10695515"/>
              <a:gd name="connsiteX43" fmla="*/ 30530 w 4123786"/>
              <a:gd name="connsiteY43" fmla="*/ 8936768 h 10695515"/>
              <a:gd name="connsiteX44" fmla="*/ 30530 w 4123786"/>
              <a:gd name="connsiteY44" fmla="*/ 8213677 h 10695515"/>
              <a:gd name="connsiteX45" fmla="*/ 30530 w 4123786"/>
              <a:gd name="connsiteY45" fmla="*/ 8117697 h 10695515"/>
              <a:gd name="connsiteX46" fmla="*/ 19292 w 4123786"/>
              <a:gd name="connsiteY46" fmla="*/ 8064088 h 10695515"/>
              <a:gd name="connsiteX47" fmla="*/ 6414 w 4123786"/>
              <a:gd name="connsiteY47" fmla="*/ 8009276 h 10695515"/>
              <a:gd name="connsiteX48" fmla="*/ 862 w 4123786"/>
              <a:gd name="connsiteY48" fmla="*/ 7956458 h 10695515"/>
              <a:gd name="connsiteX49" fmla="*/ 0 w 4123786"/>
              <a:gd name="connsiteY4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916119 h 10695515"/>
              <a:gd name="connsiteX32" fmla="*/ 4123785 w 4123786"/>
              <a:gd name="connsiteY32" fmla="*/ 10239915 h 10695515"/>
              <a:gd name="connsiteX33" fmla="*/ 4123785 w 4123786"/>
              <a:gd name="connsiteY33" fmla="*/ 10662081 h 10695515"/>
              <a:gd name="connsiteX34" fmla="*/ 4090258 w 4123786"/>
              <a:gd name="connsiteY34" fmla="*/ 10695514 h 10695515"/>
              <a:gd name="connsiteX35" fmla="*/ 4072751 w 4123786"/>
              <a:gd name="connsiteY35" fmla="*/ 10695514 h 10695515"/>
              <a:gd name="connsiteX36" fmla="*/ 4072751 w 4123786"/>
              <a:gd name="connsiteY36" fmla="*/ 10695515 h 10695515"/>
              <a:gd name="connsiteX37" fmla="*/ 3145747 w 4123786"/>
              <a:gd name="connsiteY37" fmla="*/ 10695515 h 10695515"/>
              <a:gd name="connsiteX38" fmla="*/ 68003 w 4123786"/>
              <a:gd name="connsiteY38" fmla="*/ 10695515 h 10695515"/>
              <a:gd name="connsiteX39" fmla="*/ 30530 w 4123786"/>
              <a:gd name="connsiteY39" fmla="*/ 10659953 h 10695515"/>
              <a:gd name="connsiteX40" fmla="*/ 30530 w 4123786"/>
              <a:gd name="connsiteY40" fmla="*/ 9043781 h 10695515"/>
              <a:gd name="connsiteX41" fmla="*/ 19986 w 4123786"/>
              <a:gd name="connsiteY41" fmla="*/ 8991028 h 10695515"/>
              <a:gd name="connsiteX42" fmla="*/ 30530 w 4123786"/>
              <a:gd name="connsiteY42" fmla="*/ 8936768 h 10695515"/>
              <a:gd name="connsiteX43" fmla="*/ 30530 w 4123786"/>
              <a:gd name="connsiteY43" fmla="*/ 8213677 h 10695515"/>
              <a:gd name="connsiteX44" fmla="*/ 30530 w 4123786"/>
              <a:gd name="connsiteY44" fmla="*/ 8117697 h 10695515"/>
              <a:gd name="connsiteX45" fmla="*/ 19292 w 4123786"/>
              <a:gd name="connsiteY45" fmla="*/ 8064088 h 10695515"/>
              <a:gd name="connsiteX46" fmla="*/ 6414 w 4123786"/>
              <a:gd name="connsiteY46" fmla="*/ 8009276 h 10695515"/>
              <a:gd name="connsiteX47" fmla="*/ 862 w 4123786"/>
              <a:gd name="connsiteY47" fmla="*/ 7956458 h 10695515"/>
              <a:gd name="connsiteX48" fmla="*/ 0 w 4123786"/>
              <a:gd name="connsiteY48"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7916119 h 10695515"/>
              <a:gd name="connsiteX31" fmla="*/ 4123785 w 4123786"/>
              <a:gd name="connsiteY31" fmla="*/ 10239915 h 10695515"/>
              <a:gd name="connsiteX32" fmla="*/ 4123785 w 4123786"/>
              <a:gd name="connsiteY32" fmla="*/ 10662081 h 10695515"/>
              <a:gd name="connsiteX33" fmla="*/ 4090258 w 4123786"/>
              <a:gd name="connsiteY33" fmla="*/ 10695514 h 10695515"/>
              <a:gd name="connsiteX34" fmla="*/ 4072751 w 4123786"/>
              <a:gd name="connsiteY34" fmla="*/ 10695514 h 10695515"/>
              <a:gd name="connsiteX35" fmla="*/ 4072751 w 4123786"/>
              <a:gd name="connsiteY35" fmla="*/ 10695515 h 10695515"/>
              <a:gd name="connsiteX36" fmla="*/ 3145747 w 4123786"/>
              <a:gd name="connsiteY36" fmla="*/ 10695515 h 10695515"/>
              <a:gd name="connsiteX37" fmla="*/ 68003 w 4123786"/>
              <a:gd name="connsiteY37" fmla="*/ 10695515 h 10695515"/>
              <a:gd name="connsiteX38" fmla="*/ 30530 w 4123786"/>
              <a:gd name="connsiteY38" fmla="*/ 10659953 h 10695515"/>
              <a:gd name="connsiteX39" fmla="*/ 30530 w 4123786"/>
              <a:gd name="connsiteY39" fmla="*/ 9043781 h 10695515"/>
              <a:gd name="connsiteX40" fmla="*/ 19986 w 4123786"/>
              <a:gd name="connsiteY40" fmla="*/ 8991028 h 10695515"/>
              <a:gd name="connsiteX41" fmla="*/ 30530 w 4123786"/>
              <a:gd name="connsiteY41" fmla="*/ 8936768 h 10695515"/>
              <a:gd name="connsiteX42" fmla="*/ 30530 w 4123786"/>
              <a:gd name="connsiteY42" fmla="*/ 8213677 h 10695515"/>
              <a:gd name="connsiteX43" fmla="*/ 30530 w 4123786"/>
              <a:gd name="connsiteY43" fmla="*/ 8117697 h 10695515"/>
              <a:gd name="connsiteX44" fmla="*/ 19292 w 4123786"/>
              <a:gd name="connsiteY44" fmla="*/ 8064088 h 10695515"/>
              <a:gd name="connsiteX45" fmla="*/ 6414 w 4123786"/>
              <a:gd name="connsiteY45" fmla="*/ 8009276 h 10695515"/>
              <a:gd name="connsiteX46" fmla="*/ 862 w 4123786"/>
              <a:gd name="connsiteY46" fmla="*/ 7956458 h 10695515"/>
              <a:gd name="connsiteX47" fmla="*/ 0 w 4123786"/>
              <a:gd name="connsiteY47"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10239915 h 10695515"/>
              <a:gd name="connsiteX31" fmla="*/ 4123785 w 4123786"/>
              <a:gd name="connsiteY31" fmla="*/ 10662081 h 10695515"/>
              <a:gd name="connsiteX32" fmla="*/ 4090258 w 4123786"/>
              <a:gd name="connsiteY32" fmla="*/ 10695514 h 10695515"/>
              <a:gd name="connsiteX33" fmla="*/ 4072751 w 4123786"/>
              <a:gd name="connsiteY33" fmla="*/ 10695514 h 10695515"/>
              <a:gd name="connsiteX34" fmla="*/ 4072751 w 4123786"/>
              <a:gd name="connsiteY34" fmla="*/ 10695515 h 10695515"/>
              <a:gd name="connsiteX35" fmla="*/ 3145747 w 4123786"/>
              <a:gd name="connsiteY35" fmla="*/ 10695515 h 10695515"/>
              <a:gd name="connsiteX36" fmla="*/ 68003 w 4123786"/>
              <a:gd name="connsiteY36" fmla="*/ 10695515 h 10695515"/>
              <a:gd name="connsiteX37" fmla="*/ 30530 w 4123786"/>
              <a:gd name="connsiteY37" fmla="*/ 10659953 h 10695515"/>
              <a:gd name="connsiteX38" fmla="*/ 30530 w 4123786"/>
              <a:gd name="connsiteY38" fmla="*/ 9043781 h 10695515"/>
              <a:gd name="connsiteX39" fmla="*/ 19986 w 4123786"/>
              <a:gd name="connsiteY39" fmla="*/ 8991028 h 10695515"/>
              <a:gd name="connsiteX40" fmla="*/ 30530 w 4123786"/>
              <a:gd name="connsiteY40" fmla="*/ 8936768 h 10695515"/>
              <a:gd name="connsiteX41" fmla="*/ 30530 w 4123786"/>
              <a:gd name="connsiteY41" fmla="*/ 8213677 h 10695515"/>
              <a:gd name="connsiteX42" fmla="*/ 30530 w 4123786"/>
              <a:gd name="connsiteY42" fmla="*/ 8117697 h 10695515"/>
              <a:gd name="connsiteX43" fmla="*/ 19292 w 4123786"/>
              <a:gd name="connsiteY43" fmla="*/ 8064088 h 10695515"/>
              <a:gd name="connsiteX44" fmla="*/ 6414 w 4123786"/>
              <a:gd name="connsiteY44" fmla="*/ 8009276 h 10695515"/>
              <a:gd name="connsiteX45" fmla="*/ 862 w 4123786"/>
              <a:gd name="connsiteY45" fmla="*/ 7956458 h 10695515"/>
              <a:gd name="connsiteX46" fmla="*/ 0 w 4123786"/>
              <a:gd name="connsiteY46"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3145747 w 4123786"/>
              <a:gd name="connsiteY34" fmla="*/ 10695515 h 10695515"/>
              <a:gd name="connsiteX35" fmla="*/ 68003 w 4123786"/>
              <a:gd name="connsiteY35" fmla="*/ 10695515 h 10695515"/>
              <a:gd name="connsiteX36" fmla="*/ 30530 w 4123786"/>
              <a:gd name="connsiteY36" fmla="*/ 10659953 h 10695515"/>
              <a:gd name="connsiteX37" fmla="*/ 30530 w 4123786"/>
              <a:gd name="connsiteY37" fmla="*/ 9043781 h 10695515"/>
              <a:gd name="connsiteX38" fmla="*/ 19986 w 4123786"/>
              <a:gd name="connsiteY38" fmla="*/ 8991028 h 10695515"/>
              <a:gd name="connsiteX39" fmla="*/ 30530 w 4123786"/>
              <a:gd name="connsiteY39" fmla="*/ 8936768 h 10695515"/>
              <a:gd name="connsiteX40" fmla="*/ 30530 w 4123786"/>
              <a:gd name="connsiteY40" fmla="*/ 8213677 h 10695515"/>
              <a:gd name="connsiteX41" fmla="*/ 30530 w 4123786"/>
              <a:gd name="connsiteY41" fmla="*/ 8117697 h 10695515"/>
              <a:gd name="connsiteX42" fmla="*/ 19292 w 4123786"/>
              <a:gd name="connsiteY42" fmla="*/ 8064088 h 10695515"/>
              <a:gd name="connsiteX43" fmla="*/ 6414 w 4123786"/>
              <a:gd name="connsiteY43" fmla="*/ 8009276 h 10695515"/>
              <a:gd name="connsiteX44" fmla="*/ 862 w 4123786"/>
              <a:gd name="connsiteY44" fmla="*/ 7956458 h 10695515"/>
              <a:gd name="connsiteX45" fmla="*/ 0 w 4123786"/>
              <a:gd name="connsiteY45"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68003 w 4123786"/>
              <a:gd name="connsiteY34" fmla="*/ 10695515 h 10695515"/>
              <a:gd name="connsiteX35" fmla="*/ 30530 w 4123786"/>
              <a:gd name="connsiteY35" fmla="*/ 10659953 h 10695515"/>
              <a:gd name="connsiteX36" fmla="*/ 30530 w 4123786"/>
              <a:gd name="connsiteY36" fmla="*/ 9043781 h 10695515"/>
              <a:gd name="connsiteX37" fmla="*/ 19986 w 4123786"/>
              <a:gd name="connsiteY37" fmla="*/ 8991028 h 10695515"/>
              <a:gd name="connsiteX38" fmla="*/ 30530 w 4123786"/>
              <a:gd name="connsiteY38" fmla="*/ 8936768 h 10695515"/>
              <a:gd name="connsiteX39" fmla="*/ 30530 w 4123786"/>
              <a:gd name="connsiteY39" fmla="*/ 8213677 h 10695515"/>
              <a:gd name="connsiteX40" fmla="*/ 30530 w 4123786"/>
              <a:gd name="connsiteY40" fmla="*/ 8117697 h 10695515"/>
              <a:gd name="connsiteX41" fmla="*/ 19292 w 4123786"/>
              <a:gd name="connsiteY41" fmla="*/ 8064088 h 10695515"/>
              <a:gd name="connsiteX42" fmla="*/ 6414 w 4123786"/>
              <a:gd name="connsiteY42" fmla="*/ 8009276 h 10695515"/>
              <a:gd name="connsiteX43" fmla="*/ 862 w 4123786"/>
              <a:gd name="connsiteY43" fmla="*/ 7956458 h 10695515"/>
              <a:gd name="connsiteX44" fmla="*/ 0 w 4123786"/>
              <a:gd name="connsiteY44"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662081 h 10695515"/>
              <a:gd name="connsiteX30" fmla="*/ 4090258 w 4123786"/>
              <a:gd name="connsiteY30" fmla="*/ 10695514 h 10695515"/>
              <a:gd name="connsiteX31" fmla="*/ 4072751 w 4123786"/>
              <a:gd name="connsiteY31" fmla="*/ 10695514 h 10695515"/>
              <a:gd name="connsiteX32" fmla="*/ 4072751 w 4123786"/>
              <a:gd name="connsiteY32" fmla="*/ 10695515 h 10695515"/>
              <a:gd name="connsiteX33" fmla="*/ 68003 w 4123786"/>
              <a:gd name="connsiteY33" fmla="*/ 10695515 h 10695515"/>
              <a:gd name="connsiteX34" fmla="*/ 30530 w 4123786"/>
              <a:gd name="connsiteY34" fmla="*/ 10659953 h 10695515"/>
              <a:gd name="connsiteX35" fmla="*/ 30530 w 4123786"/>
              <a:gd name="connsiteY35" fmla="*/ 9043781 h 10695515"/>
              <a:gd name="connsiteX36" fmla="*/ 19986 w 4123786"/>
              <a:gd name="connsiteY36" fmla="*/ 8991028 h 10695515"/>
              <a:gd name="connsiteX37" fmla="*/ 30530 w 4123786"/>
              <a:gd name="connsiteY37" fmla="*/ 8936768 h 10695515"/>
              <a:gd name="connsiteX38" fmla="*/ 30530 w 4123786"/>
              <a:gd name="connsiteY38" fmla="*/ 8213677 h 10695515"/>
              <a:gd name="connsiteX39" fmla="*/ 30530 w 4123786"/>
              <a:gd name="connsiteY39" fmla="*/ 8117697 h 10695515"/>
              <a:gd name="connsiteX40" fmla="*/ 19292 w 4123786"/>
              <a:gd name="connsiteY40" fmla="*/ 8064088 h 10695515"/>
              <a:gd name="connsiteX41" fmla="*/ 6414 w 4123786"/>
              <a:gd name="connsiteY41" fmla="*/ 8009276 h 10695515"/>
              <a:gd name="connsiteX42" fmla="*/ 862 w 4123786"/>
              <a:gd name="connsiteY42" fmla="*/ 7956458 h 10695515"/>
              <a:gd name="connsiteX43" fmla="*/ 0 w 4123786"/>
              <a:gd name="connsiteY43"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090259 w 4123786"/>
              <a:gd name="connsiteY22" fmla="*/ 0 h 10695515"/>
              <a:gd name="connsiteX23" fmla="*/ 4123786 w 4123786"/>
              <a:gd name="connsiteY23" fmla="*/ 33528 h 10695515"/>
              <a:gd name="connsiteX24" fmla="*/ 4123786 w 4123786"/>
              <a:gd name="connsiteY24" fmla="*/ 2779490 h 10695515"/>
              <a:gd name="connsiteX25" fmla="*/ 4123785 w 4123786"/>
              <a:gd name="connsiteY25" fmla="*/ 2779492 h 10695515"/>
              <a:gd name="connsiteX26" fmla="*/ 4123785 w 4123786"/>
              <a:gd name="connsiteY26" fmla="*/ 3099544 h 10695515"/>
              <a:gd name="connsiteX27" fmla="*/ 4123785 w 4123786"/>
              <a:gd name="connsiteY27" fmla="*/ 4850102 h 10695515"/>
              <a:gd name="connsiteX28" fmla="*/ 4123785 w 4123786"/>
              <a:gd name="connsiteY28" fmla="*/ 10662081 h 10695515"/>
              <a:gd name="connsiteX29" fmla="*/ 4090258 w 4123786"/>
              <a:gd name="connsiteY29" fmla="*/ 10695514 h 10695515"/>
              <a:gd name="connsiteX30" fmla="*/ 4072751 w 4123786"/>
              <a:gd name="connsiteY30" fmla="*/ 10695514 h 10695515"/>
              <a:gd name="connsiteX31" fmla="*/ 4072751 w 4123786"/>
              <a:gd name="connsiteY31" fmla="*/ 10695515 h 10695515"/>
              <a:gd name="connsiteX32" fmla="*/ 68003 w 4123786"/>
              <a:gd name="connsiteY32" fmla="*/ 10695515 h 10695515"/>
              <a:gd name="connsiteX33" fmla="*/ 30530 w 4123786"/>
              <a:gd name="connsiteY33" fmla="*/ 10659953 h 10695515"/>
              <a:gd name="connsiteX34" fmla="*/ 30530 w 4123786"/>
              <a:gd name="connsiteY34" fmla="*/ 9043781 h 10695515"/>
              <a:gd name="connsiteX35" fmla="*/ 19986 w 4123786"/>
              <a:gd name="connsiteY35" fmla="*/ 8991028 h 10695515"/>
              <a:gd name="connsiteX36" fmla="*/ 30530 w 4123786"/>
              <a:gd name="connsiteY36" fmla="*/ 8936768 h 10695515"/>
              <a:gd name="connsiteX37" fmla="*/ 30530 w 4123786"/>
              <a:gd name="connsiteY37" fmla="*/ 8213677 h 10695515"/>
              <a:gd name="connsiteX38" fmla="*/ 30530 w 4123786"/>
              <a:gd name="connsiteY38" fmla="*/ 8117697 h 10695515"/>
              <a:gd name="connsiteX39" fmla="*/ 19292 w 4123786"/>
              <a:gd name="connsiteY39" fmla="*/ 8064088 h 10695515"/>
              <a:gd name="connsiteX40" fmla="*/ 6414 w 4123786"/>
              <a:gd name="connsiteY40" fmla="*/ 8009276 h 10695515"/>
              <a:gd name="connsiteX41" fmla="*/ 862 w 4123786"/>
              <a:gd name="connsiteY41" fmla="*/ 7956458 h 10695515"/>
              <a:gd name="connsiteX42" fmla="*/ 0 w 4123786"/>
              <a:gd name="connsiteY42"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090259 w 4123786"/>
              <a:gd name="connsiteY21" fmla="*/ 0 h 10695515"/>
              <a:gd name="connsiteX22" fmla="*/ 4123786 w 4123786"/>
              <a:gd name="connsiteY22" fmla="*/ 33528 h 10695515"/>
              <a:gd name="connsiteX23" fmla="*/ 4123786 w 4123786"/>
              <a:gd name="connsiteY23" fmla="*/ 2779490 h 10695515"/>
              <a:gd name="connsiteX24" fmla="*/ 4123785 w 4123786"/>
              <a:gd name="connsiteY24" fmla="*/ 2779492 h 10695515"/>
              <a:gd name="connsiteX25" fmla="*/ 4123785 w 4123786"/>
              <a:gd name="connsiteY25" fmla="*/ 3099544 h 10695515"/>
              <a:gd name="connsiteX26" fmla="*/ 4123785 w 4123786"/>
              <a:gd name="connsiteY26" fmla="*/ 4850102 h 10695515"/>
              <a:gd name="connsiteX27" fmla="*/ 4123785 w 4123786"/>
              <a:gd name="connsiteY27" fmla="*/ 10662081 h 10695515"/>
              <a:gd name="connsiteX28" fmla="*/ 4090258 w 4123786"/>
              <a:gd name="connsiteY28" fmla="*/ 10695514 h 10695515"/>
              <a:gd name="connsiteX29" fmla="*/ 4072751 w 4123786"/>
              <a:gd name="connsiteY29" fmla="*/ 10695514 h 10695515"/>
              <a:gd name="connsiteX30" fmla="*/ 4072751 w 4123786"/>
              <a:gd name="connsiteY30" fmla="*/ 10695515 h 10695515"/>
              <a:gd name="connsiteX31" fmla="*/ 68003 w 4123786"/>
              <a:gd name="connsiteY31" fmla="*/ 10695515 h 10695515"/>
              <a:gd name="connsiteX32" fmla="*/ 30530 w 4123786"/>
              <a:gd name="connsiteY32" fmla="*/ 10659953 h 10695515"/>
              <a:gd name="connsiteX33" fmla="*/ 30530 w 4123786"/>
              <a:gd name="connsiteY33" fmla="*/ 9043781 h 10695515"/>
              <a:gd name="connsiteX34" fmla="*/ 19986 w 4123786"/>
              <a:gd name="connsiteY34" fmla="*/ 8991028 h 10695515"/>
              <a:gd name="connsiteX35" fmla="*/ 30530 w 4123786"/>
              <a:gd name="connsiteY35" fmla="*/ 8936768 h 10695515"/>
              <a:gd name="connsiteX36" fmla="*/ 30530 w 4123786"/>
              <a:gd name="connsiteY36" fmla="*/ 8213677 h 10695515"/>
              <a:gd name="connsiteX37" fmla="*/ 30530 w 4123786"/>
              <a:gd name="connsiteY37" fmla="*/ 8117697 h 10695515"/>
              <a:gd name="connsiteX38" fmla="*/ 19292 w 4123786"/>
              <a:gd name="connsiteY38" fmla="*/ 8064088 h 10695515"/>
              <a:gd name="connsiteX39" fmla="*/ 6414 w 4123786"/>
              <a:gd name="connsiteY39" fmla="*/ 8009276 h 10695515"/>
              <a:gd name="connsiteX40" fmla="*/ 862 w 4123786"/>
              <a:gd name="connsiteY40" fmla="*/ 7956458 h 10695515"/>
              <a:gd name="connsiteX41" fmla="*/ 0 w 4123786"/>
              <a:gd name="connsiteY41"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2779492 h 10695515"/>
              <a:gd name="connsiteX24" fmla="*/ 4123785 w 4123786"/>
              <a:gd name="connsiteY24" fmla="*/ 3099544 h 10695515"/>
              <a:gd name="connsiteX25" fmla="*/ 4123785 w 4123786"/>
              <a:gd name="connsiteY25" fmla="*/ 4850102 h 10695515"/>
              <a:gd name="connsiteX26" fmla="*/ 4123785 w 4123786"/>
              <a:gd name="connsiteY26" fmla="*/ 10662081 h 10695515"/>
              <a:gd name="connsiteX27" fmla="*/ 4090258 w 4123786"/>
              <a:gd name="connsiteY27" fmla="*/ 10695514 h 10695515"/>
              <a:gd name="connsiteX28" fmla="*/ 4072751 w 4123786"/>
              <a:gd name="connsiteY28" fmla="*/ 10695514 h 10695515"/>
              <a:gd name="connsiteX29" fmla="*/ 4072751 w 4123786"/>
              <a:gd name="connsiteY29" fmla="*/ 10695515 h 10695515"/>
              <a:gd name="connsiteX30" fmla="*/ 68003 w 4123786"/>
              <a:gd name="connsiteY30" fmla="*/ 10695515 h 10695515"/>
              <a:gd name="connsiteX31" fmla="*/ 30530 w 4123786"/>
              <a:gd name="connsiteY31" fmla="*/ 10659953 h 10695515"/>
              <a:gd name="connsiteX32" fmla="*/ 30530 w 4123786"/>
              <a:gd name="connsiteY32" fmla="*/ 9043781 h 10695515"/>
              <a:gd name="connsiteX33" fmla="*/ 19986 w 4123786"/>
              <a:gd name="connsiteY33" fmla="*/ 8991028 h 10695515"/>
              <a:gd name="connsiteX34" fmla="*/ 30530 w 4123786"/>
              <a:gd name="connsiteY34" fmla="*/ 8936768 h 10695515"/>
              <a:gd name="connsiteX35" fmla="*/ 30530 w 4123786"/>
              <a:gd name="connsiteY35" fmla="*/ 8213677 h 10695515"/>
              <a:gd name="connsiteX36" fmla="*/ 30530 w 4123786"/>
              <a:gd name="connsiteY36" fmla="*/ 8117697 h 10695515"/>
              <a:gd name="connsiteX37" fmla="*/ 19292 w 4123786"/>
              <a:gd name="connsiteY37" fmla="*/ 8064088 h 10695515"/>
              <a:gd name="connsiteX38" fmla="*/ 6414 w 4123786"/>
              <a:gd name="connsiteY38" fmla="*/ 8009276 h 10695515"/>
              <a:gd name="connsiteX39" fmla="*/ 862 w 4123786"/>
              <a:gd name="connsiteY39" fmla="*/ 7956458 h 10695515"/>
              <a:gd name="connsiteX40" fmla="*/ 0 w 4123786"/>
              <a:gd name="connsiteY40"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3099544 h 10695515"/>
              <a:gd name="connsiteX24" fmla="*/ 4123785 w 4123786"/>
              <a:gd name="connsiteY24" fmla="*/ 4850102 h 10695515"/>
              <a:gd name="connsiteX25" fmla="*/ 4123785 w 4123786"/>
              <a:gd name="connsiteY25" fmla="*/ 10662081 h 10695515"/>
              <a:gd name="connsiteX26" fmla="*/ 4090258 w 4123786"/>
              <a:gd name="connsiteY26" fmla="*/ 10695514 h 10695515"/>
              <a:gd name="connsiteX27" fmla="*/ 4072751 w 4123786"/>
              <a:gd name="connsiteY27" fmla="*/ 10695514 h 10695515"/>
              <a:gd name="connsiteX28" fmla="*/ 4072751 w 4123786"/>
              <a:gd name="connsiteY28" fmla="*/ 10695515 h 10695515"/>
              <a:gd name="connsiteX29" fmla="*/ 68003 w 4123786"/>
              <a:gd name="connsiteY29" fmla="*/ 10695515 h 10695515"/>
              <a:gd name="connsiteX30" fmla="*/ 30530 w 4123786"/>
              <a:gd name="connsiteY30" fmla="*/ 10659953 h 10695515"/>
              <a:gd name="connsiteX31" fmla="*/ 30530 w 4123786"/>
              <a:gd name="connsiteY31" fmla="*/ 9043781 h 10695515"/>
              <a:gd name="connsiteX32" fmla="*/ 19986 w 4123786"/>
              <a:gd name="connsiteY32" fmla="*/ 8991028 h 10695515"/>
              <a:gd name="connsiteX33" fmla="*/ 30530 w 4123786"/>
              <a:gd name="connsiteY33" fmla="*/ 8936768 h 10695515"/>
              <a:gd name="connsiteX34" fmla="*/ 30530 w 4123786"/>
              <a:gd name="connsiteY34" fmla="*/ 8213677 h 10695515"/>
              <a:gd name="connsiteX35" fmla="*/ 30530 w 4123786"/>
              <a:gd name="connsiteY35" fmla="*/ 8117697 h 10695515"/>
              <a:gd name="connsiteX36" fmla="*/ 19292 w 4123786"/>
              <a:gd name="connsiteY36" fmla="*/ 8064088 h 10695515"/>
              <a:gd name="connsiteX37" fmla="*/ 6414 w 4123786"/>
              <a:gd name="connsiteY37" fmla="*/ 8009276 h 10695515"/>
              <a:gd name="connsiteX38" fmla="*/ 862 w 4123786"/>
              <a:gd name="connsiteY38" fmla="*/ 7956458 h 10695515"/>
              <a:gd name="connsiteX39" fmla="*/ 0 w 4123786"/>
              <a:gd name="connsiteY3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5 w 4123786"/>
              <a:gd name="connsiteY22" fmla="*/ 3099544 h 10695515"/>
              <a:gd name="connsiteX23" fmla="*/ 4123785 w 4123786"/>
              <a:gd name="connsiteY23" fmla="*/ 4850102 h 10695515"/>
              <a:gd name="connsiteX24" fmla="*/ 4123785 w 4123786"/>
              <a:gd name="connsiteY24" fmla="*/ 10662081 h 10695515"/>
              <a:gd name="connsiteX25" fmla="*/ 4090258 w 4123786"/>
              <a:gd name="connsiteY25" fmla="*/ 10695514 h 10695515"/>
              <a:gd name="connsiteX26" fmla="*/ 4072751 w 4123786"/>
              <a:gd name="connsiteY26" fmla="*/ 10695514 h 10695515"/>
              <a:gd name="connsiteX27" fmla="*/ 4072751 w 4123786"/>
              <a:gd name="connsiteY27" fmla="*/ 10695515 h 10695515"/>
              <a:gd name="connsiteX28" fmla="*/ 68003 w 4123786"/>
              <a:gd name="connsiteY28" fmla="*/ 10695515 h 10695515"/>
              <a:gd name="connsiteX29" fmla="*/ 30530 w 4123786"/>
              <a:gd name="connsiteY29" fmla="*/ 10659953 h 10695515"/>
              <a:gd name="connsiteX30" fmla="*/ 30530 w 4123786"/>
              <a:gd name="connsiteY30" fmla="*/ 9043781 h 10695515"/>
              <a:gd name="connsiteX31" fmla="*/ 19986 w 4123786"/>
              <a:gd name="connsiteY31" fmla="*/ 8991028 h 10695515"/>
              <a:gd name="connsiteX32" fmla="*/ 30530 w 4123786"/>
              <a:gd name="connsiteY32" fmla="*/ 8936768 h 10695515"/>
              <a:gd name="connsiteX33" fmla="*/ 30530 w 4123786"/>
              <a:gd name="connsiteY33" fmla="*/ 8213677 h 10695515"/>
              <a:gd name="connsiteX34" fmla="*/ 30530 w 4123786"/>
              <a:gd name="connsiteY34" fmla="*/ 8117697 h 10695515"/>
              <a:gd name="connsiteX35" fmla="*/ 19292 w 4123786"/>
              <a:gd name="connsiteY35" fmla="*/ 8064088 h 10695515"/>
              <a:gd name="connsiteX36" fmla="*/ 6414 w 4123786"/>
              <a:gd name="connsiteY36" fmla="*/ 8009276 h 10695515"/>
              <a:gd name="connsiteX37" fmla="*/ 862 w 4123786"/>
              <a:gd name="connsiteY37" fmla="*/ 7956458 h 10695515"/>
              <a:gd name="connsiteX38" fmla="*/ 0 w 4123786"/>
              <a:gd name="connsiteY38" fmla="*/ 7915797 h 10695515"/>
              <a:gd name="connsiteX0" fmla="*/ 0 w 4126269"/>
              <a:gd name="connsiteY0" fmla="*/ 7915797 h 10695515"/>
              <a:gd name="connsiteX1" fmla="*/ 7600 w 4126269"/>
              <a:gd name="connsiteY1" fmla="*/ 7873197 h 10695515"/>
              <a:gd name="connsiteX2" fmla="*/ 4439 w 4126269"/>
              <a:gd name="connsiteY2" fmla="*/ 7844441 h 10695515"/>
              <a:gd name="connsiteX3" fmla="*/ 12582 w 4126269"/>
              <a:gd name="connsiteY3" fmla="*/ 7790887 h 10695515"/>
              <a:gd name="connsiteX4" fmla="*/ 20085 w 4126269"/>
              <a:gd name="connsiteY4" fmla="*/ 7712540 h 10695515"/>
              <a:gd name="connsiteX5" fmla="*/ 28081 w 4126269"/>
              <a:gd name="connsiteY5" fmla="*/ 7658609 h 10695515"/>
              <a:gd name="connsiteX6" fmla="*/ 30530 w 4126269"/>
              <a:gd name="connsiteY6" fmla="*/ 7648210 h 10695515"/>
              <a:gd name="connsiteX7" fmla="*/ 30530 w 4126269"/>
              <a:gd name="connsiteY7" fmla="*/ 7295316 h 10695515"/>
              <a:gd name="connsiteX8" fmla="*/ 27793 w 4126269"/>
              <a:gd name="connsiteY8" fmla="*/ 7269284 h 10695515"/>
              <a:gd name="connsiteX9" fmla="*/ 30530 w 4126269"/>
              <a:gd name="connsiteY9" fmla="*/ 7181458 h 10695515"/>
              <a:gd name="connsiteX10" fmla="*/ 26802 w 4126269"/>
              <a:gd name="connsiteY10" fmla="*/ 7168704 h 10695515"/>
              <a:gd name="connsiteX11" fmla="*/ 30530 w 4126269"/>
              <a:gd name="connsiteY11" fmla="*/ 7082840 h 10695515"/>
              <a:gd name="connsiteX12" fmla="*/ 27363 w 4126269"/>
              <a:gd name="connsiteY12" fmla="*/ 6988764 h 10695515"/>
              <a:gd name="connsiteX13" fmla="*/ 18853 w 4126269"/>
              <a:gd name="connsiteY13" fmla="*/ 6981739 h 10695515"/>
              <a:gd name="connsiteX14" fmla="*/ 18106 w 4126269"/>
              <a:gd name="connsiteY14" fmla="*/ 6961107 h 10695515"/>
              <a:gd name="connsiteX15" fmla="*/ 18269 w 4126269"/>
              <a:gd name="connsiteY15" fmla="*/ 6928626 h 10695515"/>
              <a:gd name="connsiteX16" fmla="*/ 27200 w 4126269"/>
              <a:gd name="connsiteY16" fmla="*/ 6855869 h 10695515"/>
              <a:gd name="connsiteX17" fmla="*/ 21919 w 4126269"/>
              <a:gd name="connsiteY17" fmla="*/ 40543 h 10695515"/>
              <a:gd name="connsiteX18" fmla="*/ 47162 w 4126269"/>
              <a:gd name="connsiteY18" fmla="*/ 4670 h 10695515"/>
              <a:gd name="connsiteX19" fmla="*/ 68017 w 4126269"/>
              <a:gd name="connsiteY19" fmla="*/ 37 h 10695515"/>
              <a:gd name="connsiteX20" fmla="*/ 4090259 w 4126269"/>
              <a:gd name="connsiteY20" fmla="*/ 0 h 10695515"/>
              <a:gd name="connsiteX21" fmla="*/ 4123786 w 4126269"/>
              <a:gd name="connsiteY21" fmla="*/ 33528 h 10695515"/>
              <a:gd name="connsiteX22" fmla="*/ 4123785 w 4126269"/>
              <a:gd name="connsiteY22" fmla="*/ 4850102 h 10695515"/>
              <a:gd name="connsiteX23" fmla="*/ 4123785 w 4126269"/>
              <a:gd name="connsiteY23" fmla="*/ 10662081 h 10695515"/>
              <a:gd name="connsiteX24" fmla="*/ 4090258 w 4126269"/>
              <a:gd name="connsiteY24" fmla="*/ 10695514 h 10695515"/>
              <a:gd name="connsiteX25" fmla="*/ 4072751 w 4126269"/>
              <a:gd name="connsiteY25" fmla="*/ 10695514 h 10695515"/>
              <a:gd name="connsiteX26" fmla="*/ 4072751 w 4126269"/>
              <a:gd name="connsiteY26" fmla="*/ 10695515 h 10695515"/>
              <a:gd name="connsiteX27" fmla="*/ 68003 w 4126269"/>
              <a:gd name="connsiteY27" fmla="*/ 10695515 h 10695515"/>
              <a:gd name="connsiteX28" fmla="*/ 30530 w 4126269"/>
              <a:gd name="connsiteY28" fmla="*/ 10659953 h 10695515"/>
              <a:gd name="connsiteX29" fmla="*/ 30530 w 4126269"/>
              <a:gd name="connsiteY29" fmla="*/ 9043781 h 10695515"/>
              <a:gd name="connsiteX30" fmla="*/ 19986 w 4126269"/>
              <a:gd name="connsiteY30" fmla="*/ 8991028 h 10695515"/>
              <a:gd name="connsiteX31" fmla="*/ 30530 w 4126269"/>
              <a:gd name="connsiteY31" fmla="*/ 8936768 h 10695515"/>
              <a:gd name="connsiteX32" fmla="*/ 30530 w 4126269"/>
              <a:gd name="connsiteY32" fmla="*/ 8213677 h 10695515"/>
              <a:gd name="connsiteX33" fmla="*/ 30530 w 4126269"/>
              <a:gd name="connsiteY33" fmla="*/ 8117697 h 10695515"/>
              <a:gd name="connsiteX34" fmla="*/ 19292 w 4126269"/>
              <a:gd name="connsiteY34" fmla="*/ 8064088 h 10695515"/>
              <a:gd name="connsiteX35" fmla="*/ 6414 w 4126269"/>
              <a:gd name="connsiteY35" fmla="*/ 8009276 h 10695515"/>
              <a:gd name="connsiteX36" fmla="*/ 862 w 4126269"/>
              <a:gd name="connsiteY36" fmla="*/ 7956458 h 10695515"/>
              <a:gd name="connsiteX37" fmla="*/ 0 w 4126269"/>
              <a:gd name="connsiteY37"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7200 w 4127976"/>
              <a:gd name="connsiteY16" fmla="*/ 6855869 h 10695515"/>
              <a:gd name="connsiteX17" fmla="*/ 21919 w 4127976"/>
              <a:gd name="connsiteY17" fmla="*/ 40543 h 10695515"/>
              <a:gd name="connsiteX18" fmla="*/ 47162 w 4127976"/>
              <a:gd name="connsiteY18" fmla="*/ 4670 h 10695515"/>
              <a:gd name="connsiteX19" fmla="*/ 68017 w 4127976"/>
              <a:gd name="connsiteY19" fmla="*/ 37 h 10695515"/>
              <a:gd name="connsiteX20" fmla="*/ 4090259 w 4127976"/>
              <a:gd name="connsiteY20" fmla="*/ 0 h 10695515"/>
              <a:gd name="connsiteX21" fmla="*/ 4123786 w 4127976"/>
              <a:gd name="connsiteY21" fmla="*/ 33528 h 10695515"/>
              <a:gd name="connsiteX22" fmla="*/ 4123785 w 4127976"/>
              <a:gd name="connsiteY22" fmla="*/ 10662081 h 10695515"/>
              <a:gd name="connsiteX23" fmla="*/ 4090258 w 4127976"/>
              <a:gd name="connsiteY23" fmla="*/ 10695514 h 10695515"/>
              <a:gd name="connsiteX24" fmla="*/ 4072751 w 4127976"/>
              <a:gd name="connsiteY24" fmla="*/ 10695514 h 10695515"/>
              <a:gd name="connsiteX25" fmla="*/ 4072751 w 4127976"/>
              <a:gd name="connsiteY25" fmla="*/ 10695515 h 10695515"/>
              <a:gd name="connsiteX26" fmla="*/ 68003 w 4127976"/>
              <a:gd name="connsiteY26" fmla="*/ 10695515 h 10695515"/>
              <a:gd name="connsiteX27" fmla="*/ 30530 w 4127976"/>
              <a:gd name="connsiteY27" fmla="*/ 10659953 h 10695515"/>
              <a:gd name="connsiteX28" fmla="*/ 30530 w 4127976"/>
              <a:gd name="connsiteY28" fmla="*/ 9043781 h 10695515"/>
              <a:gd name="connsiteX29" fmla="*/ 19986 w 4127976"/>
              <a:gd name="connsiteY29" fmla="*/ 8991028 h 10695515"/>
              <a:gd name="connsiteX30" fmla="*/ 30530 w 4127976"/>
              <a:gd name="connsiteY30" fmla="*/ 8936768 h 10695515"/>
              <a:gd name="connsiteX31" fmla="*/ 30530 w 4127976"/>
              <a:gd name="connsiteY31" fmla="*/ 8213677 h 10695515"/>
              <a:gd name="connsiteX32" fmla="*/ 30530 w 4127976"/>
              <a:gd name="connsiteY32" fmla="*/ 8117697 h 10695515"/>
              <a:gd name="connsiteX33" fmla="*/ 19292 w 4127976"/>
              <a:gd name="connsiteY33" fmla="*/ 8064088 h 10695515"/>
              <a:gd name="connsiteX34" fmla="*/ 6414 w 4127976"/>
              <a:gd name="connsiteY34" fmla="*/ 8009276 h 10695515"/>
              <a:gd name="connsiteX35" fmla="*/ 862 w 4127976"/>
              <a:gd name="connsiteY35" fmla="*/ 7956458 h 10695515"/>
              <a:gd name="connsiteX36" fmla="*/ 0 w 4127976"/>
              <a:gd name="connsiteY36"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1919 w 4127976"/>
              <a:gd name="connsiteY16" fmla="*/ 40543 h 10695515"/>
              <a:gd name="connsiteX17" fmla="*/ 47162 w 4127976"/>
              <a:gd name="connsiteY17" fmla="*/ 4670 h 10695515"/>
              <a:gd name="connsiteX18" fmla="*/ 68017 w 4127976"/>
              <a:gd name="connsiteY18" fmla="*/ 37 h 10695515"/>
              <a:gd name="connsiteX19" fmla="*/ 4090259 w 4127976"/>
              <a:gd name="connsiteY19" fmla="*/ 0 h 10695515"/>
              <a:gd name="connsiteX20" fmla="*/ 4123786 w 4127976"/>
              <a:gd name="connsiteY20" fmla="*/ 33528 h 10695515"/>
              <a:gd name="connsiteX21" fmla="*/ 4123785 w 4127976"/>
              <a:gd name="connsiteY21" fmla="*/ 10662081 h 10695515"/>
              <a:gd name="connsiteX22" fmla="*/ 4090258 w 4127976"/>
              <a:gd name="connsiteY22" fmla="*/ 10695514 h 10695515"/>
              <a:gd name="connsiteX23" fmla="*/ 4072751 w 4127976"/>
              <a:gd name="connsiteY23" fmla="*/ 10695514 h 10695515"/>
              <a:gd name="connsiteX24" fmla="*/ 4072751 w 4127976"/>
              <a:gd name="connsiteY24" fmla="*/ 10695515 h 10695515"/>
              <a:gd name="connsiteX25" fmla="*/ 68003 w 4127976"/>
              <a:gd name="connsiteY25" fmla="*/ 10695515 h 10695515"/>
              <a:gd name="connsiteX26" fmla="*/ 30530 w 4127976"/>
              <a:gd name="connsiteY26" fmla="*/ 10659953 h 10695515"/>
              <a:gd name="connsiteX27" fmla="*/ 30530 w 4127976"/>
              <a:gd name="connsiteY27" fmla="*/ 9043781 h 10695515"/>
              <a:gd name="connsiteX28" fmla="*/ 19986 w 4127976"/>
              <a:gd name="connsiteY28" fmla="*/ 8991028 h 10695515"/>
              <a:gd name="connsiteX29" fmla="*/ 30530 w 4127976"/>
              <a:gd name="connsiteY29" fmla="*/ 8936768 h 10695515"/>
              <a:gd name="connsiteX30" fmla="*/ 30530 w 4127976"/>
              <a:gd name="connsiteY30" fmla="*/ 8213677 h 10695515"/>
              <a:gd name="connsiteX31" fmla="*/ 30530 w 4127976"/>
              <a:gd name="connsiteY31" fmla="*/ 8117697 h 10695515"/>
              <a:gd name="connsiteX32" fmla="*/ 19292 w 4127976"/>
              <a:gd name="connsiteY32" fmla="*/ 8064088 h 10695515"/>
              <a:gd name="connsiteX33" fmla="*/ 6414 w 4127976"/>
              <a:gd name="connsiteY33" fmla="*/ 8009276 h 10695515"/>
              <a:gd name="connsiteX34" fmla="*/ 862 w 4127976"/>
              <a:gd name="connsiteY34" fmla="*/ 7956458 h 10695515"/>
              <a:gd name="connsiteX35" fmla="*/ 0 w 4127976"/>
              <a:gd name="connsiteY35"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21919 w 4127976"/>
              <a:gd name="connsiteY15" fmla="*/ 40543 h 10695515"/>
              <a:gd name="connsiteX16" fmla="*/ 47162 w 4127976"/>
              <a:gd name="connsiteY16" fmla="*/ 4670 h 10695515"/>
              <a:gd name="connsiteX17" fmla="*/ 68017 w 4127976"/>
              <a:gd name="connsiteY17" fmla="*/ 37 h 10695515"/>
              <a:gd name="connsiteX18" fmla="*/ 4090259 w 4127976"/>
              <a:gd name="connsiteY18" fmla="*/ 0 h 10695515"/>
              <a:gd name="connsiteX19" fmla="*/ 4123786 w 4127976"/>
              <a:gd name="connsiteY19" fmla="*/ 33528 h 10695515"/>
              <a:gd name="connsiteX20" fmla="*/ 4123785 w 4127976"/>
              <a:gd name="connsiteY20" fmla="*/ 10662081 h 10695515"/>
              <a:gd name="connsiteX21" fmla="*/ 4090258 w 4127976"/>
              <a:gd name="connsiteY21" fmla="*/ 10695514 h 10695515"/>
              <a:gd name="connsiteX22" fmla="*/ 4072751 w 4127976"/>
              <a:gd name="connsiteY22" fmla="*/ 10695514 h 10695515"/>
              <a:gd name="connsiteX23" fmla="*/ 4072751 w 4127976"/>
              <a:gd name="connsiteY23" fmla="*/ 10695515 h 10695515"/>
              <a:gd name="connsiteX24" fmla="*/ 68003 w 4127976"/>
              <a:gd name="connsiteY24" fmla="*/ 10695515 h 10695515"/>
              <a:gd name="connsiteX25" fmla="*/ 30530 w 4127976"/>
              <a:gd name="connsiteY25" fmla="*/ 10659953 h 10695515"/>
              <a:gd name="connsiteX26" fmla="*/ 30530 w 4127976"/>
              <a:gd name="connsiteY26" fmla="*/ 9043781 h 10695515"/>
              <a:gd name="connsiteX27" fmla="*/ 19986 w 4127976"/>
              <a:gd name="connsiteY27" fmla="*/ 8991028 h 10695515"/>
              <a:gd name="connsiteX28" fmla="*/ 30530 w 4127976"/>
              <a:gd name="connsiteY28" fmla="*/ 8936768 h 10695515"/>
              <a:gd name="connsiteX29" fmla="*/ 30530 w 4127976"/>
              <a:gd name="connsiteY29" fmla="*/ 8213677 h 10695515"/>
              <a:gd name="connsiteX30" fmla="*/ 30530 w 4127976"/>
              <a:gd name="connsiteY30" fmla="*/ 8117697 h 10695515"/>
              <a:gd name="connsiteX31" fmla="*/ 19292 w 4127976"/>
              <a:gd name="connsiteY31" fmla="*/ 8064088 h 10695515"/>
              <a:gd name="connsiteX32" fmla="*/ 6414 w 4127976"/>
              <a:gd name="connsiteY32" fmla="*/ 8009276 h 10695515"/>
              <a:gd name="connsiteX33" fmla="*/ 862 w 4127976"/>
              <a:gd name="connsiteY33" fmla="*/ 7956458 h 10695515"/>
              <a:gd name="connsiteX34" fmla="*/ 0 w 4127976"/>
              <a:gd name="connsiteY34"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21919 w 4127976"/>
              <a:gd name="connsiteY14" fmla="*/ 40543 h 10695515"/>
              <a:gd name="connsiteX15" fmla="*/ 47162 w 4127976"/>
              <a:gd name="connsiteY15" fmla="*/ 4670 h 10695515"/>
              <a:gd name="connsiteX16" fmla="*/ 68017 w 4127976"/>
              <a:gd name="connsiteY16" fmla="*/ 37 h 10695515"/>
              <a:gd name="connsiteX17" fmla="*/ 4090259 w 4127976"/>
              <a:gd name="connsiteY17" fmla="*/ 0 h 10695515"/>
              <a:gd name="connsiteX18" fmla="*/ 4123786 w 4127976"/>
              <a:gd name="connsiteY18" fmla="*/ 33528 h 10695515"/>
              <a:gd name="connsiteX19" fmla="*/ 4123785 w 4127976"/>
              <a:gd name="connsiteY19" fmla="*/ 10662081 h 10695515"/>
              <a:gd name="connsiteX20" fmla="*/ 4090258 w 4127976"/>
              <a:gd name="connsiteY20" fmla="*/ 10695514 h 10695515"/>
              <a:gd name="connsiteX21" fmla="*/ 4072751 w 4127976"/>
              <a:gd name="connsiteY21" fmla="*/ 10695514 h 10695515"/>
              <a:gd name="connsiteX22" fmla="*/ 4072751 w 4127976"/>
              <a:gd name="connsiteY22" fmla="*/ 10695515 h 10695515"/>
              <a:gd name="connsiteX23" fmla="*/ 68003 w 4127976"/>
              <a:gd name="connsiteY23" fmla="*/ 10695515 h 10695515"/>
              <a:gd name="connsiteX24" fmla="*/ 30530 w 4127976"/>
              <a:gd name="connsiteY24" fmla="*/ 10659953 h 10695515"/>
              <a:gd name="connsiteX25" fmla="*/ 30530 w 4127976"/>
              <a:gd name="connsiteY25" fmla="*/ 9043781 h 10695515"/>
              <a:gd name="connsiteX26" fmla="*/ 19986 w 4127976"/>
              <a:gd name="connsiteY26" fmla="*/ 8991028 h 10695515"/>
              <a:gd name="connsiteX27" fmla="*/ 30530 w 4127976"/>
              <a:gd name="connsiteY27" fmla="*/ 8936768 h 10695515"/>
              <a:gd name="connsiteX28" fmla="*/ 30530 w 4127976"/>
              <a:gd name="connsiteY28" fmla="*/ 8213677 h 10695515"/>
              <a:gd name="connsiteX29" fmla="*/ 30530 w 4127976"/>
              <a:gd name="connsiteY29" fmla="*/ 8117697 h 10695515"/>
              <a:gd name="connsiteX30" fmla="*/ 19292 w 4127976"/>
              <a:gd name="connsiteY30" fmla="*/ 8064088 h 10695515"/>
              <a:gd name="connsiteX31" fmla="*/ 6414 w 4127976"/>
              <a:gd name="connsiteY31" fmla="*/ 8009276 h 10695515"/>
              <a:gd name="connsiteX32" fmla="*/ 862 w 4127976"/>
              <a:gd name="connsiteY32" fmla="*/ 7956458 h 10695515"/>
              <a:gd name="connsiteX33" fmla="*/ 0 w 4127976"/>
              <a:gd name="connsiteY33"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21919 w 4127976"/>
              <a:gd name="connsiteY13" fmla="*/ 40543 h 10695515"/>
              <a:gd name="connsiteX14" fmla="*/ 47162 w 4127976"/>
              <a:gd name="connsiteY14" fmla="*/ 4670 h 10695515"/>
              <a:gd name="connsiteX15" fmla="*/ 68017 w 4127976"/>
              <a:gd name="connsiteY15" fmla="*/ 37 h 10695515"/>
              <a:gd name="connsiteX16" fmla="*/ 4090259 w 4127976"/>
              <a:gd name="connsiteY16" fmla="*/ 0 h 10695515"/>
              <a:gd name="connsiteX17" fmla="*/ 4123786 w 4127976"/>
              <a:gd name="connsiteY17" fmla="*/ 33528 h 10695515"/>
              <a:gd name="connsiteX18" fmla="*/ 4123785 w 4127976"/>
              <a:gd name="connsiteY18" fmla="*/ 10662081 h 10695515"/>
              <a:gd name="connsiteX19" fmla="*/ 4090258 w 4127976"/>
              <a:gd name="connsiteY19" fmla="*/ 10695514 h 10695515"/>
              <a:gd name="connsiteX20" fmla="*/ 4072751 w 4127976"/>
              <a:gd name="connsiteY20" fmla="*/ 10695514 h 10695515"/>
              <a:gd name="connsiteX21" fmla="*/ 4072751 w 4127976"/>
              <a:gd name="connsiteY21" fmla="*/ 10695515 h 10695515"/>
              <a:gd name="connsiteX22" fmla="*/ 68003 w 4127976"/>
              <a:gd name="connsiteY22" fmla="*/ 10695515 h 10695515"/>
              <a:gd name="connsiteX23" fmla="*/ 30530 w 4127976"/>
              <a:gd name="connsiteY23" fmla="*/ 10659953 h 10695515"/>
              <a:gd name="connsiteX24" fmla="*/ 30530 w 4127976"/>
              <a:gd name="connsiteY24" fmla="*/ 9043781 h 10695515"/>
              <a:gd name="connsiteX25" fmla="*/ 19986 w 4127976"/>
              <a:gd name="connsiteY25" fmla="*/ 8991028 h 10695515"/>
              <a:gd name="connsiteX26" fmla="*/ 30530 w 4127976"/>
              <a:gd name="connsiteY26" fmla="*/ 8936768 h 10695515"/>
              <a:gd name="connsiteX27" fmla="*/ 30530 w 4127976"/>
              <a:gd name="connsiteY27" fmla="*/ 8213677 h 10695515"/>
              <a:gd name="connsiteX28" fmla="*/ 30530 w 4127976"/>
              <a:gd name="connsiteY28" fmla="*/ 8117697 h 10695515"/>
              <a:gd name="connsiteX29" fmla="*/ 19292 w 4127976"/>
              <a:gd name="connsiteY29" fmla="*/ 8064088 h 10695515"/>
              <a:gd name="connsiteX30" fmla="*/ 6414 w 4127976"/>
              <a:gd name="connsiteY30" fmla="*/ 8009276 h 10695515"/>
              <a:gd name="connsiteX31" fmla="*/ 862 w 4127976"/>
              <a:gd name="connsiteY31" fmla="*/ 7956458 h 10695515"/>
              <a:gd name="connsiteX32" fmla="*/ 0 w 4127976"/>
              <a:gd name="connsiteY32"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1919 w 4127976"/>
              <a:gd name="connsiteY12" fmla="*/ 40543 h 10695515"/>
              <a:gd name="connsiteX13" fmla="*/ 47162 w 4127976"/>
              <a:gd name="connsiteY13" fmla="*/ 4670 h 10695515"/>
              <a:gd name="connsiteX14" fmla="*/ 68017 w 4127976"/>
              <a:gd name="connsiteY14" fmla="*/ 37 h 10695515"/>
              <a:gd name="connsiteX15" fmla="*/ 4090259 w 4127976"/>
              <a:gd name="connsiteY15" fmla="*/ 0 h 10695515"/>
              <a:gd name="connsiteX16" fmla="*/ 4123786 w 4127976"/>
              <a:gd name="connsiteY16" fmla="*/ 33528 h 10695515"/>
              <a:gd name="connsiteX17" fmla="*/ 4123785 w 4127976"/>
              <a:gd name="connsiteY17" fmla="*/ 10662081 h 10695515"/>
              <a:gd name="connsiteX18" fmla="*/ 4090258 w 4127976"/>
              <a:gd name="connsiteY18" fmla="*/ 10695514 h 10695515"/>
              <a:gd name="connsiteX19" fmla="*/ 4072751 w 4127976"/>
              <a:gd name="connsiteY19" fmla="*/ 10695514 h 10695515"/>
              <a:gd name="connsiteX20" fmla="*/ 4072751 w 4127976"/>
              <a:gd name="connsiteY20" fmla="*/ 10695515 h 10695515"/>
              <a:gd name="connsiteX21" fmla="*/ 68003 w 4127976"/>
              <a:gd name="connsiteY21" fmla="*/ 10695515 h 10695515"/>
              <a:gd name="connsiteX22" fmla="*/ 30530 w 4127976"/>
              <a:gd name="connsiteY22" fmla="*/ 10659953 h 10695515"/>
              <a:gd name="connsiteX23" fmla="*/ 30530 w 4127976"/>
              <a:gd name="connsiteY23" fmla="*/ 9043781 h 10695515"/>
              <a:gd name="connsiteX24" fmla="*/ 19986 w 4127976"/>
              <a:gd name="connsiteY24" fmla="*/ 8991028 h 10695515"/>
              <a:gd name="connsiteX25" fmla="*/ 30530 w 4127976"/>
              <a:gd name="connsiteY25" fmla="*/ 8936768 h 10695515"/>
              <a:gd name="connsiteX26" fmla="*/ 30530 w 4127976"/>
              <a:gd name="connsiteY26" fmla="*/ 8213677 h 10695515"/>
              <a:gd name="connsiteX27" fmla="*/ 30530 w 4127976"/>
              <a:gd name="connsiteY27" fmla="*/ 8117697 h 10695515"/>
              <a:gd name="connsiteX28" fmla="*/ 19292 w 4127976"/>
              <a:gd name="connsiteY28" fmla="*/ 8064088 h 10695515"/>
              <a:gd name="connsiteX29" fmla="*/ 6414 w 4127976"/>
              <a:gd name="connsiteY29" fmla="*/ 8009276 h 10695515"/>
              <a:gd name="connsiteX30" fmla="*/ 862 w 4127976"/>
              <a:gd name="connsiteY30" fmla="*/ 7956458 h 10695515"/>
              <a:gd name="connsiteX31" fmla="*/ 0 w 4127976"/>
              <a:gd name="connsiteY31" fmla="*/ 7915797 h 10695515"/>
              <a:gd name="connsiteX0" fmla="*/ 0 w 4127114"/>
              <a:gd name="connsiteY0" fmla="*/ 7956458 h 10695515"/>
              <a:gd name="connsiteX1" fmla="*/ 6738 w 4127114"/>
              <a:gd name="connsiteY1" fmla="*/ 7873197 h 10695515"/>
              <a:gd name="connsiteX2" fmla="*/ 3577 w 4127114"/>
              <a:gd name="connsiteY2" fmla="*/ 7844441 h 10695515"/>
              <a:gd name="connsiteX3" fmla="*/ 11720 w 4127114"/>
              <a:gd name="connsiteY3" fmla="*/ 7790887 h 10695515"/>
              <a:gd name="connsiteX4" fmla="*/ 19223 w 4127114"/>
              <a:gd name="connsiteY4" fmla="*/ 7712540 h 10695515"/>
              <a:gd name="connsiteX5" fmla="*/ 27219 w 4127114"/>
              <a:gd name="connsiteY5" fmla="*/ 7658609 h 10695515"/>
              <a:gd name="connsiteX6" fmla="*/ 29668 w 4127114"/>
              <a:gd name="connsiteY6" fmla="*/ 7648210 h 10695515"/>
              <a:gd name="connsiteX7" fmla="*/ 29668 w 4127114"/>
              <a:gd name="connsiteY7" fmla="*/ 7295316 h 10695515"/>
              <a:gd name="connsiteX8" fmla="*/ 26931 w 4127114"/>
              <a:gd name="connsiteY8" fmla="*/ 7269284 h 10695515"/>
              <a:gd name="connsiteX9" fmla="*/ 29668 w 4127114"/>
              <a:gd name="connsiteY9" fmla="*/ 7181458 h 10695515"/>
              <a:gd name="connsiteX10" fmla="*/ 25940 w 4127114"/>
              <a:gd name="connsiteY10" fmla="*/ 7168704 h 10695515"/>
              <a:gd name="connsiteX11" fmla="*/ 29668 w 4127114"/>
              <a:gd name="connsiteY11" fmla="*/ 7082840 h 10695515"/>
              <a:gd name="connsiteX12" fmla="*/ 21057 w 4127114"/>
              <a:gd name="connsiteY12" fmla="*/ 40543 h 10695515"/>
              <a:gd name="connsiteX13" fmla="*/ 46300 w 4127114"/>
              <a:gd name="connsiteY13" fmla="*/ 4670 h 10695515"/>
              <a:gd name="connsiteX14" fmla="*/ 67155 w 4127114"/>
              <a:gd name="connsiteY14" fmla="*/ 37 h 10695515"/>
              <a:gd name="connsiteX15" fmla="*/ 4089397 w 4127114"/>
              <a:gd name="connsiteY15" fmla="*/ 0 h 10695515"/>
              <a:gd name="connsiteX16" fmla="*/ 4122924 w 4127114"/>
              <a:gd name="connsiteY16" fmla="*/ 33528 h 10695515"/>
              <a:gd name="connsiteX17" fmla="*/ 4122923 w 4127114"/>
              <a:gd name="connsiteY17" fmla="*/ 10662081 h 10695515"/>
              <a:gd name="connsiteX18" fmla="*/ 4089396 w 4127114"/>
              <a:gd name="connsiteY18" fmla="*/ 10695514 h 10695515"/>
              <a:gd name="connsiteX19" fmla="*/ 4071889 w 4127114"/>
              <a:gd name="connsiteY19" fmla="*/ 10695514 h 10695515"/>
              <a:gd name="connsiteX20" fmla="*/ 4071889 w 4127114"/>
              <a:gd name="connsiteY20" fmla="*/ 10695515 h 10695515"/>
              <a:gd name="connsiteX21" fmla="*/ 67141 w 4127114"/>
              <a:gd name="connsiteY21" fmla="*/ 10695515 h 10695515"/>
              <a:gd name="connsiteX22" fmla="*/ 29668 w 4127114"/>
              <a:gd name="connsiteY22" fmla="*/ 10659953 h 10695515"/>
              <a:gd name="connsiteX23" fmla="*/ 29668 w 4127114"/>
              <a:gd name="connsiteY23" fmla="*/ 9043781 h 10695515"/>
              <a:gd name="connsiteX24" fmla="*/ 19124 w 4127114"/>
              <a:gd name="connsiteY24" fmla="*/ 8991028 h 10695515"/>
              <a:gd name="connsiteX25" fmla="*/ 29668 w 4127114"/>
              <a:gd name="connsiteY25" fmla="*/ 8936768 h 10695515"/>
              <a:gd name="connsiteX26" fmla="*/ 29668 w 4127114"/>
              <a:gd name="connsiteY26" fmla="*/ 8213677 h 10695515"/>
              <a:gd name="connsiteX27" fmla="*/ 29668 w 4127114"/>
              <a:gd name="connsiteY27" fmla="*/ 8117697 h 10695515"/>
              <a:gd name="connsiteX28" fmla="*/ 18430 w 4127114"/>
              <a:gd name="connsiteY28" fmla="*/ 8064088 h 10695515"/>
              <a:gd name="connsiteX29" fmla="*/ 5552 w 4127114"/>
              <a:gd name="connsiteY29" fmla="*/ 8009276 h 10695515"/>
              <a:gd name="connsiteX30" fmla="*/ 0 w 4127114"/>
              <a:gd name="connsiteY30" fmla="*/ 7956458 h 10695515"/>
              <a:gd name="connsiteX0" fmla="*/ 2074 w 4123636"/>
              <a:gd name="connsiteY0" fmla="*/ 8009276 h 10695515"/>
              <a:gd name="connsiteX1" fmla="*/ 3260 w 4123636"/>
              <a:gd name="connsiteY1" fmla="*/ 7873197 h 10695515"/>
              <a:gd name="connsiteX2" fmla="*/ 99 w 4123636"/>
              <a:gd name="connsiteY2" fmla="*/ 7844441 h 10695515"/>
              <a:gd name="connsiteX3" fmla="*/ 8242 w 4123636"/>
              <a:gd name="connsiteY3" fmla="*/ 7790887 h 10695515"/>
              <a:gd name="connsiteX4" fmla="*/ 15745 w 4123636"/>
              <a:gd name="connsiteY4" fmla="*/ 7712540 h 10695515"/>
              <a:gd name="connsiteX5" fmla="*/ 23741 w 4123636"/>
              <a:gd name="connsiteY5" fmla="*/ 7658609 h 10695515"/>
              <a:gd name="connsiteX6" fmla="*/ 26190 w 4123636"/>
              <a:gd name="connsiteY6" fmla="*/ 7648210 h 10695515"/>
              <a:gd name="connsiteX7" fmla="*/ 26190 w 4123636"/>
              <a:gd name="connsiteY7" fmla="*/ 7295316 h 10695515"/>
              <a:gd name="connsiteX8" fmla="*/ 23453 w 4123636"/>
              <a:gd name="connsiteY8" fmla="*/ 7269284 h 10695515"/>
              <a:gd name="connsiteX9" fmla="*/ 26190 w 4123636"/>
              <a:gd name="connsiteY9" fmla="*/ 7181458 h 10695515"/>
              <a:gd name="connsiteX10" fmla="*/ 22462 w 4123636"/>
              <a:gd name="connsiteY10" fmla="*/ 7168704 h 10695515"/>
              <a:gd name="connsiteX11" fmla="*/ 26190 w 4123636"/>
              <a:gd name="connsiteY11" fmla="*/ 7082840 h 10695515"/>
              <a:gd name="connsiteX12" fmla="*/ 17579 w 4123636"/>
              <a:gd name="connsiteY12" fmla="*/ 40543 h 10695515"/>
              <a:gd name="connsiteX13" fmla="*/ 42822 w 4123636"/>
              <a:gd name="connsiteY13" fmla="*/ 4670 h 10695515"/>
              <a:gd name="connsiteX14" fmla="*/ 63677 w 4123636"/>
              <a:gd name="connsiteY14" fmla="*/ 37 h 10695515"/>
              <a:gd name="connsiteX15" fmla="*/ 4085919 w 4123636"/>
              <a:gd name="connsiteY15" fmla="*/ 0 h 10695515"/>
              <a:gd name="connsiteX16" fmla="*/ 4119446 w 4123636"/>
              <a:gd name="connsiteY16" fmla="*/ 33528 h 10695515"/>
              <a:gd name="connsiteX17" fmla="*/ 4119445 w 4123636"/>
              <a:gd name="connsiteY17" fmla="*/ 10662081 h 10695515"/>
              <a:gd name="connsiteX18" fmla="*/ 4085918 w 4123636"/>
              <a:gd name="connsiteY18" fmla="*/ 10695514 h 10695515"/>
              <a:gd name="connsiteX19" fmla="*/ 4068411 w 4123636"/>
              <a:gd name="connsiteY19" fmla="*/ 10695514 h 10695515"/>
              <a:gd name="connsiteX20" fmla="*/ 4068411 w 4123636"/>
              <a:gd name="connsiteY20" fmla="*/ 10695515 h 10695515"/>
              <a:gd name="connsiteX21" fmla="*/ 63663 w 4123636"/>
              <a:gd name="connsiteY21" fmla="*/ 10695515 h 10695515"/>
              <a:gd name="connsiteX22" fmla="*/ 26190 w 4123636"/>
              <a:gd name="connsiteY22" fmla="*/ 10659953 h 10695515"/>
              <a:gd name="connsiteX23" fmla="*/ 26190 w 4123636"/>
              <a:gd name="connsiteY23" fmla="*/ 9043781 h 10695515"/>
              <a:gd name="connsiteX24" fmla="*/ 15646 w 4123636"/>
              <a:gd name="connsiteY24" fmla="*/ 8991028 h 10695515"/>
              <a:gd name="connsiteX25" fmla="*/ 26190 w 4123636"/>
              <a:gd name="connsiteY25" fmla="*/ 8936768 h 10695515"/>
              <a:gd name="connsiteX26" fmla="*/ 26190 w 4123636"/>
              <a:gd name="connsiteY26" fmla="*/ 8213677 h 10695515"/>
              <a:gd name="connsiteX27" fmla="*/ 26190 w 4123636"/>
              <a:gd name="connsiteY27" fmla="*/ 8117697 h 10695515"/>
              <a:gd name="connsiteX28" fmla="*/ 14952 w 4123636"/>
              <a:gd name="connsiteY28" fmla="*/ 8064088 h 10695515"/>
              <a:gd name="connsiteX29" fmla="*/ 2074 w 4123636"/>
              <a:gd name="connsiteY29" fmla="*/ 8009276 h 10695515"/>
              <a:gd name="connsiteX0" fmla="*/ 2471 w 4124033"/>
              <a:gd name="connsiteY0" fmla="*/ 8009276 h 10695515"/>
              <a:gd name="connsiteX1" fmla="*/ 496 w 4124033"/>
              <a:gd name="connsiteY1" fmla="*/ 7844441 h 10695515"/>
              <a:gd name="connsiteX2" fmla="*/ 8639 w 4124033"/>
              <a:gd name="connsiteY2" fmla="*/ 7790887 h 10695515"/>
              <a:gd name="connsiteX3" fmla="*/ 16142 w 4124033"/>
              <a:gd name="connsiteY3" fmla="*/ 7712540 h 10695515"/>
              <a:gd name="connsiteX4" fmla="*/ 24138 w 4124033"/>
              <a:gd name="connsiteY4" fmla="*/ 7658609 h 10695515"/>
              <a:gd name="connsiteX5" fmla="*/ 26587 w 4124033"/>
              <a:gd name="connsiteY5" fmla="*/ 7648210 h 10695515"/>
              <a:gd name="connsiteX6" fmla="*/ 26587 w 4124033"/>
              <a:gd name="connsiteY6" fmla="*/ 7295316 h 10695515"/>
              <a:gd name="connsiteX7" fmla="*/ 23850 w 4124033"/>
              <a:gd name="connsiteY7" fmla="*/ 7269284 h 10695515"/>
              <a:gd name="connsiteX8" fmla="*/ 26587 w 4124033"/>
              <a:gd name="connsiteY8" fmla="*/ 7181458 h 10695515"/>
              <a:gd name="connsiteX9" fmla="*/ 22859 w 4124033"/>
              <a:gd name="connsiteY9" fmla="*/ 7168704 h 10695515"/>
              <a:gd name="connsiteX10" fmla="*/ 26587 w 4124033"/>
              <a:gd name="connsiteY10" fmla="*/ 7082840 h 10695515"/>
              <a:gd name="connsiteX11" fmla="*/ 17976 w 4124033"/>
              <a:gd name="connsiteY11" fmla="*/ 40543 h 10695515"/>
              <a:gd name="connsiteX12" fmla="*/ 43219 w 4124033"/>
              <a:gd name="connsiteY12" fmla="*/ 4670 h 10695515"/>
              <a:gd name="connsiteX13" fmla="*/ 64074 w 4124033"/>
              <a:gd name="connsiteY13" fmla="*/ 37 h 10695515"/>
              <a:gd name="connsiteX14" fmla="*/ 4086316 w 4124033"/>
              <a:gd name="connsiteY14" fmla="*/ 0 h 10695515"/>
              <a:gd name="connsiteX15" fmla="*/ 4119843 w 4124033"/>
              <a:gd name="connsiteY15" fmla="*/ 33528 h 10695515"/>
              <a:gd name="connsiteX16" fmla="*/ 4119842 w 4124033"/>
              <a:gd name="connsiteY16" fmla="*/ 10662081 h 10695515"/>
              <a:gd name="connsiteX17" fmla="*/ 4086315 w 4124033"/>
              <a:gd name="connsiteY17" fmla="*/ 10695514 h 10695515"/>
              <a:gd name="connsiteX18" fmla="*/ 4068808 w 4124033"/>
              <a:gd name="connsiteY18" fmla="*/ 10695514 h 10695515"/>
              <a:gd name="connsiteX19" fmla="*/ 4068808 w 4124033"/>
              <a:gd name="connsiteY19" fmla="*/ 10695515 h 10695515"/>
              <a:gd name="connsiteX20" fmla="*/ 64060 w 4124033"/>
              <a:gd name="connsiteY20" fmla="*/ 10695515 h 10695515"/>
              <a:gd name="connsiteX21" fmla="*/ 26587 w 4124033"/>
              <a:gd name="connsiteY21" fmla="*/ 10659953 h 10695515"/>
              <a:gd name="connsiteX22" fmla="*/ 26587 w 4124033"/>
              <a:gd name="connsiteY22" fmla="*/ 9043781 h 10695515"/>
              <a:gd name="connsiteX23" fmla="*/ 16043 w 4124033"/>
              <a:gd name="connsiteY23" fmla="*/ 8991028 h 10695515"/>
              <a:gd name="connsiteX24" fmla="*/ 26587 w 4124033"/>
              <a:gd name="connsiteY24" fmla="*/ 8936768 h 10695515"/>
              <a:gd name="connsiteX25" fmla="*/ 26587 w 4124033"/>
              <a:gd name="connsiteY25" fmla="*/ 8213677 h 10695515"/>
              <a:gd name="connsiteX26" fmla="*/ 26587 w 4124033"/>
              <a:gd name="connsiteY26" fmla="*/ 8117697 h 10695515"/>
              <a:gd name="connsiteX27" fmla="*/ 15349 w 4124033"/>
              <a:gd name="connsiteY27" fmla="*/ 8064088 h 10695515"/>
              <a:gd name="connsiteX28" fmla="*/ 2471 w 4124033"/>
              <a:gd name="connsiteY28" fmla="*/ 8009276 h 10695515"/>
              <a:gd name="connsiteX0" fmla="*/ 14853 w 4123537"/>
              <a:gd name="connsiteY0" fmla="*/ 8064088 h 10695515"/>
              <a:gd name="connsiteX1" fmla="*/ 0 w 4123537"/>
              <a:gd name="connsiteY1" fmla="*/ 7844441 h 10695515"/>
              <a:gd name="connsiteX2" fmla="*/ 8143 w 4123537"/>
              <a:gd name="connsiteY2" fmla="*/ 7790887 h 10695515"/>
              <a:gd name="connsiteX3" fmla="*/ 15646 w 4123537"/>
              <a:gd name="connsiteY3" fmla="*/ 7712540 h 10695515"/>
              <a:gd name="connsiteX4" fmla="*/ 23642 w 4123537"/>
              <a:gd name="connsiteY4" fmla="*/ 7658609 h 10695515"/>
              <a:gd name="connsiteX5" fmla="*/ 26091 w 4123537"/>
              <a:gd name="connsiteY5" fmla="*/ 7648210 h 10695515"/>
              <a:gd name="connsiteX6" fmla="*/ 26091 w 4123537"/>
              <a:gd name="connsiteY6" fmla="*/ 7295316 h 10695515"/>
              <a:gd name="connsiteX7" fmla="*/ 23354 w 4123537"/>
              <a:gd name="connsiteY7" fmla="*/ 7269284 h 10695515"/>
              <a:gd name="connsiteX8" fmla="*/ 26091 w 4123537"/>
              <a:gd name="connsiteY8" fmla="*/ 7181458 h 10695515"/>
              <a:gd name="connsiteX9" fmla="*/ 22363 w 4123537"/>
              <a:gd name="connsiteY9" fmla="*/ 7168704 h 10695515"/>
              <a:gd name="connsiteX10" fmla="*/ 26091 w 4123537"/>
              <a:gd name="connsiteY10" fmla="*/ 7082840 h 10695515"/>
              <a:gd name="connsiteX11" fmla="*/ 17480 w 4123537"/>
              <a:gd name="connsiteY11" fmla="*/ 40543 h 10695515"/>
              <a:gd name="connsiteX12" fmla="*/ 42723 w 4123537"/>
              <a:gd name="connsiteY12" fmla="*/ 4670 h 10695515"/>
              <a:gd name="connsiteX13" fmla="*/ 63578 w 4123537"/>
              <a:gd name="connsiteY13" fmla="*/ 37 h 10695515"/>
              <a:gd name="connsiteX14" fmla="*/ 4085820 w 4123537"/>
              <a:gd name="connsiteY14" fmla="*/ 0 h 10695515"/>
              <a:gd name="connsiteX15" fmla="*/ 4119347 w 4123537"/>
              <a:gd name="connsiteY15" fmla="*/ 33528 h 10695515"/>
              <a:gd name="connsiteX16" fmla="*/ 4119346 w 4123537"/>
              <a:gd name="connsiteY16" fmla="*/ 10662081 h 10695515"/>
              <a:gd name="connsiteX17" fmla="*/ 4085819 w 4123537"/>
              <a:gd name="connsiteY17" fmla="*/ 10695514 h 10695515"/>
              <a:gd name="connsiteX18" fmla="*/ 4068312 w 4123537"/>
              <a:gd name="connsiteY18" fmla="*/ 10695514 h 10695515"/>
              <a:gd name="connsiteX19" fmla="*/ 4068312 w 4123537"/>
              <a:gd name="connsiteY19" fmla="*/ 10695515 h 10695515"/>
              <a:gd name="connsiteX20" fmla="*/ 63564 w 4123537"/>
              <a:gd name="connsiteY20" fmla="*/ 10695515 h 10695515"/>
              <a:gd name="connsiteX21" fmla="*/ 26091 w 4123537"/>
              <a:gd name="connsiteY21" fmla="*/ 10659953 h 10695515"/>
              <a:gd name="connsiteX22" fmla="*/ 26091 w 4123537"/>
              <a:gd name="connsiteY22" fmla="*/ 9043781 h 10695515"/>
              <a:gd name="connsiteX23" fmla="*/ 15547 w 4123537"/>
              <a:gd name="connsiteY23" fmla="*/ 8991028 h 10695515"/>
              <a:gd name="connsiteX24" fmla="*/ 26091 w 4123537"/>
              <a:gd name="connsiteY24" fmla="*/ 8936768 h 10695515"/>
              <a:gd name="connsiteX25" fmla="*/ 26091 w 4123537"/>
              <a:gd name="connsiteY25" fmla="*/ 8213677 h 10695515"/>
              <a:gd name="connsiteX26" fmla="*/ 26091 w 4123537"/>
              <a:gd name="connsiteY26" fmla="*/ 8117697 h 10695515"/>
              <a:gd name="connsiteX27" fmla="*/ 14853 w 4123537"/>
              <a:gd name="connsiteY27" fmla="*/ 8064088 h 10695515"/>
              <a:gd name="connsiteX0" fmla="*/ 6714 w 4115398"/>
              <a:gd name="connsiteY0" fmla="*/ 8064088 h 10695515"/>
              <a:gd name="connsiteX1" fmla="*/ 4 w 4115398"/>
              <a:gd name="connsiteY1" fmla="*/ 7790887 h 10695515"/>
              <a:gd name="connsiteX2" fmla="*/ 7507 w 4115398"/>
              <a:gd name="connsiteY2" fmla="*/ 7712540 h 10695515"/>
              <a:gd name="connsiteX3" fmla="*/ 15503 w 4115398"/>
              <a:gd name="connsiteY3" fmla="*/ 7658609 h 10695515"/>
              <a:gd name="connsiteX4" fmla="*/ 17952 w 4115398"/>
              <a:gd name="connsiteY4" fmla="*/ 7648210 h 10695515"/>
              <a:gd name="connsiteX5" fmla="*/ 17952 w 4115398"/>
              <a:gd name="connsiteY5" fmla="*/ 7295316 h 10695515"/>
              <a:gd name="connsiteX6" fmla="*/ 15215 w 4115398"/>
              <a:gd name="connsiteY6" fmla="*/ 7269284 h 10695515"/>
              <a:gd name="connsiteX7" fmla="*/ 17952 w 4115398"/>
              <a:gd name="connsiteY7" fmla="*/ 7181458 h 10695515"/>
              <a:gd name="connsiteX8" fmla="*/ 14224 w 4115398"/>
              <a:gd name="connsiteY8" fmla="*/ 7168704 h 10695515"/>
              <a:gd name="connsiteX9" fmla="*/ 17952 w 4115398"/>
              <a:gd name="connsiteY9" fmla="*/ 7082840 h 10695515"/>
              <a:gd name="connsiteX10" fmla="*/ 9341 w 4115398"/>
              <a:gd name="connsiteY10" fmla="*/ 40543 h 10695515"/>
              <a:gd name="connsiteX11" fmla="*/ 34584 w 4115398"/>
              <a:gd name="connsiteY11" fmla="*/ 4670 h 10695515"/>
              <a:gd name="connsiteX12" fmla="*/ 55439 w 4115398"/>
              <a:gd name="connsiteY12" fmla="*/ 37 h 10695515"/>
              <a:gd name="connsiteX13" fmla="*/ 4077681 w 4115398"/>
              <a:gd name="connsiteY13" fmla="*/ 0 h 10695515"/>
              <a:gd name="connsiteX14" fmla="*/ 4111208 w 4115398"/>
              <a:gd name="connsiteY14" fmla="*/ 33528 h 10695515"/>
              <a:gd name="connsiteX15" fmla="*/ 4111207 w 4115398"/>
              <a:gd name="connsiteY15" fmla="*/ 10662081 h 10695515"/>
              <a:gd name="connsiteX16" fmla="*/ 4077680 w 4115398"/>
              <a:gd name="connsiteY16" fmla="*/ 10695514 h 10695515"/>
              <a:gd name="connsiteX17" fmla="*/ 4060173 w 4115398"/>
              <a:gd name="connsiteY17" fmla="*/ 10695514 h 10695515"/>
              <a:gd name="connsiteX18" fmla="*/ 4060173 w 4115398"/>
              <a:gd name="connsiteY18" fmla="*/ 10695515 h 10695515"/>
              <a:gd name="connsiteX19" fmla="*/ 55425 w 4115398"/>
              <a:gd name="connsiteY19" fmla="*/ 10695515 h 10695515"/>
              <a:gd name="connsiteX20" fmla="*/ 17952 w 4115398"/>
              <a:gd name="connsiteY20" fmla="*/ 10659953 h 10695515"/>
              <a:gd name="connsiteX21" fmla="*/ 17952 w 4115398"/>
              <a:gd name="connsiteY21" fmla="*/ 9043781 h 10695515"/>
              <a:gd name="connsiteX22" fmla="*/ 7408 w 4115398"/>
              <a:gd name="connsiteY22" fmla="*/ 8991028 h 10695515"/>
              <a:gd name="connsiteX23" fmla="*/ 17952 w 4115398"/>
              <a:gd name="connsiteY23" fmla="*/ 8936768 h 10695515"/>
              <a:gd name="connsiteX24" fmla="*/ 17952 w 4115398"/>
              <a:gd name="connsiteY24" fmla="*/ 8213677 h 10695515"/>
              <a:gd name="connsiteX25" fmla="*/ 17952 w 4115398"/>
              <a:gd name="connsiteY25" fmla="*/ 8117697 h 10695515"/>
              <a:gd name="connsiteX26" fmla="*/ 6714 w 4115398"/>
              <a:gd name="connsiteY26" fmla="*/ 8064088 h 10695515"/>
              <a:gd name="connsiteX0" fmla="*/ 293 w 4108977"/>
              <a:gd name="connsiteY0" fmla="*/ 8064088 h 10695515"/>
              <a:gd name="connsiteX1" fmla="*/ 18363 w 4108977"/>
              <a:gd name="connsiteY1" fmla="*/ 7826418 h 10695515"/>
              <a:gd name="connsiteX2" fmla="*/ 1086 w 4108977"/>
              <a:gd name="connsiteY2" fmla="*/ 7712540 h 10695515"/>
              <a:gd name="connsiteX3" fmla="*/ 9082 w 4108977"/>
              <a:gd name="connsiteY3" fmla="*/ 7658609 h 10695515"/>
              <a:gd name="connsiteX4" fmla="*/ 11531 w 4108977"/>
              <a:gd name="connsiteY4" fmla="*/ 7648210 h 10695515"/>
              <a:gd name="connsiteX5" fmla="*/ 11531 w 4108977"/>
              <a:gd name="connsiteY5" fmla="*/ 7295316 h 10695515"/>
              <a:gd name="connsiteX6" fmla="*/ 8794 w 4108977"/>
              <a:gd name="connsiteY6" fmla="*/ 7269284 h 10695515"/>
              <a:gd name="connsiteX7" fmla="*/ 11531 w 4108977"/>
              <a:gd name="connsiteY7" fmla="*/ 7181458 h 10695515"/>
              <a:gd name="connsiteX8" fmla="*/ 7803 w 4108977"/>
              <a:gd name="connsiteY8" fmla="*/ 7168704 h 10695515"/>
              <a:gd name="connsiteX9" fmla="*/ 11531 w 4108977"/>
              <a:gd name="connsiteY9" fmla="*/ 7082840 h 10695515"/>
              <a:gd name="connsiteX10" fmla="*/ 2920 w 4108977"/>
              <a:gd name="connsiteY10" fmla="*/ 40543 h 10695515"/>
              <a:gd name="connsiteX11" fmla="*/ 28163 w 4108977"/>
              <a:gd name="connsiteY11" fmla="*/ 4670 h 10695515"/>
              <a:gd name="connsiteX12" fmla="*/ 49018 w 4108977"/>
              <a:gd name="connsiteY12" fmla="*/ 37 h 10695515"/>
              <a:gd name="connsiteX13" fmla="*/ 4071260 w 4108977"/>
              <a:gd name="connsiteY13" fmla="*/ 0 h 10695515"/>
              <a:gd name="connsiteX14" fmla="*/ 4104787 w 4108977"/>
              <a:gd name="connsiteY14" fmla="*/ 33528 h 10695515"/>
              <a:gd name="connsiteX15" fmla="*/ 4104786 w 4108977"/>
              <a:gd name="connsiteY15" fmla="*/ 10662081 h 10695515"/>
              <a:gd name="connsiteX16" fmla="*/ 4071259 w 4108977"/>
              <a:gd name="connsiteY16" fmla="*/ 10695514 h 10695515"/>
              <a:gd name="connsiteX17" fmla="*/ 4053752 w 4108977"/>
              <a:gd name="connsiteY17" fmla="*/ 10695514 h 10695515"/>
              <a:gd name="connsiteX18" fmla="*/ 4053752 w 4108977"/>
              <a:gd name="connsiteY18" fmla="*/ 10695515 h 10695515"/>
              <a:gd name="connsiteX19" fmla="*/ 49004 w 4108977"/>
              <a:gd name="connsiteY19" fmla="*/ 10695515 h 10695515"/>
              <a:gd name="connsiteX20" fmla="*/ 11531 w 4108977"/>
              <a:gd name="connsiteY20" fmla="*/ 10659953 h 10695515"/>
              <a:gd name="connsiteX21" fmla="*/ 11531 w 4108977"/>
              <a:gd name="connsiteY21" fmla="*/ 9043781 h 10695515"/>
              <a:gd name="connsiteX22" fmla="*/ 987 w 4108977"/>
              <a:gd name="connsiteY22" fmla="*/ 8991028 h 10695515"/>
              <a:gd name="connsiteX23" fmla="*/ 11531 w 4108977"/>
              <a:gd name="connsiteY23" fmla="*/ 8936768 h 10695515"/>
              <a:gd name="connsiteX24" fmla="*/ 11531 w 4108977"/>
              <a:gd name="connsiteY24" fmla="*/ 8213677 h 10695515"/>
              <a:gd name="connsiteX25" fmla="*/ 11531 w 4108977"/>
              <a:gd name="connsiteY25" fmla="*/ 8117697 h 10695515"/>
              <a:gd name="connsiteX26" fmla="*/ 293 w 4108977"/>
              <a:gd name="connsiteY26" fmla="*/ 8064088 h 10695515"/>
              <a:gd name="connsiteX0" fmla="*/ 10544 w 4107990"/>
              <a:gd name="connsiteY0" fmla="*/ 8117697 h 10695515"/>
              <a:gd name="connsiteX1" fmla="*/ 17376 w 4107990"/>
              <a:gd name="connsiteY1" fmla="*/ 7826418 h 10695515"/>
              <a:gd name="connsiteX2" fmla="*/ 99 w 4107990"/>
              <a:gd name="connsiteY2" fmla="*/ 7712540 h 10695515"/>
              <a:gd name="connsiteX3" fmla="*/ 8095 w 4107990"/>
              <a:gd name="connsiteY3" fmla="*/ 7658609 h 10695515"/>
              <a:gd name="connsiteX4" fmla="*/ 10544 w 4107990"/>
              <a:gd name="connsiteY4" fmla="*/ 7648210 h 10695515"/>
              <a:gd name="connsiteX5" fmla="*/ 10544 w 4107990"/>
              <a:gd name="connsiteY5" fmla="*/ 7295316 h 10695515"/>
              <a:gd name="connsiteX6" fmla="*/ 7807 w 4107990"/>
              <a:gd name="connsiteY6" fmla="*/ 7269284 h 10695515"/>
              <a:gd name="connsiteX7" fmla="*/ 10544 w 4107990"/>
              <a:gd name="connsiteY7" fmla="*/ 7181458 h 10695515"/>
              <a:gd name="connsiteX8" fmla="*/ 6816 w 4107990"/>
              <a:gd name="connsiteY8" fmla="*/ 7168704 h 10695515"/>
              <a:gd name="connsiteX9" fmla="*/ 10544 w 4107990"/>
              <a:gd name="connsiteY9" fmla="*/ 7082840 h 10695515"/>
              <a:gd name="connsiteX10" fmla="*/ 1933 w 4107990"/>
              <a:gd name="connsiteY10" fmla="*/ 40543 h 10695515"/>
              <a:gd name="connsiteX11" fmla="*/ 27176 w 4107990"/>
              <a:gd name="connsiteY11" fmla="*/ 4670 h 10695515"/>
              <a:gd name="connsiteX12" fmla="*/ 48031 w 4107990"/>
              <a:gd name="connsiteY12" fmla="*/ 37 h 10695515"/>
              <a:gd name="connsiteX13" fmla="*/ 4070273 w 4107990"/>
              <a:gd name="connsiteY13" fmla="*/ 0 h 10695515"/>
              <a:gd name="connsiteX14" fmla="*/ 4103800 w 4107990"/>
              <a:gd name="connsiteY14" fmla="*/ 33528 h 10695515"/>
              <a:gd name="connsiteX15" fmla="*/ 4103799 w 4107990"/>
              <a:gd name="connsiteY15" fmla="*/ 10662081 h 10695515"/>
              <a:gd name="connsiteX16" fmla="*/ 4070272 w 4107990"/>
              <a:gd name="connsiteY16" fmla="*/ 10695514 h 10695515"/>
              <a:gd name="connsiteX17" fmla="*/ 4052765 w 4107990"/>
              <a:gd name="connsiteY17" fmla="*/ 10695514 h 10695515"/>
              <a:gd name="connsiteX18" fmla="*/ 4052765 w 4107990"/>
              <a:gd name="connsiteY18" fmla="*/ 10695515 h 10695515"/>
              <a:gd name="connsiteX19" fmla="*/ 48017 w 4107990"/>
              <a:gd name="connsiteY19" fmla="*/ 10695515 h 10695515"/>
              <a:gd name="connsiteX20" fmla="*/ 10544 w 4107990"/>
              <a:gd name="connsiteY20" fmla="*/ 10659953 h 10695515"/>
              <a:gd name="connsiteX21" fmla="*/ 10544 w 4107990"/>
              <a:gd name="connsiteY21" fmla="*/ 9043781 h 10695515"/>
              <a:gd name="connsiteX22" fmla="*/ 0 w 4107990"/>
              <a:gd name="connsiteY22" fmla="*/ 8991028 h 10695515"/>
              <a:gd name="connsiteX23" fmla="*/ 10544 w 4107990"/>
              <a:gd name="connsiteY23" fmla="*/ 8936768 h 10695515"/>
              <a:gd name="connsiteX24" fmla="*/ 10544 w 4107990"/>
              <a:gd name="connsiteY24" fmla="*/ 8213677 h 10695515"/>
              <a:gd name="connsiteX25" fmla="*/ 10544 w 4107990"/>
              <a:gd name="connsiteY25"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936768 h 10695515"/>
              <a:gd name="connsiteX23" fmla="*/ 10445 w 4107891"/>
              <a:gd name="connsiteY23" fmla="*/ 8213677 h 10695515"/>
              <a:gd name="connsiteX24" fmla="*/ 10445 w 4107891"/>
              <a:gd name="connsiteY24"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213677 h 10695515"/>
              <a:gd name="connsiteX23" fmla="*/ 10445 w 4107891"/>
              <a:gd name="connsiteY23"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8213677 h 10695515"/>
              <a:gd name="connsiteX22" fmla="*/ 10445 w 4107891"/>
              <a:gd name="connsiteY22"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648210 h 10695515"/>
              <a:gd name="connsiteX4" fmla="*/ 9074 w 4106520"/>
              <a:gd name="connsiteY4" fmla="*/ 7295316 h 10695515"/>
              <a:gd name="connsiteX5" fmla="*/ 6337 w 4106520"/>
              <a:gd name="connsiteY5" fmla="*/ 7269284 h 10695515"/>
              <a:gd name="connsiteX6" fmla="*/ 9074 w 4106520"/>
              <a:gd name="connsiteY6" fmla="*/ 7181458 h 10695515"/>
              <a:gd name="connsiteX7" fmla="*/ 5346 w 4106520"/>
              <a:gd name="connsiteY7" fmla="*/ 7168704 h 10695515"/>
              <a:gd name="connsiteX8" fmla="*/ 9074 w 4106520"/>
              <a:gd name="connsiteY8" fmla="*/ 7082840 h 10695515"/>
              <a:gd name="connsiteX9" fmla="*/ 463 w 4106520"/>
              <a:gd name="connsiteY9" fmla="*/ 40543 h 10695515"/>
              <a:gd name="connsiteX10" fmla="*/ 25706 w 4106520"/>
              <a:gd name="connsiteY10" fmla="*/ 4670 h 10695515"/>
              <a:gd name="connsiteX11" fmla="*/ 46561 w 4106520"/>
              <a:gd name="connsiteY11" fmla="*/ 37 h 10695515"/>
              <a:gd name="connsiteX12" fmla="*/ 4068803 w 4106520"/>
              <a:gd name="connsiteY12" fmla="*/ 0 h 10695515"/>
              <a:gd name="connsiteX13" fmla="*/ 4102330 w 4106520"/>
              <a:gd name="connsiteY13" fmla="*/ 33528 h 10695515"/>
              <a:gd name="connsiteX14" fmla="*/ 4102329 w 4106520"/>
              <a:gd name="connsiteY14" fmla="*/ 10662081 h 10695515"/>
              <a:gd name="connsiteX15" fmla="*/ 4068802 w 4106520"/>
              <a:gd name="connsiteY15" fmla="*/ 10695514 h 10695515"/>
              <a:gd name="connsiteX16" fmla="*/ 4051295 w 4106520"/>
              <a:gd name="connsiteY16" fmla="*/ 10695514 h 10695515"/>
              <a:gd name="connsiteX17" fmla="*/ 4051295 w 4106520"/>
              <a:gd name="connsiteY17" fmla="*/ 10695515 h 10695515"/>
              <a:gd name="connsiteX18" fmla="*/ 46547 w 4106520"/>
              <a:gd name="connsiteY18" fmla="*/ 10695515 h 10695515"/>
              <a:gd name="connsiteX19" fmla="*/ 9074 w 4106520"/>
              <a:gd name="connsiteY19" fmla="*/ 10659953 h 10695515"/>
              <a:gd name="connsiteX20" fmla="*/ 9074 w 4106520"/>
              <a:gd name="connsiteY20" fmla="*/ 8213677 h 10695515"/>
              <a:gd name="connsiteX21" fmla="*/ 9074 w 4106520"/>
              <a:gd name="connsiteY21"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295316 h 10695515"/>
              <a:gd name="connsiteX4" fmla="*/ 6337 w 4106520"/>
              <a:gd name="connsiteY4" fmla="*/ 7269284 h 10695515"/>
              <a:gd name="connsiteX5" fmla="*/ 9074 w 4106520"/>
              <a:gd name="connsiteY5" fmla="*/ 7181458 h 10695515"/>
              <a:gd name="connsiteX6" fmla="*/ 5346 w 4106520"/>
              <a:gd name="connsiteY6" fmla="*/ 7168704 h 10695515"/>
              <a:gd name="connsiteX7" fmla="*/ 9074 w 4106520"/>
              <a:gd name="connsiteY7" fmla="*/ 7082840 h 10695515"/>
              <a:gd name="connsiteX8" fmla="*/ 463 w 4106520"/>
              <a:gd name="connsiteY8" fmla="*/ 40543 h 10695515"/>
              <a:gd name="connsiteX9" fmla="*/ 25706 w 4106520"/>
              <a:gd name="connsiteY9" fmla="*/ 4670 h 10695515"/>
              <a:gd name="connsiteX10" fmla="*/ 46561 w 4106520"/>
              <a:gd name="connsiteY10" fmla="*/ 37 h 10695515"/>
              <a:gd name="connsiteX11" fmla="*/ 4068803 w 4106520"/>
              <a:gd name="connsiteY11" fmla="*/ 0 h 10695515"/>
              <a:gd name="connsiteX12" fmla="*/ 4102330 w 4106520"/>
              <a:gd name="connsiteY12" fmla="*/ 33528 h 10695515"/>
              <a:gd name="connsiteX13" fmla="*/ 4102329 w 4106520"/>
              <a:gd name="connsiteY13" fmla="*/ 10662081 h 10695515"/>
              <a:gd name="connsiteX14" fmla="*/ 4068802 w 4106520"/>
              <a:gd name="connsiteY14" fmla="*/ 10695514 h 10695515"/>
              <a:gd name="connsiteX15" fmla="*/ 4051295 w 4106520"/>
              <a:gd name="connsiteY15" fmla="*/ 10695514 h 10695515"/>
              <a:gd name="connsiteX16" fmla="*/ 4051295 w 4106520"/>
              <a:gd name="connsiteY16" fmla="*/ 10695515 h 10695515"/>
              <a:gd name="connsiteX17" fmla="*/ 46547 w 4106520"/>
              <a:gd name="connsiteY17" fmla="*/ 10695515 h 10695515"/>
              <a:gd name="connsiteX18" fmla="*/ 9074 w 4106520"/>
              <a:gd name="connsiteY18" fmla="*/ 10659953 h 10695515"/>
              <a:gd name="connsiteX19" fmla="*/ 9074 w 4106520"/>
              <a:gd name="connsiteY19" fmla="*/ 8213677 h 10695515"/>
              <a:gd name="connsiteX20" fmla="*/ 9074 w 4106520"/>
              <a:gd name="connsiteY20" fmla="*/ 8117697 h 10695515"/>
              <a:gd name="connsiteX0" fmla="*/ 9074 w 4106520"/>
              <a:gd name="connsiteY0" fmla="*/ 8117697 h 10695515"/>
              <a:gd name="connsiteX1" fmla="*/ 6625 w 4106520"/>
              <a:gd name="connsiteY1" fmla="*/ 7658609 h 10695515"/>
              <a:gd name="connsiteX2" fmla="*/ 9074 w 4106520"/>
              <a:gd name="connsiteY2" fmla="*/ 7295316 h 10695515"/>
              <a:gd name="connsiteX3" fmla="*/ 6337 w 4106520"/>
              <a:gd name="connsiteY3" fmla="*/ 7269284 h 10695515"/>
              <a:gd name="connsiteX4" fmla="*/ 9074 w 4106520"/>
              <a:gd name="connsiteY4" fmla="*/ 7181458 h 10695515"/>
              <a:gd name="connsiteX5" fmla="*/ 5346 w 4106520"/>
              <a:gd name="connsiteY5" fmla="*/ 7168704 h 10695515"/>
              <a:gd name="connsiteX6" fmla="*/ 9074 w 4106520"/>
              <a:gd name="connsiteY6" fmla="*/ 7082840 h 10695515"/>
              <a:gd name="connsiteX7" fmla="*/ 463 w 4106520"/>
              <a:gd name="connsiteY7" fmla="*/ 40543 h 10695515"/>
              <a:gd name="connsiteX8" fmla="*/ 25706 w 4106520"/>
              <a:gd name="connsiteY8" fmla="*/ 4670 h 10695515"/>
              <a:gd name="connsiteX9" fmla="*/ 46561 w 4106520"/>
              <a:gd name="connsiteY9" fmla="*/ 37 h 10695515"/>
              <a:gd name="connsiteX10" fmla="*/ 4068803 w 4106520"/>
              <a:gd name="connsiteY10" fmla="*/ 0 h 10695515"/>
              <a:gd name="connsiteX11" fmla="*/ 4102330 w 4106520"/>
              <a:gd name="connsiteY11" fmla="*/ 33528 h 10695515"/>
              <a:gd name="connsiteX12" fmla="*/ 4102329 w 4106520"/>
              <a:gd name="connsiteY12" fmla="*/ 10662081 h 10695515"/>
              <a:gd name="connsiteX13" fmla="*/ 4068802 w 4106520"/>
              <a:gd name="connsiteY13" fmla="*/ 10695514 h 10695515"/>
              <a:gd name="connsiteX14" fmla="*/ 4051295 w 4106520"/>
              <a:gd name="connsiteY14" fmla="*/ 10695514 h 10695515"/>
              <a:gd name="connsiteX15" fmla="*/ 4051295 w 4106520"/>
              <a:gd name="connsiteY15" fmla="*/ 10695515 h 10695515"/>
              <a:gd name="connsiteX16" fmla="*/ 46547 w 4106520"/>
              <a:gd name="connsiteY16" fmla="*/ 10695515 h 10695515"/>
              <a:gd name="connsiteX17" fmla="*/ 9074 w 4106520"/>
              <a:gd name="connsiteY17" fmla="*/ 10659953 h 10695515"/>
              <a:gd name="connsiteX18" fmla="*/ 9074 w 4106520"/>
              <a:gd name="connsiteY18" fmla="*/ 8213677 h 10695515"/>
              <a:gd name="connsiteX19" fmla="*/ 9074 w 4106520"/>
              <a:gd name="connsiteY19" fmla="*/ 8117697 h 10695515"/>
              <a:gd name="connsiteX0" fmla="*/ 9074 w 4106520"/>
              <a:gd name="connsiteY0" fmla="*/ 8117697 h 10695515"/>
              <a:gd name="connsiteX1" fmla="*/ 9074 w 4106520"/>
              <a:gd name="connsiteY1" fmla="*/ 7295316 h 10695515"/>
              <a:gd name="connsiteX2" fmla="*/ 6337 w 4106520"/>
              <a:gd name="connsiteY2" fmla="*/ 7269284 h 10695515"/>
              <a:gd name="connsiteX3" fmla="*/ 9074 w 4106520"/>
              <a:gd name="connsiteY3" fmla="*/ 7181458 h 10695515"/>
              <a:gd name="connsiteX4" fmla="*/ 5346 w 4106520"/>
              <a:gd name="connsiteY4" fmla="*/ 7168704 h 10695515"/>
              <a:gd name="connsiteX5" fmla="*/ 9074 w 4106520"/>
              <a:gd name="connsiteY5" fmla="*/ 7082840 h 10695515"/>
              <a:gd name="connsiteX6" fmla="*/ 463 w 4106520"/>
              <a:gd name="connsiteY6" fmla="*/ 40543 h 10695515"/>
              <a:gd name="connsiteX7" fmla="*/ 25706 w 4106520"/>
              <a:gd name="connsiteY7" fmla="*/ 4670 h 10695515"/>
              <a:gd name="connsiteX8" fmla="*/ 46561 w 4106520"/>
              <a:gd name="connsiteY8" fmla="*/ 37 h 10695515"/>
              <a:gd name="connsiteX9" fmla="*/ 4068803 w 4106520"/>
              <a:gd name="connsiteY9" fmla="*/ 0 h 10695515"/>
              <a:gd name="connsiteX10" fmla="*/ 4102330 w 4106520"/>
              <a:gd name="connsiteY10" fmla="*/ 33528 h 10695515"/>
              <a:gd name="connsiteX11" fmla="*/ 4102329 w 4106520"/>
              <a:gd name="connsiteY11" fmla="*/ 10662081 h 10695515"/>
              <a:gd name="connsiteX12" fmla="*/ 4068802 w 4106520"/>
              <a:gd name="connsiteY12" fmla="*/ 10695514 h 10695515"/>
              <a:gd name="connsiteX13" fmla="*/ 4051295 w 4106520"/>
              <a:gd name="connsiteY13" fmla="*/ 10695514 h 10695515"/>
              <a:gd name="connsiteX14" fmla="*/ 4051295 w 4106520"/>
              <a:gd name="connsiteY14" fmla="*/ 10695515 h 10695515"/>
              <a:gd name="connsiteX15" fmla="*/ 46547 w 4106520"/>
              <a:gd name="connsiteY15" fmla="*/ 10695515 h 10695515"/>
              <a:gd name="connsiteX16" fmla="*/ 9074 w 4106520"/>
              <a:gd name="connsiteY16" fmla="*/ 10659953 h 10695515"/>
              <a:gd name="connsiteX17" fmla="*/ 9074 w 4106520"/>
              <a:gd name="connsiteY17" fmla="*/ 8213677 h 10695515"/>
              <a:gd name="connsiteX18" fmla="*/ 9074 w 4106520"/>
              <a:gd name="connsiteY18" fmla="*/ 8117697 h 1069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06520" h="10695515">
                <a:moveTo>
                  <a:pt x="9074" y="8117697"/>
                </a:moveTo>
                <a:cubicBezTo>
                  <a:pt x="9074" y="7964637"/>
                  <a:pt x="9530" y="7436718"/>
                  <a:pt x="9074" y="7295316"/>
                </a:cubicBezTo>
                <a:lnTo>
                  <a:pt x="6337" y="7269284"/>
                </a:lnTo>
                <a:cubicBezTo>
                  <a:pt x="7249" y="7240009"/>
                  <a:pt x="8162" y="7210733"/>
                  <a:pt x="9074" y="7181458"/>
                </a:cubicBezTo>
                <a:lnTo>
                  <a:pt x="5346" y="7168704"/>
                </a:lnTo>
                <a:lnTo>
                  <a:pt x="9074" y="7082840"/>
                </a:lnTo>
                <a:cubicBezTo>
                  <a:pt x="8260" y="5894813"/>
                  <a:pt x="-2309" y="1220238"/>
                  <a:pt x="463" y="40543"/>
                </a:cubicBezTo>
                <a:cubicBezTo>
                  <a:pt x="8877" y="19945"/>
                  <a:pt x="11191" y="16628"/>
                  <a:pt x="25706" y="4670"/>
                </a:cubicBezTo>
                <a:lnTo>
                  <a:pt x="46561" y="37"/>
                </a:lnTo>
                <a:lnTo>
                  <a:pt x="4068803" y="0"/>
                </a:lnTo>
                <a:cubicBezTo>
                  <a:pt x="4087300" y="52"/>
                  <a:pt x="4102283" y="15032"/>
                  <a:pt x="4102330" y="33528"/>
                </a:cubicBezTo>
                <a:cubicBezTo>
                  <a:pt x="4107918" y="1810541"/>
                  <a:pt x="4107917" y="8885083"/>
                  <a:pt x="4102329" y="10662081"/>
                </a:cubicBezTo>
                <a:cubicBezTo>
                  <a:pt x="4102224" y="10680541"/>
                  <a:pt x="4087261" y="10695466"/>
                  <a:pt x="4068802" y="10695514"/>
                </a:cubicBezTo>
                <a:lnTo>
                  <a:pt x="4051295" y="10695514"/>
                </a:lnTo>
                <a:lnTo>
                  <a:pt x="4051295" y="10695515"/>
                </a:lnTo>
                <a:lnTo>
                  <a:pt x="46547" y="10695515"/>
                </a:lnTo>
                <a:cubicBezTo>
                  <a:pt x="25857" y="10695403"/>
                  <a:pt x="9128" y="10679532"/>
                  <a:pt x="9074" y="10659953"/>
                </a:cubicBezTo>
                <a:lnTo>
                  <a:pt x="9074" y="8213677"/>
                </a:lnTo>
                <a:lnTo>
                  <a:pt x="9074" y="8117697"/>
                </a:lnTo>
                <a:close/>
              </a:path>
            </a:pathLst>
          </a:custGeom>
          <a:solidFill>
            <a:srgbClr val="FFFFFF"/>
          </a:solidFill>
          <a:ln w="9525" cap="flat">
            <a:noFill/>
            <a:prstDash val="solid"/>
            <a:miter/>
          </a:ln>
        </p:spPr>
        <p:txBody>
          <a:bodyPr rtlCol="0" anchor="ctr"/>
          <a:lstStyle/>
          <a:p>
            <a:endParaRPr lang="en-US"/>
          </a:p>
        </p:txBody>
      </p:sp>
      <p:pic>
        <p:nvPicPr>
          <p:cNvPr id="5" name="Picture 4" descr="Chart, bar chart&#10;&#10;Description automatically generated">
            <a:extLst>
              <a:ext uri="{FF2B5EF4-FFF2-40B4-BE49-F238E27FC236}">
                <a16:creationId xmlns:a16="http://schemas.microsoft.com/office/drawing/2014/main" id="{87468AB9-40AF-4591-93B3-D5D25A10D3C9}"/>
              </a:ext>
            </a:extLst>
          </p:cNvPr>
          <p:cNvPicPr>
            <a:picLocks noChangeAspect="1"/>
          </p:cNvPicPr>
          <p:nvPr/>
        </p:nvPicPr>
        <p:blipFill>
          <a:blip r:embed="rId2"/>
          <a:stretch>
            <a:fillRect/>
          </a:stretch>
        </p:blipFill>
        <p:spPr>
          <a:xfrm>
            <a:off x="2111386" y="787233"/>
            <a:ext cx="8155936" cy="4832392"/>
          </a:xfrm>
          <a:prstGeom prst="rect">
            <a:avLst/>
          </a:prstGeom>
        </p:spPr>
      </p:pic>
      <p:sp>
        <p:nvSpPr>
          <p:cNvPr id="22" name="Freeform: Shape 21">
            <a:extLst>
              <a:ext uri="{FF2B5EF4-FFF2-40B4-BE49-F238E27FC236}">
                <a16:creationId xmlns:a16="http://schemas.microsoft.com/office/drawing/2014/main" id="{165B8C92-2D61-44A2-857C-E6980C2A2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87043">
            <a:off x="740665" y="-390458"/>
            <a:ext cx="464589" cy="1890251"/>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4BD4796F-4D50-4634-A058-0EEBBC75A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5" name="Group 24">
              <a:extLst>
                <a:ext uri="{FF2B5EF4-FFF2-40B4-BE49-F238E27FC236}">
                  <a16:creationId xmlns:a16="http://schemas.microsoft.com/office/drawing/2014/main" id="{AFCC4C22-47D5-430A-918F-5F0BC92101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7" name="Straight Connector 26">
                <a:extLst>
                  <a:ext uri="{FF2B5EF4-FFF2-40B4-BE49-F238E27FC236}">
                    <a16:creationId xmlns:a16="http://schemas.microsoft.com/office/drawing/2014/main" id="{0E1F53A8-026D-49F9-8C99-4D93566EA2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9F1A894-FB93-4D02-91C3-2E6004FF5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Oval 25">
              <a:extLst>
                <a:ext uri="{FF2B5EF4-FFF2-40B4-BE49-F238E27FC236}">
                  <a16:creationId xmlns:a16="http://schemas.microsoft.com/office/drawing/2014/main" id="{78BEE1C4-1B24-44C9-909C-3C3ACE161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0881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2EE3FF0-6EA6-4854-8730-363069224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CD8DA8-75CC-41AE-83F7-891AC7A342F0}"/>
              </a:ext>
            </a:extLst>
          </p:cNvPr>
          <p:cNvSpPr>
            <a:spLocks noGrp="1"/>
          </p:cNvSpPr>
          <p:nvPr>
            <p:ph type="title"/>
          </p:nvPr>
        </p:nvSpPr>
        <p:spPr>
          <a:xfrm>
            <a:off x="1219200" y="1038497"/>
            <a:ext cx="5608819" cy="4675319"/>
          </a:xfrm>
        </p:spPr>
        <p:txBody>
          <a:bodyPr anchor="b">
            <a:normAutofit/>
          </a:bodyPr>
          <a:lstStyle/>
          <a:p>
            <a:r>
              <a:rPr lang="en-US" sz="5400"/>
              <a:t>Conclusions and Next Steps</a:t>
            </a:r>
          </a:p>
        </p:txBody>
      </p:sp>
      <p:sp>
        <p:nvSpPr>
          <p:cNvPr id="4" name="Content Placeholder 3">
            <a:extLst>
              <a:ext uri="{FF2B5EF4-FFF2-40B4-BE49-F238E27FC236}">
                <a16:creationId xmlns:a16="http://schemas.microsoft.com/office/drawing/2014/main" id="{3E175C56-FA44-4FB5-B545-EBC11E0F282B}"/>
              </a:ext>
            </a:extLst>
          </p:cNvPr>
          <p:cNvSpPr>
            <a:spLocks noGrp="1"/>
          </p:cNvSpPr>
          <p:nvPr>
            <p:ph idx="1"/>
          </p:nvPr>
        </p:nvSpPr>
        <p:spPr>
          <a:xfrm>
            <a:off x="7382656" y="1038497"/>
            <a:ext cx="3590143" cy="5133703"/>
          </a:xfrm>
        </p:spPr>
        <p:txBody>
          <a:bodyPr>
            <a:normAutofit/>
          </a:bodyPr>
          <a:lstStyle/>
          <a:p>
            <a:r>
              <a:rPr lang="en-US" dirty="0"/>
              <a:t>Some racial bias is evident in the data</a:t>
            </a:r>
          </a:p>
          <a:p>
            <a:r>
              <a:rPr lang="en-US" dirty="0"/>
              <a:t>Stops made without an associated 911 call are much less likely to result in police action and should </a:t>
            </a:r>
            <a:r>
              <a:rPr lang="en-US"/>
              <a:t>be reduced.</a:t>
            </a:r>
            <a:endParaRPr lang="en-US" dirty="0"/>
          </a:p>
          <a:p>
            <a:r>
              <a:rPr lang="en-US" dirty="0"/>
              <a:t>Large scale data collection issues make some conclusions difficult to draw</a:t>
            </a:r>
          </a:p>
          <a:p>
            <a:r>
              <a:rPr lang="en-US" dirty="0"/>
              <a:t>Additional data about arrest outcomes would add depth to analysis</a:t>
            </a:r>
          </a:p>
        </p:txBody>
      </p:sp>
      <p:grpSp>
        <p:nvGrpSpPr>
          <p:cNvPr id="11" name="Group 10">
            <a:extLst>
              <a:ext uri="{FF2B5EF4-FFF2-40B4-BE49-F238E27FC236}">
                <a16:creationId xmlns:a16="http://schemas.microsoft.com/office/drawing/2014/main" id="{0D69F093-DD1A-4C47-9779-7471E867F2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2" name="Group 11">
              <a:extLst>
                <a:ext uri="{FF2B5EF4-FFF2-40B4-BE49-F238E27FC236}">
                  <a16:creationId xmlns:a16="http://schemas.microsoft.com/office/drawing/2014/main" id="{6BCB0AA0-6740-4241-AD6B-4976B1D228A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4" name="Straight Connector 13">
                <a:extLst>
                  <a:ext uri="{FF2B5EF4-FFF2-40B4-BE49-F238E27FC236}">
                    <a16:creationId xmlns:a16="http://schemas.microsoft.com/office/drawing/2014/main" id="{FD01C2C3-ED26-4D29-B36F-0F44B038B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4">
                <a:extLst>
                  <a:ext uri="{FF2B5EF4-FFF2-40B4-BE49-F238E27FC236}">
                    <a16:creationId xmlns:a16="http://schemas.microsoft.com/office/drawing/2014/main" id="{11468BA5-D728-4F8C-9CBD-DCA35176A3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Oval 12">
              <a:extLst>
                <a:ext uri="{FF2B5EF4-FFF2-40B4-BE49-F238E27FC236}">
                  <a16:creationId xmlns:a16="http://schemas.microsoft.com/office/drawing/2014/main" id="{A264C45A-E84B-44BF-AC67-09D053270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156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6" name="Rectangle 15">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F82A13C-5B25-46E4-95D2-D1A2D47A1747}"/>
              </a:ext>
            </a:extLst>
          </p:cNvPr>
          <p:cNvPicPr>
            <a:picLocks noChangeAspect="1"/>
          </p:cNvPicPr>
          <p:nvPr/>
        </p:nvPicPr>
        <p:blipFill rotWithShape="1">
          <a:blip r:embed="rId3">
            <a:alphaModFix amt="84000"/>
          </a:blip>
          <a:srcRect t="19643"/>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2" name="Group 21">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3" name="Group 22">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5" name="Straight Connector 24">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4" name="Oval 23">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011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EE3FF0-6EA6-4854-8730-363069224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5D9271-EBF4-4D8F-A26B-83E763AD41E8}"/>
              </a:ext>
            </a:extLst>
          </p:cNvPr>
          <p:cNvSpPr>
            <a:spLocks noGrp="1"/>
          </p:cNvSpPr>
          <p:nvPr>
            <p:ph type="title"/>
          </p:nvPr>
        </p:nvSpPr>
        <p:spPr>
          <a:xfrm>
            <a:off x="1219200" y="1038497"/>
            <a:ext cx="5608819" cy="4675319"/>
          </a:xfrm>
        </p:spPr>
        <p:txBody>
          <a:bodyPr anchor="b">
            <a:normAutofit/>
          </a:bodyPr>
          <a:lstStyle/>
          <a:p>
            <a:r>
              <a:rPr lang="en-US" sz="5400" dirty="0"/>
              <a:t>Seattle PD Under Scrutiny</a:t>
            </a:r>
          </a:p>
        </p:txBody>
      </p:sp>
      <p:sp>
        <p:nvSpPr>
          <p:cNvPr id="3" name="Content Placeholder 2">
            <a:extLst>
              <a:ext uri="{FF2B5EF4-FFF2-40B4-BE49-F238E27FC236}">
                <a16:creationId xmlns:a16="http://schemas.microsoft.com/office/drawing/2014/main" id="{C93CC6D7-FB94-479D-B818-FE9272475AB2}"/>
              </a:ext>
            </a:extLst>
          </p:cNvPr>
          <p:cNvSpPr>
            <a:spLocks noGrp="1"/>
          </p:cNvSpPr>
          <p:nvPr>
            <p:ph idx="1"/>
          </p:nvPr>
        </p:nvSpPr>
        <p:spPr>
          <a:xfrm>
            <a:off x="7382656" y="1038497"/>
            <a:ext cx="3590143" cy="5133703"/>
          </a:xfrm>
        </p:spPr>
        <p:txBody>
          <a:bodyPr>
            <a:normAutofit fontScale="92500"/>
          </a:bodyPr>
          <a:lstStyle/>
          <a:p>
            <a:pPr>
              <a:lnSpc>
                <a:spcPct val="110000"/>
              </a:lnSpc>
            </a:pPr>
            <a:r>
              <a:rPr lang="en-US" dirty="0"/>
              <a:t>SPD has been under increased scrutiny in the wake of 2020’s Black Lives Matter protests, particularly the Capitol Hill Occupied Protest</a:t>
            </a:r>
          </a:p>
          <a:p>
            <a:pPr>
              <a:lnSpc>
                <a:spcPct val="110000"/>
              </a:lnSpc>
            </a:pPr>
            <a:r>
              <a:rPr lang="en-US" dirty="0"/>
              <a:t>SPD is facing budget cuts and increased pressure for reform, including calls to abolish the police entirely</a:t>
            </a:r>
          </a:p>
          <a:p>
            <a:r>
              <a:rPr lang="en-US" dirty="0"/>
              <a:t>“Terry Stops” have been critiqued as contributing to over-policing in low-income communities and communities of color, providing legitimacy to racially biased systems, and perpetuating systemic injustice </a:t>
            </a:r>
          </a:p>
        </p:txBody>
      </p:sp>
      <p:grpSp>
        <p:nvGrpSpPr>
          <p:cNvPr id="10" name="Group 9">
            <a:extLst>
              <a:ext uri="{FF2B5EF4-FFF2-40B4-BE49-F238E27FC236}">
                <a16:creationId xmlns:a16="http://schemas.microsoft.com/office/drawing/2014/main" id="{0D69F093-DD1A-4C47-9779-7471E867F2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6BCB0AA0-6740-4241-AD6B-4976B1D228A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FD01C2C3-ED26-4D29-B36F-0F44B038B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468BA5-D728-4F8C-9CBD-DCA35176A3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A264C45A-E84B-44BF-AC67-09D053270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0205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6" name="Rectangle 15">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F82A13C-5B25-46E4-95D2-D1A2D47A1747}"/>
              </a:ext>
            </a:extLst>
          </p:cNvPr>
          <p:cNvPicPr>
            <a:picLocks noChangeAspect="1"/>
          </p:cNvPicPr>
          <p:nvPr/>
        </p:nvPicPr>
        <p:blipFill rotWithShape="1">
          <a:blip r:embed="rId4">
            <a:alphaModFix amt="84000"/>
          </a:blip>
          <a:srcRect t="19643"/>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24BA755-65AA-4304-BEF4-9B17540122EF}"/>
              </a:ext>
            </a:extLst>
          </p:cNvPr>
          <p:cNvSpPr>
            <a:spLocks noGrp="1"/>
          </p:cNvSpPr>
          <p:nvPr>
            <p:ph type="title"/>
          </p:nvPr>
        </p:nvSpPr>
        <p:spPr>
          <a:xfrm>
            <a:off x="685801" y="685799"/>
            <a:ext cx="6561245" cy="1603041"/>
          </a:xfrm>
        </p:spPr>
        <p:txBody>
          <a:bodyPr vert="horz" lIns="91440" tIns="45720" rIns="91440" bIns="45720" rtlCol="0" anchor="b">
            <a:normAutofit/>
          </a:bodyPr>
          <a:lstStyle/>
          <a:p>
            <a:r>
              <a:rPr lang="en-US" sz="4000" i="1" kern="1200">
                <a:solidFill>
                  <a:srgbClr val="000000"/>
                </a:solidFill>
                <a:highlight>
                  <a:srgbClr val="FFFF00"/>
                </a:highlight>
                <a:latin typeface="+mj-lt"/>
                <a:ea typeface="+mj-ea"/>
                <a:cs typeface="+mj-cs"/>
              </a:rPr>
              <a:t>Terry Stops By the Numbers</a:t>
            </a:r>
          </a:p>
        </p:txBody>
      </p:sp>
      <p:sp>
        <p:nvSpPr>
          <p:cNvPr id="4" name="Text Placeholder 3">
            <a:extLst>
              <a:ext uri="{FF2B5EF4-FFF2-40B4-BE49-F238E27FC236}">
                <a16:creationId xmlns:a16="http://schemas.microsoft.com/office/drawing/2014/main" id="{31097CD9-00A1-4686-ADF8-537257B58EFE}"/>
              </a:ext>
            </a:extLst>
          </p:cNvPr>
          <p:cNvSpPr>
            <a:spLocks noGrp="1"/>
          </p:cNvSpPr>
          <p:nvPr>
            <p:ph type="body" idx="1"/>
          </p:nvPr>
        </p:nvSpPr>
        <p:spPr>
          <a:xfrm>
            <a:off x="685801" y="2580305"/>
            <a:ext cx="2983158" cy="876300"/>
          </a:xfrm>
        </p:spPr>
        <p:txBody>
          <a:bodyPr vert="horz" lIns="91440" tIns="45720" rIns="91440" bIns="45720" rtlCol="0">
            <a:normAutofit/>
          </a:bodyPr>
          <a:lstStyle/>
          <a:p>
            <a:endParaRPr lang="en-US" sz="1600" kern="1200">
              <a:solidFill>
                <a:srgbClr val="FFFFFF"/>
              </a:solidFill>
              <a:latin typeface="+mn-lt"/>
              <a:ea typeface="+mn-ea"/>
              <a:cs typeface="+mn-cs"/>
            </a:endParaRPr>
          </a:p>
        </p:txBody>
      </p:sp>
      <p:grpSp>
        <p:nvGrpSpPr>
          <p:cNvPr id="22" name="Group 21">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3" name="Group 22">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5" name="Straight Connector 24">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4" name="Oval 23">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712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94" name="Group 93">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96" name="Straight Connector 95">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5" name="Oval 94">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99" name="Rectangle 98">
            <a:extLst>
              <a:ext uri="{FF2B5EF4-FFF2-40B4-BE49-F238E27FC236}">
                <a16:creationId xmlns:a16="http://schemas.microsoft.com/office/drawing/2014/main" id="{ECB86E21-E2BD-408E-8E61-D30AB871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029B38C0-3CC6-4B41-93F3-C479D22DD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984" y="510362"/>
            <a:ext cx="11174866" cy="5426887"/>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69A070B3-8EC2-413C-B782-253BA2546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73638" y="-2246659"/>
            <a:ext cx="5200368" cy="10916487"/>
          </a:xfrm>
          <a:custGeom>
            <a:avLst/>
            <a:gdLst>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2810340 w 4123786"/>
              <a:gd name="connsiteY39" fmla="*/ 10695515 h 10695515"/>
              <a:gd name="connsiteX40" fmla="*/ 68003 w 4123786"/>
              <a:gd name="connsiteY40" fmla="*/ 10695515 h 10695515"/>
              <a:gd name="connsiteX41" fmla="*/ 30530 w 4123786"/>
              <a:gd name="connsiteY41" fmla="*/ 10659953 h 10695515"/>
              <a:gd name="connsiteX42" fmla="*/ 30530 w 4123786"/>
              <a:gd name="connsiteY42" fmla="*/ 9043781 h 10695515"/>
              <a:gd name="connsiteX43" fmla="*/ 19986 w 4123786"/>
              <a:gd name="connsiteY43" fmla="*/ 8991028 h 10695515"/>
              <a:gd name="connsiteX44" fmla="*/ 30530 w 4123786"/>
              <a:gd name="connsiteY44" fmla="*/ 8936768 h 10695515"/>
              <a:gd name="connsiteX45" fmla="*/ 30530 w 4123786"/>
              <a:gd name="connsiteY45" fmla="*/ 8213677 h 10695515"/>
              <a:gd name="connsiteX46" fmla="*/ 30530 w 4123786"/>
              <a:gd name="connsiteY46" fmla="*/ 8117697 h 10695515"/>
              <a:gd name="connsiteX47" fmla="*/ 19292 w 4123786"/>
              <a:gd name="connsiteY47" fmla="*/ 8064088 h 10695515"/>
              <a:gd name="connsiteX48" fmla="*/ 6414 w 4123786"/>
              <a:gd name="connsiteY48" fmla="*/ 8009276 h 10695515"/>
              <a:gd name="connsiteX49" fmla="*/ 862 w 4123786"/>
              <a:gd name="connsiteY49" fmla="*/ 7956458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68003 w 4123786"/>
              <a:gd name="connsiteY39" fmla="*/ 10695515 h 10695515"/>
              <a:gd name="connsiteX40" fmla="*/ 30530 w 4123786"/>
              <a:gd name="connsiteY40" fmla="*/ 10659953 h 10695515"/>
              <a:gd name="connsiteX41" fmla="*/ 30530 w 4123786"/>
              <a:gd name="connsiteY41" fmla="*/ 9043781 h 10695515"/>
              <a:gd name="connsiteX42" fmla="*/ 19986 w 4123786"/>
              <a:gd name="connsiteY42" fmla="*/ 8991028 h 10695515"/>
              <a:gd name="connsiteX43" fmla="*/ 30530 w 4123786"/>
              <a:gd name="connsiteY43" fmla="*/ 8936768 h 10695515"/>
              <a:gd name="connsiteX44" fmla="*/ 30530 w 4123786"/>
              <a:gd name="connsiteY44" fmla="*/ 8213677 h 10695515"/>
              <a:gd name="connsiteX45" fmla="*/ 30530 w 4123786"/>
              <a:gd name="connsiteY45" fmla="*/ 8117697 h 10695515"/>
              <a:gd name="connsiteX46" fmla="*/ 19292 w 4123786"/>
              <a:gd name="connsiteY46" fmla="*/ 8064088 h 10695515"/>
              <a:gd name="connsiteX47" fmla="*/ 6414 w 4123786"/>
              <a:gd name="connsiteY47" fmla="*/ 8009276 h 10695515"/>
              <a:gd name="connsiteX48" fmla="*/ 862 w 4123786"/>
              <a:gd name="connsiteY48" fmla="*/ 7956458 h 10695515"/>
              <a:gd name="connsiteX49" fmla="*/ 0 w 4123786"/>
              <a:gd name="connsiteY4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916119 h 10695515"/>
              <a:gd name="connsiteX32" fmla="*/ 4123785 w 4123786"/>
              <a:gd name="connsiteY32" fmla="*/ 10239915 h 10695515"/>
              <a:gd name="connsiteX33" fmla="*/ 4123785 w 4123786"/>
              <a:gd name="connsiteY33" fmla="*/ 10662081 h 10695515"/>
              <a:gd name="connsiteX34" fmla="*/ 4090258 w 4123786"/>
              <a:gd name="connsiteY34" fmla="*/ 10695514 h 10695515"/>
              <a:gd name="connsiteX35" fmla="*/ 4072751 w 4123786"/>
              <a:gd name="connsiteY35" fmla="*/ 10695514 h 10695515"/>
              <a:gd name="connsiteX36" fmla="*/ 4072751 w 4123786"/>
              <a:gd name="connsiteY36" fmla="*/ 10695515 h 10695515"/>
              <a:gd name="connsiteX37" fmla="*/ 3145747 w 4123786"/>
              <a:gd name="connsiteY37" fmla="*/ 10695515 h 10695515"/>
              <a:gd name="connsiteX38" fmla="*/ 68003 w 4123786"/>
              <a:gd name="connsiteY38" fmla="*/ 10695515 h 10695515"/>
              <a:gd name="connsiteX39" fmla="*/ 30530 w 4123786"/>
              <a:gd name="connsiteY39" fmla="*/ 10659953 h 10695515"/>
              <a:gd name="connsiteX40" fmla="*/ 30530 w 4123786"/>
              <a:gd name="connsiteY40" fmla="*/ 9043781 h 10695515"/>
              <a:gd name="connsiteX41" fmla="*/ 19986 w 4123786"/>
              <a:gd name="connsiteY41" fmla="*/ 8991028 h 10695515"/>
              <a:gd name="connsiteX42" fmla="*/ 30530 w 4123786"/>
              <a:gd name="connsiteY42" fmla="*/ 8936768 h 10695515"/>
              <a:gd name="connsiteX43" fmla="*/ 30530 w 4123786"/>
              <a:gd name="connsiteY43" fmla="*/ 8213677 h 10695515"/>
              <a:gd name="connsiteX44" fmla="*/ 30530 w 4123786"/>
              <a:gd name="connsiteY44" fmla="*/ 8117697 h 10695515"/>
              <a:gd name="connsiteX45" fmla="*/ 19292 w 4123786"/>
              <a:gd name="connsiteY45" fmla="*/ 8064088 h 10695515"/>
              <a:gd name="connsiteX46" fmla="*/ 6414 w 4123786"/>
              <a:gd name="connsiteY46" fmla="*/ 8009276 h 10695515"/>
              <a:gd name="connsiteX47" fmla="*/ 862 w 4123786"/>
              <a:gd name="connsiteY47" fmla="*/ 7956458 h 10695515"/>
              <a:gd name="connsiteX48" fmla="*/ 0 w 4123786"/>
              <a:gd name="connsiteY48"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7916119 h 10695515"/>
              <a:gd name="connsiteX31" fmla="*/ 4123785 w 4123786"/>
              <a:gd name="connsiteY31" fmla="*/ 10239915 h 10695515"/>
              <a:gd name="connsiteX32" fmla="*/ 4123785 w 4123786"/>
              <a:gd name="connsiteY32" fmla="*/ 10662081 h 10695515"/>
              <a:gd name="connsiteX33" fmla="*/ 4090258 w 4123786"/>
              <a:gd name="connsiteY33" fmla="*/ 10695514 h 10695515"/>
              <a:gd name="connsiteX34" fmla="*/ 4072751 w 4123786"/>
              <a:gd name="connsiteY34" fmla="*/ 10695514 h 10695515"/>
              <a:gd name="connsiteX35" fmla="*/ 4072751 w 4123786"/>
              <a:gd name="connsiteY35" fmla="*/ 10695515 h 10695515"/>
              <a:gd name="connsiteX36" fmla="*/ 3145747 w 4123786"/>
              <a:gd name="connsiteY36" fmla="*/ 10695515 h 10695515"/>
              <a:gd name="connsiteX37" fmla="*/ 68003 w 4123786"/>
              <a:gd name="connsiteY37" fmla="*/ 10695515 h 10695515"/>
              <a:gd name="connsiteX38" fmla="*/ 30530 w 4123786"/>
              <a:gd name="connsiteY38" fmla="*/ 10659953 h 10695515"/>
              <a:gd name="connsiteX39" fmla="*/ 30530 w 4123786"/>
              <a:gd name="connsiteY39" fmla="*/ 9043781 h 10695515"/>
              <a:gd name="connsiteX40" fmla="*/ 19986 w 4123786"/>
              <a:gd name="connsiteY40" fmla="*/ 8991028 h 10695515"/>
              <a:gd name="connsiteX41" fmla="*/ 30530 w 4123786"/>
              <a:gd name="connsiteY41" fmla="*/ 8936768 h 10695515"/>
              <a:gd name="connsiteX42" fmla="*/ 30530 w 4123786"/>
              <a:gd name="connsiteY42" fmla="*/ 8213677 h 10695515"/>
              <a:gd name="connsiteX43" fmla="*/ 30530 w 4123786"/>
              <a:gd name="connsiteY43" fmla="*/ 8117697 h 10695515"/>
              <a:gd name="connsiteX44" fmla="*/ 19292 w 4123786"/>
              <a:gd name="connsiteY44" fmla="*/ 8064088 h 10695515"/>
              <a:gd name="connsiteX45" fmla="*/ 6414 w 4123786"/>
              <a:gd name="connsiteY45" fmla="*/ 8009276 h 10695515"/>
              <a:gd name="connsiteX46" fmla="*/ 862 w 4123786"/>
              <a:gd name="connsiteY46" fmla="*/ 7956458 h 10695515"/>
              <a:gd name="connsiteX47" fmla="*/ 0 w 4123786"/>
              <a:gd name="connsiteY47"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10239915 h 10695515"/>
              <a:gd name="connsiteX31" fmla="*/ 4123785 w 4123786"/>
              <a:gd name="connsiteY31" fmla="*/ 10662081 h 10695515"/>
              <a:gd name="connsiteX32" fmla="*/ 4090258 w 4123786"/>
              <a:gd name="connsiteY32" fmla="*/ 10695514 h 10695515"/>
              <a:gd name="connsiteX33" fmla="*/ 4072751 w 4123786"/>
              <a:gd name="connsiteY33" fmla="*/ 10695514 h 10695515"/>
              <a:gd name="connsiteX34" fmla="*/ 4072751 w 4123786"/>
              <a:gd name="connsiteY34" fmla="*/ 10695515 h 10695515"/>
              <a:gd name="connsiteX35" fmla="*/ 3145747 w 4123786"/>
              <a:gd name="connsiteY35" fmla="*/ 10695515 h 10695515"/>
              <a:gd name="connsiteX36" fmla="*/ 68003 w 4123786"/>
              <a:gd name="connsiteY36" fmla="*/ 10695515 h 10695515"/>
              <a:gd name="connsiteX37" fmla="*/ 30530 w 4123786"/>
              <a:gd name="connsiteY37" fmla="*/ 10659953 h 10695515"/>
              <a:gd name="connsiteX38" fmla="*/ 30530 w 4123786"/>
              <a:gd name="connsiteY38" fmla="*/ 9043781 h 10695515"/>
              <a:gd name="connsiteX39" fmla="*/ 19986 w 4123786"/>
              <a:gd name="connsiteY39" fmla="*/ 8991028 h 10695515"/>
              <a:gd name="connsiteX40" fmla="*/ 30530 w 4123786"/>
              <a:gd name="connsiteY40" fmla="*/ 8936768 h 10695515"/>
              <a:gd name="connsiteX41" fmla="*/ 30530 w 4123786"/>
              <a:gd name="connsiteY41" fmla="*/ 8213677 h 10695515"/>
              <a:gd name="connsiteX42" fmla="*/ 30530 w 4123786"/>
              <a:gd name="connsiteY42" fmla="*/ 8117697 h 10695515"/>
              <a:gd name="connsiteX43" fmla="*/ 19292 w 4123786"/>
              <a:gd name="connsiteY43" fmla="*/ 8064088 h 10695515"/>
              <a:gd name="connsiteX44" fmla="*/ 6414 w 4123786"/>
              <a:gd name="connsiteY44" fmla="*/ 8009276 h 10695515"/>
              <a:gd name="connsiteX45" fmla="*/ 862 w 4123786"/>
              <a:gd name="connsiteY45" fmla="*/ 7956458 h 10695515"/>
              <a:gd name="connsiteX46" fmla="*/ 0 w 4123786"/>
              <a:gd name="connsiteY46"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3145747 w 4123786"/>
              <a:gd name="connsiteY34" fmla="*/ 10695515 h 10695515"/>
              <a:gd name="connsiteX35" fmla="*/ 68003 w 4123786"/>
              <a:gd name="connsiteY35" fmla="*/ 10695515 h 10695515"/>
              <a:gd name="connsiteX36" fmla="*/ 30530 w 4123786"/>
              <a:gd name="connsiteY36" fmla="*/ 10659953 h 10695515"/>
              <a:gd name="connsiteX37" fmla="*/ 30530 w 4123786"/>
              <a:gd name="connsiteY37" fmla="*/ 9043781 h 10695515"/>
              <a:gd name="connsiteX38" fmla="*/ 19986 w 4123786"/>
              <a:gd name="connsiteY38" fmla="*/ 8991028 h 10695515"/>
              <a:gd name="connsiteX39" fmla="*/ 30530 w 4123786"/>
              <a:gd name="connsiteY39" fmla="*/ 8936768 h 10695515"/>
              <a:gd name="connsiteX40" fmla="*/ 30530 w 4123786"/>
              <a:gd name="connsiteY40" fmla="*/ 8213677 h 10695515"/>
              <a:gd name="connsiteX41" fmla="*/ 30530 w 4123786"/>
              <a:gd name="connsiteY41" fmla="*/ 8117697 h 10695515"/>
              <a:gd name="connsiteX42" fmla="*/ 19292 w 4123786"/>
              <a:gd name="connsiteY42" fmla="*/ 8064088 h 10695515"/>
              <a:gd name="connsiteX43" fmla="*/ 6414 w 4123786"/>
              <a:gd name="connsiteY43" fmla="*/ 8009276 h 10695515"/>
              <a:gd name="connsiteX44" fmla="*/ 862 w 4123786"/>
              <a:gd name="connsiteY44" fmla="*/ 7956458 h 10695515"/>
              <a:gd name="connsiteX45" fmla="*/ 0 w 4123786"/>
              <a:gd name="connsiteY45"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68003 w 4123786"/>
              <a:gd name="connsiteY34" fmla="*/ 10695515 h 10695515"/>
              <a:gd name="connsiteX35" fmla="*/ 30530 w 4123786"/>
              <a:gd name="connsiteY35" fmla="*/ 10659953 h 10695515"/>
              <a:gd name="connsiteX36" fmla="*/ 30530 w 4123786"/>
              <a:gd name="connsiteY36" fmla="*/ 9043781 h 10695515"/>
              <a:gd name="connsiteX37" fmla="*/ 19986 w 4123786"/>
              <a:gd name="connsiteY37" fmla="*/ 8991028 h 10695515"/>
              <a:gd name="connsiteX38" fmla="*/ 30530 w 4123786"/>
              <a:gd name="connsiteY38" fmla="*/ 8936768 h 10695515"/>
              <a:gd name="connsiteX39" fmla="*/ 30530 w 4123786"/>
              <a:gd name="connsiteY39" fmla="*/ 8213677 h 10695515"/>
              <a:gd name="connsiteX40" fmla="*/ 30530 w 4123786"/>
              <a:gd name="connsiteY40" fmla="*/ 8117697 h 10695515"/>
              <a:gd name="connsiteX41" fmla="*/ 19292 w 4123786"/>
              <a:gd name="connsiteY41" fmla="*/ 8064088 h 10695515"/>
              <a:gd name="connsiteX42" fmla="*/ 6414 w 4123786"/>
              <a:gd name="connsiteY42" fmla="*/ 8009276 h 10695515"/>
              <a:gd name="connsiteX43" fmla="*/ 862 w 4123786"/>
              <a:gd name="connsiteY43" fmla="*/ 7956458 h 10695515"/>
              <a:gd name="connsiteX44" fmla="*/ 0 w 4123786"/>
              <a:gd name="connsiteY44"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662081 h 10695515"/>
              <a:gd name="connsiteX30" fmla="*/ 4090258 w 4123786"/>
              <a:gd name="connsiteY30" fmla="*/ 10695514 h 10695515"/>
              <a:gd name="connsiteX31" fmla="*/ 4072751 w 4123786"/>
              <a:gd name="connsiteY31" fmla="*/ 10695514 h 10695515"/>
              <a:gd name="connsiteX32" fmla="*/ 4072751 w 4123786"/>
              <a:gd name="connsiteY32" fmla="*/ 10695515 h 10695515"/>
              <a:gd name="connsiteX33" fmla="*/ 68003 w 4123786"/>
              <a:gd name="connsiteY33" fmla="*/ 10695515 h 10695515"/>
              <a:gd name="connsiteX34" fmla="*/ 30530 w 4123786"/>
              <a:gd name="connsiteY34" fmla="*/ 10659953 h 10695515"/>
              <a:gd name="connsiteX35" fmla="*/ 30530 w 4123786"/>
              <a:gd name="connsiteY35" fmla="*/ 9043781 h 10695515"/>
              <a:gd name="connsiteX36" fmla="*/ 19986 w 4123786"/>
              <a:gd name="connsiteY36" fmla="*/ 8991028 h 10695515"/>
              <a:gd name="connsiteX37" fmla="*/ 30530 w 4123786"/>
              <a:gd name="connsiteY37" fmla="*/ 8936768 h 10695515"/>
              <a:gd name="connsiteX38" fmla="*/ 30530 w 4123786"/>
              <a:gd name="connsiteY38" fmla="*/ 8213677 h 10695515"/>
              <a:gd name="connsiteX39" fmla="*/ 30530 w 4123786"/>
              <a:gd name="connsiteY39" fmla="*/ 8117697 h 10695515"/>
              <a:gd name="connsiteX40" fmla="*/ 19292 w 4123786"/>
              <a:gd name="connsiteY40" fmla="*/ 8064088 h 10695515"/>
              <a:gd name="connsiteX41" fmla="*/ 6414 w 4123786"/>
              <a:gd name="connsiteY41" fmla="*/ 8009276 h 10695515"/>
              <a:gd name="connsiteX42" fmla="*/ 862 w 4123786"/>
              <a:gd name="connsiteY42" fmla="*/ 7956458 h 10695515"/>
              <a:gd name="connsiteX43" fmla="*/ 0 w 4123786"/>
              <a:gd name="connsiteY43"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090259 w 4123786"/>
              <a:gd name="connsiteY22" fmla="*/ 0 h 10695515"/>
              <a:gd name="connsiteX23" fmla="*/ 4123786 w 4123786"/>
              <a:gd name="connsiteY23" fmla="*/ 33528 h 10695515"/>
              <a:gd name="connsiteX24" fmla="*/ 4123786 w 4123786"/>
              <a:gd name="connsiteY24" fmla="*/ 2779490 h 10695515"/>
              <a:gd name="connsiteX25" fmla="*/ 4123785 w 4123786"/>
              <a:gd name="connsiteY25" fmla="*/ 2779492 h 10695515"/>
              <a:gd name="connsiteX26" fmla="*/ 4123785 w 4123786"/>
              <a:gd name="connsiteY26" fmla="*/ 3099544 h 10695515"/>
              <a:gd name="connsiteX27" fmla="*/ 4123785 w 4123786"/>
              <a:gd name="connsiteY27" fmla="*/ 4850102 h 10695515"/>
              <a:gd name="connsiteX28" fmla="*/ 4123785 w 4123786"/>
              <a:gd name="connsiteY28" fmla="*/ 10662081 h 10695515"/>
              <a:gd name="connsiteX29" fmla="*/ 4090258 w 4123786"/>
              <a:gd name="connsiteY29" fmla="*/ 10695514 h 10695515"/>
              <a:gd name="connsiteX30" fmla="*/ 4072751 w 4123786"/>
              <a:gd name="connsiteY30" fmla="*/ 10695514 h 10695515"/>
              <a:gd name="connsiteX31" fmla="*/ 4072751 w 4123786"/>
              <a:gd name="connsiteY31" fmla="*/ 10695515 h 10695515"/>
              <a:gd name="connsiteX32" fmla="*/ 68003 w 4123786"/>
              <a:gd name="connsiteY32" fmla="*/ 10695515 h 10695515"/>
              <a:gd name="connsiteX33" fmla="*/ 30530 w 4123786"/>
              <a:gd name="connsiteY33" fmla="*/ 10659953 h 10695515"/>
              <a:gd name="connsiteX34" fmla="*/ 30530 w 4123786"/>
              <a:gd name="connsiteY34" fmla="*/ 9043781 h 10695515"/>
              <a:gd name="connsiteX35" fmla="*/ 19986 w 4123786"/>
              <a:gd name="connsiteY35" fmla="*/ 8991028 h 10695515"/>
              <a:gd name="connsiteX36" fmla="*/ 30530 w 4123786"/>
              <a:gd name="connsiteY36" fmla="*/ 8936768 h 10695515"/>
              <a:gd name="connsiteX37" fmla="*/ 30530 w 4123786"/>
              <a:gd name="connsiteY37" fmla="*/ 8213677 h 10695515"/>
              <a:gd name="connsiteX38" fmla="*/ 30530 w 4123786"/>
              <a:gd name="connsiteY38" fmla="*/ 8117697 h 10695515"/>
              <a:gd name="connsiteX39" fmla="*/ 19292 w 4123786"/>
              <a:gd name="connsiteY39" fmla="*/ 8064088 h 10695515"/>
              <a:gd name="connsiteX40" fmla="*/ 6414 w 4123786"/>
              <a:gd name="connsiteY40" fmla="*/ 8009276 h 10695515"/>
              <a:gd name="connsiteX41" fmla="*/ 862 w 4123786"/>
              <a:gd name="connsiteY41" fmla="*/ 7956458 h 10695515"/>
              <a:gd name="connsiteX42" fmla="*/ 0 w 4123786"/>
              <a:gd name="connsiteY42"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090259 w 4123786"/>
              <a:gd name="connsiteY21" fmla="*/ 0 h 10695515"/>
              <a:gd name="connsiteX22" fmla="*/ 4123786 w 4123786"/>
              <a:gd name="connsiteY22" fmla="*/ 33528 h 10695515"/>
              <a:gd name="connsiteX23" fmla="*/ 4123786 w 4123786"/>
              <a:gd name="connsiteY23" fmla="*/ 2779490 h 10695515"/>
              <a:gd name="connsiteX24" fmla="*/ 4123785 w 4123786"/>
              <a:gd name="connsiteY24" fmla="*/ 2779492 h 10695515"/>
              <a:gd name="connsiteX25" fmla="*/ 4123785 w 4123786"/>
              <a:gd name="connsiteY25" fmla="*/ 3099544 h 10695515"/>
              <a:gd name="connsiteX26" fmla="*/ 4123785 w 4123786"/>
              <a:gd name="connsiteY26" fmla="*/ 4850102 h 10695515"/>
              <a:gd name="connsiteX27" fmla="*/ 4123785 w 4123786"/>
              <a:gd name="connsiteY27" fmla="*/ 10662081 h 10695515"/>
              <a:gd name="connsiteX28" fmla="*/ 4090258 w 4123786"/>
              <a:gd name="connsiteY28" fmla="*/ 10695514 h 10695515"/>
              <a:gd name="connsiteX29" fmla="*/ 4072751 w 4123786"/>
              <a:gd name="connsiteY29" fmla="*/ 10695514 h 10695515"/>
              <a:gd name="connsiteX30" fmla="*/ 4072751 w 4123786"/>
              <a:gd name="connsiteY30" fmla="*/ 10695515 h 10695515"/>
              <a:gd name="connsiteX31" fmla="*/ 68003 w 4123786"/>
              <a:gd name="connsiteY31" fmla="*/ 10695515 h 10695515"/>
              <a:gd name="connsiteX32" fmla="*/ 30530 w 4123786"/>
              <a:gd name="connsiteY32" fmla="*/ 10659953 h 10695515"/>
              <a:gd name="connsiteX33" fmla="*/ 30530 w 4123786"/>
              <a:gd name="connsiteY33" fmla="*/ 9043781 h 10695515"/>
              <a:gd name="connsiteX34" fmla="*/ 19986 w 4123786"/>
              <a:gd name="connsiteY34" fmla="*/ 8991028 h 10695515"/>
              <a:gd name="connsiteX35" fmla="*/ 30530 w 4123786"/>
              <a:gd name="connsiteY35" fmla="*/ 8936768 h 10695515"/>
              <a:gd name="connsiteX36" fmla="*/ 30530 w 4123786"/>
              <a:gd name="connsiteY36" fmla="*/ 8213677 h 10695515"/>
              <a:gd name="connsiteX37" fmla="*/ 30530 w 4123786"/>
              <a:gd name="connsiteY37" fmla="*/ 8117697 h 10695515"/>
              <a:gd name="connsiteX38" fmla="*/ 19292 w 4123786"/>
              <a:gd name="connsiteY38" fmla="*/ 8064088 h 10695515"/>
              <a:gd name="connsiteX39" fmla="*/ 6414 w 4123786"/>
              <a:gd name="connsiteY39" fmla="*/ 8009276 h 10695515"/>
              <a:gd name="connsiteX40" fmla="*/ 862 w 4123786"/>
              <a:gd name="connsiteY40" fmla="*/ 7956458 h 10695515"/>
              <a:gd name="connsiteX41" fmla="*/ 0 w 4123786"/>
              <a:gd name="connsiteY41"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2779492 h 10695515"/>
              <a:gd name="connsiteX24" fmla="*/ 4123785 w 4123786"/>
              <a:gd name="connsiteY24" fmla="*/ 3099544 h 10695515"/>
              <a:gd name="connsiteX25" fmla="*/ 4123785 w 4123786"/>
              <a:gd name="connsiteY25" fmla="*/ 4850102 h 10695515"/>
              <a:gd name="connsiteX26" fmla="*/ 4123785 w 4123786"/>
              <a:gd name="connsiteY26" fmla="*/ 10662081 h 10695515"/>
              <a:gd name="connsiteX27" fmla="*/ 4090258 w 4123786"/>
              <a:gd name="connsiteY27" fmla="*/ 10695514 h 10695515"/>
              <a:gd name="connsiteX28" fmla="*/ 4072751 w 4123786"/>
              <a:gd name="connsiteY28" fmla="*/ 10695514 h 10695515"/>
              <a:gd name="connsiteX29" fmla="*/ 4072751 w 4123786"/>
              <a:gd name="connsiteY29" fmla="*/ 10695515 h 10695515"/>
              <a:gd name="connsiteX30" fmla="*/ 68003 w 4123786"/>
              <a:gd name="connsiteY30" fmla="*/ 10695515 h 10695515"/>
              <a:gd name="connsiteX31" fmla="*/ 30530 w 4123786"/>
              <a:gd name="connsiteY31" fmla="*/ 10659953 h 10695515"/>
              <a:gd name="connsiteX32" fmla="*/ 30530 w 4123786"/>
              <a:gd name="connsiteY32" fmla="*/ 9043781 h 10695515"/>
              <a:gd name="connsiteX33" fmla="*/ 19986 w 4123786"/>
              <a:gd name="connsiteY33" fmla="*/ 8991028 h 10695515"/>
              <a:gd name="connsiteX34" fmla="*/ 30530 w 4123786"/>
              <a:gd name="connsiteY34" fmla="*/ 8936768 h 10695515"/>
              <a:gd name="connsiteX35" fmla="*/ 30530 w 4123786"/>
              <a:gd name="connsiteY35" fmla="*/ 8213677 h 10695515"/>
              <a:gd name="connsiteX36" fmla="*/ 30530 w 4123786"/>
              <a:gd name="connsiteY36" fmla="*/ 8117697 h 10695515"/>
              <a:gd name="connsiteX37" fmla="*/ 19292 w 4123786"/>
              <a:gd name="connsiteY37" fmla="*/ 8064088 h 10695515"/>
              <a:gd name="connsiteX38" fmla="*/ 6414 w 4123786"/>
              <a:gd name="connsiteY38" fmla="*/ 8009276 h 10695515"/>
              <a:gd name="connsiteX39" fmla="*/ 862 w 4123786"/>
              <a:gd name="connsiteY39" fmla="*/ 7956458 h 10695515"/>
              <a:gd name="connsiteX40" fmla="*/ 0 w 4123786"/>
              <a:gd name="connsiteY40"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3099544 h 10695515"/>
              <a:gd name="connsiteX24" fmla="*/ 4123785 w 4123786"/>
              <a:gd name="connsiteY24" fmla="*/ 4850102 h 10695515"/>
              <a:gd name="connsiteX25" fmla="*/ 4123785 w 4123786"/>
              <a:gd name="connsiteY25" fmla="*/ 10662081 h 10695515"/>
              <a:gd name="connsiteX26" fmla="*/ 4090258 w 4123786"/>
              <a:gd name="connsiteY26" fmla="*/ 10695514 h 10695515"/>
              <a:gd name="connsiteX27" fmla="*/ 4072751 w 4123786"/>
              <a:gd name="connsiteY27" fmla="*/ 10695514 h 10695515"/>
              <a:gd name="connsiteX28" fmla="*/ 4072751 w 4123786"/>
              <a:gd name="connsiteY28" fmla="*/ 10695515 h 10695515"/>
              <a:gd name="connsiteX29" fmla="*/ 68003 w 4123786"/>
              <a:gd name="connsiteY29" fmla="*/ 10695515 h 10695515"/>
              <a:gd name="connsiteX30" fmla="*/ 30530 w 4123786"/>
              <a:gd name="connsiteY30" fmla="*/ 10659953 h 10695515"/>
              <a:gd name="connsiteX31" fmla="*/ 30530 w 4123786"/>
              <a:gd name="connsiteY31" fmla="*/ 9043781 h 10695515"/>
              <a:gd name="connsiteX32" fmla="*/ 19986 w 4123786"/>
              <a:gd name="connsiteY32" fmla="*/ 8991028 h 10695515"/>
              <a:gd name="connsiteX33" fmla="*/ 30530 w 4123786"/>
              <a:gd name="connsiteY33" fmla="*/ 8936768 h 10695515"/>
              <a:gd name="connsiteX34" fmla="*/ 30530 w 4123786"/>
              <a:gd name="connsiteY34" fmla="*/ 8213677 h 10695515"/>
              <a:gd name="connsiteX35" fmla="*/ 30530 w 4123786"/>
              <a:gd name="connsiteY35" fmla="*/ 8117697 h 10695515"/>
              <a:gd name="connsiteX36" fmla="*/ 19292 w 4123786"/>
              <a:gd name="connsiteY36" fmla="*/ 8064088 h 10695515"/>
              <a:gd name="connsiteX37" fmla="*/ 6414 w 4123786"/>
              <a:gd name="connsiteY37" fmla="*/ 8009276 h 10695515"/>
              <a:gd name="connsiteX38" fmla="*/ 862 w 4123786"/>
              <a:gd name="connsiteY38" fmla="*/ 7956458 h 10695515"/>
              <a:gd name="connsiteX39" fmla="*/ 0 w 4123786"/>
              <a:gd name="connsiteY3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5 w 4123786"/>
              <a:gd name="connsiteY22" fmla="*/ 3099544 h 10695515"/>
              <a:gd name="connsiteX23" fmla="*/ 4123785 w 4123786"/>
              <a:gd name="connsiteY23" fmla="*/ 4850102 h 10695515"/>
              <a:gd name="connsiteX24" fmla="*/ 4123785 w 4123786"/>
              <a:gd name="connsiteY24" fmla="*/ 10662081 h 10695515"/>
              <a:gd name="connsiteX25" fmla="*/ 4090258 w 4123786"/>
              <a:gd name="connsiteY25" fmla="*/ 10695514 h 10695515"/>
              <a:gd name="connsiteX26" fmla="*/ 4072751 w 4123786"/>
              <a:gd name="connsiteY26" fmla="*/ 10695514 h 10695515"/>
              <a:gd name="connsiteX27" fmla="*/ 4072751 w 4123786"/>
              <a:gd name="connsiteY27" fmla="*/ 10695515 h 10695515"/>
              <a:gd name="connsiteX28" fmla="*/ 68003 w 4123786"/>
              <a:gd name="connsiteY28" fmla="*/ 10695515 h 10695515"/>
              <a:gd name="connsiteX29" fmla="*/ 30530 w 4123786"/>
              <a:gd name="connsiteY29" fmla="*/ 10659953 h 10695515"/>
              <a:gd name="connsiteX30" fmla="*/ 30530 w 4123786"/>
              <a:gd name="connsiteY30" fmla="*/ 9043781 h 10695515"/>
              <a:gd name="connsiteX31" fmla="*/ 19986 w 4123786"/>
              <a:gd name="connsiteY31" fmla="*/ 8991028 h 10695515"/>
              <a:gd name="connsiteX32" fmla="*/ 30530 w 4123786"/>
              <a:gd name="connsiteY32" fmla="*/ 8936768 h 10695515"/>
              <a:gd name="connsiteX33" fmla="*/ 30530 w 4123786"/>
              <a:gd name="connsiteY33" fmla="*/ 8213677 h 10695515"/>
              <a:gd name="connsiteX34" fmla="*/ 30530 w 4123786"/>
              <a:gd name="connsiteY34" fmla="*/ 8117697 h 10695515"/>
              <a:gd name="connsiteX35" fmla="*/ 19292 w 4123786"/>
              <a:gd name="connsiteY35" fmla="*/ 8064088 h 10695515"/>
              <a:gd name="connsiteX36" fmla="*/ 6414 w 4123786"/>
              <a:gd name="connsiteY36" fmla="*/ 8009276 h 10695515"/>
              <a:gd name="connsiteX37" fmla="*/ 862 w 4123786"/>
              <a:gd name="connsiteY37" fmla="*/ 7956458 h 10695515"/>
              <a:gd name="connsiteX38" fmla="*/ 0 w 4123786"/>
              <a:gd name="connsiteY38" fmla="*/ 7915797 h 10695515"/>
              <a:gd name="connsiteX0" fmla="*/ 0 w 4126269"/>
              <a:gd name="connsiteY0" fmla="*/ 7915797 h 10695515"/>
              <a:gd name="connsiteX1" fmla="*/ 7600 w 4126269"/>
              <a:gd name="connsiteY1" fmla="*/ 7873197 h 10695515"/>
              <a:gd name="connsiteX2" fmla="*/ 4439 w 4126269"/>
              <a:gd name="connsiteY2" fmla="*/ 7844441 h 10695515"/>
              <a:gd name="connsiteX3" fmla="*/ 12582 w 4126269"/>
              <a:gd name="connsiteY3" fmla="*/ 7790887 h 10695515"/>
              <a:gd name="connsiteX4" fmla="*/ 20085 w 4126269"/>
              <a:gd name="connsiteY4" fmla="*/ 7712540 h 10695515"/>
              <a:gd name="connsiteX5" fmla="*/ 28081 w 4126269"/>
              <a:gd name="connsiteY5" fmla="*/ 7658609 h 10695515"/>
              <a:gd name="connsiteX6" fmla="*/ 30530 w 4126269"/>
              <a:gd name="connsiteY6" fmla="*/ 7648210 h 10695515"/>
              <a:gd name="connsiteX7" fmla="*/ 30530 w 4126269"/>
              <a:gd name="connsiteY7" fmla="*/ 7295316 h 10695515"/>
              <a:gd name="connsiteX8" fmla="*/ 27793 w 4126269"/>
              <a:gd name="connsiteY8" fmla="*/ 7269284 h 10695515"/>
              <a:gd name="connsiteX9" fmla="*/ 30530 w 4126269"/>
              <a:gd name="connsiteY9" fmla="*/ 7181458 h 10695515"/>
              <a:gd name="connsiteX10" fmla="*/ 26802 w 4126269"/>
              <a:gd name="connsiteY10" fmla="*/ 7168704 h 10695515"/>
              <a:gd name="connsiteX11" fmla="*/ 30530 w 4126269"/>
              <a:gd name="connsiteY11" fmla="*/ 7082840 h 10695515"/>
              <a:gd name="connsiteX12" fmla="*/ 27363 w 4126269"/>
              <a:gd name="connsiteY12" fmla="*/ 6988764 h 10695515"/>
              <a:gd name="connsiteX13" fmla="*/ 18853 w 4126269"/>
              <a:gd name="connsiteY13" fmla="*/ 6981739 h 10695515"/>
              <a:gd name="connsiteX14" fmla="*/ 18106 w 4126269"/>
              <a:gd name="connsiteY14" fmla="*/ 6961107 h 10695515"/>
              <a:gd name="connsiteX15" fmla="*/ 18269 w 4126269"/>
              <a:gd name="connsiteY15" fmla="*/ 6928626 h 10695515"/>
              <a:gd name="connsiteX16" fmla="*/ 27200 w 4126269"/>
              <a:gd name="connsiteY16" fmla="*/ 6855869 h 10695515"/>
              <a:gd name="connsiteX17" fmla="*/ 21919 w 4126269"/>
              <a:gd name="connsiteY17" fmla="*/ 40543 h 10695515"/>
              <a:gd name="connsiteX18" fmla="*/ 47162 w 4126269"/>
              <a:gd name="connsiteY18" fmla="*/ 4670 h 10695515"/>
              <a:gd name="connsiteX19" fmla="*/ 68017 w 4126269"/>
              <a:gd name="connsiteY19" fmla="*/ 37 h 10695515"/>
              <a:gd name="connsiteX20" fmla="*/ 4090259 w 4126269"/>
              <a:gd name="connsiteY20" fmla="*/ 0 h 10695515"/>
              <a:gd name="connsiteX21" fmla="*/ 4123786 w 4126269"/>
              <a:gd name="connsiteY21" fmla="*/ 33528 h 10695515"/>
              <a:gd name="connsiteX22" fmla="*/ 4123785 w 4126269"/>
              <a:gd name="connsiteY22" fmla="*/ 4850102 h 10695515"/>
              <a:gd name="connsiteX23" fmla="*/ 4123785 w 4126269"/>
              <a:gd name="connsiteY23" fmla="*/ 10662081 h 10695515"/>
              <a:gd name="connsiteX24" fmla="*/ 4090258 w 4126269"/>
              <a:gd name="connsiteY24" fmla="*/ 10695514 h 10695515"/>
              <a:gd name="connsiteX25" fmla="*/ 4072751 w 4126269"/>
              <a:gd name="connsiteY25" fmla="*/ 10695514 h 10695515"/>
              <a:gd name="connsiteX26" fmla="*/ 4072751 w 4126269"/>
              <a:gd name="connsiteY26" fmla="*/ 10695515 h 10695515"/>
              <a:gd name="connsiteX27" fmla="*/ 68003 w 4126269"/>
              <a:gd name="connsiteY27" fmla="*/ 10695515 h 10695515"/>
              <a:gd name="connsiteX28" fmla="*/ 30530 w 4126269"/>
              <a:gd name="connsiteY28" fmla="*/ 10659953 h 10695515"/>
              <a:gd name="connsiteX29" fmla="*/ 30530 w 4126269"/>
              <a:gd name="connsiteY29" fmla="*/ 9043781 h 10695515"/>
              <a:gd name="connsiteX30" fmla="*/ 19986 w 4126269"/>
              <a:gd name="connsiteY30" fmla="*/ 8991028 h 10695515"/>
              <a:gd name="connsiteX31" fmla="*/ 30530 w 4126269"/>
              <a:gd name="connsiteY31" fmla="*/ 8936768 h 10695515"/>
              <a:gd name="connsiteX32" fmla="*/ 30530 w 4126269"/>
              <a:gd name="connsiteY32" fmla="*/ 8213677 h 10695515"/>
              <a:gd name="connsiteX33" fmla="*/ 30530 w 4126269"/>
              <a:gd name="connsiteY33" fmla="*/ 8117697 h 10695515"/>
              <a:gd name="connsiteX34" fmla="*/ 19292 w 4126269"/>
              <a:gd name="connsiteY34" fmla="*/ 8064088 h 10695515"/>
              <a:gd name="connsiteX35" fmla="*/ 6414 w 4126269"/>
              <a:gd name="connsiteY35" fmla="*/ 8009276 h 10695515"/>
              <a:gd name="connsiteX36" fmla="*/ 862 w 4126269"/>
              <a:gd name="connsiteY36" fmla="*/ 7956458 h 10695515"/>
              <a:gd name="connsiteX37" fmla="*/ 0 w 4126269"/>
              <a:gd name="connsiteY37"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7200 w 4127976"/>
              <a:gd name="connsiteY16" fmla="*/ 6855869 h 10695515"/>
              <a:gd name="connsiteX17" fmla="*/ 21919 w 4127976"/>
              <a:gd name="connsiteY17" fmla="*/ 40543 h 10695515"/>
              <a:gd name="connsiteX18" fmla="*/ 47162 w 4127976"/>
              <a:gd name="connsiteY18" fmla="*/ 4670 h 10695515"/>
              <a:gd name="connsiteX19" fmla="*/ 68017 w 4127976"/>
              <a:gd name="connsiteY19" fmla="*/ 37 h 10695515"/>
              <a:gd name="connsiteX20" fmla="*/ 4090259 w 4127976"/>
              <a:gd name="connsiteY20" fmla="*/ 0 h 10695515"/>
              <a:gd name="connsiteX21" fmla="*/ 4123786 w 4127976"/>
              <a:gd name="connsiteY21" fmla="*/ 33528 h 10695515"/>
              <a:gd name="connsiteX22" fmla="*/ 4123785 w 4127976"/>
              <a:gd name="connsiteY22" fmla="*/ 10662081 h 10695515"/>
              <a:gd name="connsiteX23" fmla="*/ 4090258 w 4127976"/>
              <a:gd name="connsiteY23" fmla="*/ 10695514 h 10695515"/>
              <a:gd name="connsiteX24" fmla="*/ 4072751 w 4127976"/>
              <a:gd name="connsiteY24" fmla="*/ 10695514 h 10695515"/>
              <a:gd name="connsiteX25" fmla="*/ 4072751 w 4127976"/>
              <a:gd name="connsiteY25" fmla="*/ 10695515 h 10695515"/>
              <a:gd name="connsiteX26" fmla="*/ 68003 w 4127976"/>
              <a:gd name="connsiteY26" fmla="*/ 10695515 h 10695515"/>
              <a:gd name="connsiteX27" fmla="*/ 30530 w 4127976"/>
              <a:gd name="connsiteY27" fmla="*/ 10659953 h 10695515"/>
              <a:gd name="connsiteX28" fmla="*/ 30530 w 4127976"/>
              <a:gd name="connsiteY28" fmla="*/ 9043781 h 10695515"/>
              <a:gd name="connsiteX29" fmla="*/ 19986 w 4127976"/>
              <a:gd name="connsiteY29" fmla="*/ 8991028 h 10695515"/>
              <a:gd name="connsiteX30" fmla="*/ 30530 w 4127976"/>
              <a:gd name="connsiteY30" fmla="*/ 8936768 h 10695515"/>
              <a:gd name="connsiteX31" fmla="*/ 30530 w 4127976"/>
              <a:gd name="connsiteY31" fmla="*/ 8213677 h 10695515"/>
              <a:gd name="connsiteX32" fmla="*/ 30530 w 4127976"/>
              <a:gd name="connsiteY32" fmla="*/ 8117697 h 10695515"/>
              <a:gd name="connsiteX33" fmla="*/ 19292 w 4127976"/>
              <a:gd name="connsiteY33" fmla="*/ 8064088 h 10695515"/>
              <a:gd name="connsiteX34" fmla="*/ 6414 w 4127976"/>
              <a:gd name="connsiteY34" fmla="*/ 8009276 h 10695515"/>
              <a:gd name="connsiteX35" fmla="*/ 862 w 4127976"/>
              <a:gd name="connsiteY35" fmla="*/ 7956458 h 10695515"/>
              <a:gd name="connsiteX36" fmla="*/ 0 w 4127976"/>
              <a:gd name="connsiteY36"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1919 w 4127976"/>
              <a:gd name="connsiteY16" fmla="*/ 40543 h 10695515"/>
              <a:gd name="connsiteX17" fmla="*/ 47162 w 4127976"/>
              <a:gd name="connsiteY17" fmla="*/ 4670 h 10695515"/>
              <a:gd name="connsiteX18" fmla="*/ 68017 w 4127976"/>
              <a:gd name="connsiteY18" fmla="*/ 37 h 10695515"/>
              <a:gd name="connsiteX19" fmla="*/ 4090259 w 4127976"/>
              <a:gd name="connsiteY19" fmla="*/ 0 h 10695515"/>
              <a:gd name="connsiteX20" fmla="*/ 4123786 w 4127976"/>
              <a:gd name="connsiteY20" fmla="*/ 33528 h 10695515"/>
              <a:gd name="connsiteX21" fmla="*/ 4123785 w 4127976"/>
              <a:gd name="connsiteY21" fmla="*/ 10662081 h 10695515"/>
              <a:gd name="connsiteX22" fmla="*/ 4090258 w 4127976"/>
              <a:gd name="connsiteY22" fmla="*/ 10695514 h 10695515"/>
              <a:gd name="connsiteX23" fmla="*/ 4072751 w 4127976"/>
              <a:gd name="connsiteY23" fmla="*/ 10695514 h 10695515"/>
              <a:gd name="connsiteX24" fmla="*/ 4072751 w 4127976"/>
              <a:gd name="connsiteY24" fmla="*/ 10695515 h 10695515"/>
              <a:gd name="connsiteX25" fmla="*/ 68003 w 4127976"/>
              <a:gd name="connsiteY25" fmla="*/ 10695515 h 10695515"/>
              <a:gd name="connsiteX26" fmla="*/ 30530 w 4127976"/>
              <a:gd name="connsiteY26" fmla="*/ 10659953 h 10695515"/>
              <a:gd name="connsiteX27" fmla="*/ 30530 w 4127976"/>
              <a:gd name="connsiteY27" fmla="*/ 9043781 h 10695515"/>
              <a:gd name="connsiteX28" fmla="*/ 19986 w 4127976"/>
              <a:gd name="connsiteY28" fmla="*/ 8991028 h 10695515"/>
              <a:gd name="connsiteX29" fmla="*/ 30530 w 4127976"/>
              <a:gd name="connsiteY29" fmla="*/ 8936768 h 10695515"/>
              <a:gd name="connsiteX30" fmla="*/ 30530 w 4127976"/>
              <a:gd name="connsiteY30" fmla="*/ 8213677 h 10695515"/>
              <a:gd name="connsiteX31" fmla="*/ 30530 w 4127976"/>
              <a:gd name="connsiteY31" fmla="*/ 8117697 h 10695515"/>
              <a:gd name="connsiteX32" fmla="*/ 19292 w 4127976"/>
              <a:gd name="connsiteY32" fmla="*/ 8064088 h 10695515"/>
              <a:gd name="connsiteX33" fmla="*/ 6414 w 4127976"/>
              <a:gd name="connsiteY33" fmla="*/ 8009276 h 10695515"/>
              <a:gd name="connsiteX34" fmla="*/ 862 w 4127976"/>
              <a:gd name="connsiteY34" fmla="*/ 7956458 h 10695515"/>
              <a:gd name="connsiteX35" fmla="*/ 0 w 4127976"/>
              <a:gd name="connsiteY35"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21919 w 4127976"/>
              <a:gd name="connsiteY15" fmla="*/ 40543 h 10695515"/>
              <a:gd name="connsiteX16" fmla="*/ 47162 w 4127976"/>
              <a:gd name="connsiteY16" fmla="*/ 4670 h 10695515"/>
              <a:gd name="connsiteX17" fmla="*/ 68017 w 4127976"/>
              <a:gd name="connsiteY17" fmla="*/ 37 h 10695515"/>
              <a:gd name="connsiteX18" fmla="*/ 4090259 w 4127976"/>
              <a:gd name="connsiteY18" fmla="*/ 0 h 10695515"/>
              <a:gd name="connsiteX19" fmla="*/ 4123786 w 4127976"/>
              <a:gd name="connsiteY19" fmla="*/ 33528 h 10695515"/>
              <a:gd name="connsiteX20" fmla="*/ 4123785 w 4127976"/>
              <a:gd name="connsiteY20" fmla="*/ 10662081 h 10695515"/>
              <a:gd name="connsiteX21" fmla="*/ 4090258 w 4127976"/>
              <a:gd name="connsiteY21" fmla="*/ 10695514 h 10695515"/>
              <a:gd name="connsiteX22" fmla="*/ 4072751 w 4127976"/>
              <a:gd name="connsiteY22" fmla="*/ 10695514 h 10695515"/>
              <a:gd name="connsiteX23" fmla="*/ 4072751 w 4127976"/>
              <a:gd name="connsiteY23" fmla="*/ 10695515 h 10695515"/>
              <a:gd name="connsiteX24" fmla="*/ 68003 w 4127976"/>
              <a:gd name="connsiteY24" fmla="*/ 10695515 h 10695515"/>
              <a:gd name="connsiteX25" fmla="*/ 30530 w 4127976"/>
              <a:gd name="connsiteY25" fmla="*/ 10659953 h 10695515"/>
              <a:gd name="connsiteX26" fmla="*/ 30530 w 4127976"/>
              <a:gd name="connsiteY26" fmla="*/ 9043781 h 10695515"/>
              <a:gd name="connsiteX27" fmla="*/ 19986 w 4127976"/>
              <a:gd name="connsiteY27" fmla="*/ 8991028 h 10695515"/>
              <a:gd name="connsiteX28" fmla="*/ 30530 w 4127976"/>
              <a:gd name="connsiteY28" fmla="*/ 8936768 h 10695515"/>
              <a:gd name="connsiteX29" fmla="*/ 30530 w 4127976"/>
              <a:gd name="connsiteY29" fmla="*/ 8213677 h 10695515"/>
              <a:gd name="connsiteX30" fmla="*/ 30530 w 4127976"/>
              <a:gd name="connsiteY30" fmla="*/ 8117697 h 10695515"/>
              <a:gd name="connsiteX31" fmla="*/ 19292 w 4127976"/>
              <a:gd name="connsiteY31" fmla="*/ 8064088 h 10695515"/>
              <a:gd name="connsiteX32" fmla="*/ 6414 w 4127976"/>
              <a:gd name="connsiteY32" fmla="*/ 8009276 h 10695515"/>
              <a:gd name="connsiteX33" fmla="*/ 862 w 4127976"/>
              <a:gd name="connsiteY33" fmla="*/ 7956458 h 10695515"/>
              <a:gd name="connsiteX34" fmla="*/ 0 w 4127976"/>
              <a:gd name="connsiteY34"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21919 w 4127976"/>
              <a:gd name="connsiteY14" fmla="*/ 40543 h 10695515"/>
              <a:gd name="connsiteX15" fmla="*/ 47162 w 4127976"/>
              <a:gd name="connsiteY15" fmla="*/ 4670 h 10695515"/>
              <a:gd name="connsiteX16" fmla="*/ 68017 w 4127976"/>
              <a:gd name="connsiteY16" fmla="*/ 37 h 10695515"/>
              <a:gd name="connsiteX17" fmla="*/ 4090259 w 4127976"/>
              <a:gd name="connsiteY17" fmla="*/ 0 h 10695515"/>
              <a:gd name="connsiteX18" fmla="*/ 4123786 w 4127976"/>
              <a:gd name="connsiteY18" fmla="*/ 33528 h 10695515"/>
              <a:gd name="connsiteX19" fmla="*/ 4123785 w 4127976"/>
              <a:gd name="connsiteY19" fmla="*/ 10662081 h 10695515"/>
              <a:gd name="connsiteX20" fmla="*/ 4090258 w 4127976"/>
              <a:gd name="connsiteY20" fmla="*/ 10695514 h 10695515"/>
              <a:gd name="connsiteX21" fmla="*/ 4072751 w 4127976"/>
              <a:gd name="connsiteY21" fmla="*/ 10695514 h 10695515"/>
              <a:gd name="connsiteX22" fmla="*/ 4072751 w 4127976"/>
              <a:gd name="connsiteY22" fmla="*/ 10695515 h 10695515"/>
              <a:gd name="connsiteX23" fmla="*/ 68003 w 4127976"/>
              <a:gd name="connsiteY23" fmla="*/ 10695515 h 10695515"/>
              <a:gd name="connsiteX24" fmla="*/ 30530 w 4127976"/>
              <a:gd name="connsiteY24" fmla="*/ 10659953 h 10695515"/>
              <a:gd name="connsiteX25" fmla="*/ 30530 w 4127976"/>
              <a:gd name="connsiteY25" fmla="*/ 9043781 h 10695515"/>
              <a:gd name="connsiteX26" fmla="*/ 19986 w 4127976"/>
              <a:gd name="connsiteY26" fmla="*/ 8991028 h 10695515"/>
              <a:gd name="connsiteX27" fmla="*/ 30530 w 4127976"/>
              <a:gd name="connsiteY27" fmla="*/ 8936768 h 10695515"/>
              <a:gd name="connsiteX28" fmla="*/ 30530 w 4127976"/>
              <a:gd name="connsiteY28" fmla="*/ 8213677 h 10695515"/>
              <a:gd name="connsiteX29" fmla="*/ 30530 w 4127976"/>
              <a:gd name="connsiteY29" fmla="*/ 8117697 h 10695515"/>
              <a:gd name="connsiteX30" fmla="*/ 19292 w 4127976"/>
              <a:gd name="connsiteY30" fmla="*/ 8064088 h 10695515"/>
              <a:gd name="connsiteX31" fmla="*/ 6414 w 4127976"/>
              <a:gd name="connsiteY31" fmla="*/ 8009276 h 10695515"/>
              <a:gd name="connsiteX32" fmla="*/ 862 w 4127976"/>
              <a:gd name="connsiteY32" fmla="*/ 7956458 h 10695515"/>
              <a:gd name="connsiteX33" fmla="*/ 0 w 4127976"/>
              <a:gd name="connsiteY33"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21919 w 4127976"/>
              <a:gd name="connsiteY13" fmla="*/ 40543 h 10695515"/>
              <a:gd name="connsiteX14" fmla="*/ 47162 w 4127976"/>
              <a:gd name="connsiteY14" fmla="*/ 4670 h 10695515"/>
              <a:gd name="connsiteX15" fmla="*/ 68017 w 4127976"/>
              <a:gd name="connsiteY15" fmla="*/ 37 h 10695515"/>
              <a:gd name="connsiteX16" fmla="*/ 4090259 w 4127976"/>
              <a:gd name="connsiteY16" fmla="*/ 0 h 10695515"/>
              <a:gd name="connsiteX17" fmla="*/ 4123786 w 4127976"/>
              <a:gd name="connsiteY17" fmla="*/ 33528 h 10695515"/>
              <a:gd name="connsiteX18" fmla="*/ 4123785 w 4127976"/>
              <a:gd name="connsiteY18" fmla="*/ 10662081 h 10695515"/>
              <a:gd name="connsiteX19" fmla="*/ 4090258 w 4127976"/>
              <a:gd name="connsiteY19" fmla="*/ 10695514 h 10695515"/>
              <a:gd name="connsiteX20" fmla="*/ 4072751 w 4127976"/>
              <a:gd name="connsiteY20" fmla="*/ 10695514 h 10695515"/>
              <a:gd name="connsiteX21" fmla="*/ 4072751 w 4127976"/>
              <a:gd name="connsiteY21" fmla="*/ 10695515 h 10695515"/>
              <a:gd name="connsiteX22" fmla="*/ 68003 w 4127976"/>
              <a:gd name="connsiteY22" fmla="*/ 10695515 h 10695515"/>
              <a:gd name="connsiteX23" fmla="*/ 30530 w 4127976"/>
              <a:gd name="connsiteY23" fmla="*/ 10659953 h 10695515"/>
              <a:gd name="connsiteX24" fmla="*/ 30530 w 4127976"/>
              <a:gd name="connsiteY24" fmla="*/ 9043781 h 10695515"/>
              <a:gd name="connsiteX25" fmla="*/ 19986 w 4127976"/>
              <a:gd name="connsiteY25" fmla="*/ 8991028 h 10695515"/>
              <a:gd name="connsiteX26" fmla="*/ 30530 w 4127976"/>
              <a:gd name="connsiteY26" fmla="*/ 8936768 h 10695515"/>
              <a:gd name="connsiteX27" fmla="*/ 30530 w 4127976"/>
              <a:gd name="connsiteY27" fmla="*/ 8213677 h 10695515"/>
              <a:gd name="connsiteX28" fmla="*/ 30530 w 4127976"/>
              <a:gd name="connsiteY28" fmla="*/ 8117697 h 10695515"/>
              <a:gd name="connsiteX29" fmla="*/ 19292 w 4127976"/>
              <a:gd name="connsiteY29" fmla="*/ 8064088 h 10695515"/>
              <a:gd name="connsiteX30" fmla="*/ 6414 w 4127976"/>
              <a:gd name="connsiteY30" fmla="*/ 8009276 h 10695515"/>
              <a:gd name="connsiteX31" fmla="*/ 862 w 4127976"/>
              <a:gd name="connsiteY31" fmla="*/ 7956458 h 10695515"/>
              <a:gd name="connsiteX32" fmla="*/ 0 w 4127976"/>
              <a:gd name="connsiteY32"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1919 w 4127976"/>
              <a:gd name="connsiteY12" fmla="*/ 40543 h 10695515"/>
              <a:gd name="connsiteX13" fmla="*/ 47162 w 4127976"/>
              <a:gd name="connsiteY13" fmla="*/ 4670 h 10695515"/>
              <a:gd name="connsiteX14" fmla="*/ 68017 w 4127976"/>
              <a:gd name="connsiteY14" fmla="*/ 37 h 10695515"/>
              <a:gd name="connsiteX15" fmla="*/ 4090259 w 4127976"/>
              <a:gd name="connsiteY15" fmla="*/ 0 h 10695515"/>
              <a:gd name="connsiteX16" fmla="*/ 4123786 w 4127976"/>
              <a:gd name="connsiteY16" fmla="*/ 33528 h 10695515"/>
              <a:gd name="connsiteX17" fmla="*/ 4123785 w 4127976"/>
              <a:gd name="connsiteY17" fmla="*/ 10662081 h 10695515"/>
              <a:gd name="connsiteX18" fmla="*/ 4090258 w 4127976"/>
              <a:gd name="connsiteY18" fmla="*/ 10695514 h 10695515"/>
              <a:gd name="connsiteX19" fmla="*/ 4072751 w 4127976"/>
              <a:gd name="connsiteY19" fmla="*/ 10695514 h 10695515"/>
              <a:gd name="connsiteX20" fmla="*/ 4072751 w 4127976"/>
              <a:gd name="connsiteY20" fmla="*/ 10695515 h 10695515"/>
              <a:gd name="connsiteX21" fmla="*/ 68003 w 4127976"/>
              <a:gd name="connsiteY21" fmla="*/ 10695515 h 10695515"/>
              <a:gd name="connsiteX22" fmla="*/ 30530 w 4127976"/>
              <a:gd name="connsiteY22" fmla="*/ 10659953 h 10695515"/>
              <a:gd name="connsiteX23" fmla="*/ 30530 w 4127976"/>
              <a:gd name="connsiteY23" fmla="*/ 9043781 h 10695515"/>
              <a:gd name="connsiteX24" fmla="*/ 19986 w 4127976"/>
              <a:gd name="connsiteY24" fmla="*/ 8991028 h 10695515"/>
              <a:gd name="connsiteX25" fmla="*/ 30530 w 4127976"/>
              <a:gd name="connsiteY25" fmla="*/ 8936768 h 10695515"/>
              <a:gd name="connsiteX26" fmla="*/ 30530 w 4127976"/>
              <a:gd name="connsiteY26" fmla="*/ 8213677 h 10695515"/>
              <a:gd name="connsiteX27" fmla="*/ 30530 w 4127976"/>
              <a:gd name="connsiteY27" fmla="*/ 8117697 h 10695515"/>
              <a:gd name="connsiteX28" fmla="*/ 19292 w 4127976"/>
              <a:gd name="connsiteY28" fmla="*/ 8064088 h 10695515"/>
              <a:gd name="connsiteX29" fmla="*/ 6414 w 4127976"/>
              <a:gd name="connsiteY29" fmla="*/ 8009276 h 10695515"/>
              <a:gd name="connsiteX30" fmla="*/ 862 w 4127976"/>
              <a:gd name="connsiteY30" fmla="*/ 7956458 h 10695515"/>
              <a:gd name="connsiteX31" fmla="*/ 0 w 4127976"/>
              <a:gd name="connsiteY31" fmla="*/ 7915797 h 10695515"/>
              <a:gd name="connsiteX0" fmla="*/ 0 w 4127114"/>
              <a:gd name="connsiteY0" fmla="*/ 7956458 h 10695515"/>
              <a:gd name="connsiteX1" fmla="*/ 6738 w 4127114"/>
              <a:gd name="connsiteY1" fmla="*/ 7873197 h 10695515"/>
              <a:gd name="connsiteX2" fmla="*/ 3577 w 4127114"/>
              <a:gd name="connsiteY2" fmla="*/ 7844441 h 10695515"/>
              <a:gd name="connsiteX3" fmla="*/ 11720 w 4127114"/>
              <a:gd name="connsiteY3" fmla="*/ 7790887 h 10695515"/>
              <a:gd name="connsiteX4" fmla="*/ 19223 w 4127114"/>
              <a:gd name="connsiteY4" fmla="*/ 7712540 h 10695515"/>
              <a:gd name="connsiteX5" fmla="*/ 27219 w 4127114"/>
              <a:gd name="connsiteY5" fmla="*/ 7658609 h 10695515"/>
              <a:gd name="connsiteX6" fmla="*/ 29668 w 4127114"/>
              <a:gd name="connsiteY6" fmla="*/ 7648210 h 10695515"/>
              <a:gd name="connsiteX7" fmla="*/ 29668 w 4127114"/>
              <a:gd name="connsiteY7" fmla="*/ 7295316 h 10695515"/>
              <a:gd name="connsiteX8" fmla="*/ 26931 w 4127114"/>
              <a:gd name="connsiteY8" fmla="*/ 7269284 h 10695515"/>
              <a:gd name="connsiteX9" fmla="*/ 29668 w 4127114"/>
              <a:gd name="connsiteY9" fmla="*/ 7181458 h 10695515"/>
              <a:gd name="connsiteX10" fmla="*/ 25940 w 4127114"/>
              <a:gd name="connsiteY10" fmla="*/ 7168704 h 10695515"/>
              <a:gd name="connsiteX11" fmla="*/ 29668 w 4127114"/>
              <a:gd name="connsiteY11" fmla="*/ 7082840 h 10695515"/>
              <a:gd name="connsiteX12" fmla="*/ 21057 w 4127114"/>
              <a:gd name="connsiteY12" fmla="*/ 40543 h 10695515"/>
              <a:gd name="connsiteX13" fmla="*/ 46300 w 4127114"/>
              <a:gd name="connsiteY13" fmla="*/ 4670 h 10695515"/>
              <a:gd name="connsiteX14" fmla="*/ 67155 w 4127114"/>
              <a:gd name="connsiteY14" fmla="*/ 37 h 10695515"/>
              <a:gd name="connsiteX15" fmla="*/ 4089397 w 4127114"/>
              <a:gd name="connsiteY15" fmla="*/ 0 h 10695515"/>
              <a:gd name="connsiteX16" fmla="*/ 4122924 w 4127114"/>
              <a:gd name="connsiteY16" fmla="*/ 33528 h 10695515"/>
              <a:gd name="connsiteX17" fmla="*/ 4122923 w 4127114"/>
              <a:gd name="connsiteY17" fmla="*/ 10662081 h 10695515"/>
              <a:gd name="connsiteX18" fmla="*/ 4089396 w 4127114"/>
              <a:gd name="connsiteY18" fmla="*/ 10695514 h 10695515"/>
              <a:gd name="connsiteX19" fmla="*/ 4071889 w 4127114"/>
              <a:gd name="connsiteY19" fmla="*/ 10695514 h 10695515"/>
              <a:gd name="connsiteX20" fmla="*/ 4071889 w 4127114"/>
              <a:gd name="connsiteY20" fmla="*/ 10695515 h 10695515"/>
              <a:gd name="connsiteX21" fmla="*/ 67141 w 4127114"/>
              <a:gd name="connsiteY21" fmla="*/ 10695515 h 10695515"/>
              <a:gd name="connsiteX22" fmla="*/ 29668 w 4127114"/>
              <a:gd name="connsiteY22" fmla="*/ 10659953 h 10695515"/>
              <a:gd name="connsiteX23" fmla="*/ 29668 w 4127114"/>
              <a:gd name="connsiteY23" fmla="*/ 9043781 h 10695515"/>
              <a:gd name="connsiteX24" fmla="*/ 19124 w 4127114"/>
              <a:gd name="connsiteY24" fmla="*/ 8991028 h 10695515"/>
              <a:gd name="connsiteX25" fmla="*/ 29668 w 4127114"/>
              <a:gd name="connsiteY25" fmla="*/ 8936768 h 10695515"/>
              <a:gd name="connsiteX26" fmla="*/ 29668 w 4127114"/>
              <a:gd name="connsiteY26" fmla="*/ 8213677 h 10695515"/>
              <a:gd name="connsiteX27" fmla="*/ 29668 w 4127114"/>
              <a:gd name="connsiteY27" fmla="*/ 8117697 h 10695515"/>
              <a:gd name="connsiteX28" fmla="*/ 18430 w 4127114"/>
              <a:gd name="connsiteY28" fmla="*/ 8064088 h 10695515"/>
              <a:gd name="connsiteX29" fmla="*/ 5552 w 4127114"/>
              <a:gd name="connsiteY29" fmla="*/ 8009276 h 10695515"/>
              <a:gd name="connsiteX30" fmla="*/ 0 w 4127114"/>
              <a:gd name="connsiteY30" fmla="*/ 7956458 h 10695515"/>
              <a:gd name="connsiteX0" fmla="*/ 2074 w 4123636"/>
              <a:gd name="connsiteY0" fmla="*/ 8009276 h 10695515"/>
              <a:gd name="connsiteX1" fmla="*/ 3260 w 4123636"/>
              <a:gd name="connsiteY1" fmla="*/ 7873197 h 10695515"/>
              <a:gd name="connsiteX2" fmla="*/ 99 w 4123636"/>
              <a:gd name="connsiteY2" fmla="*/ 7844441 h 10695515"/>
              <a:gd name="connsiteX3" fmla="*/ 8242 w 4123636"/>
              <a:gd name="connsiteY3" fmla="*/ 7790887 h 10695515"/>
              <a:gd name="connsiteX4" fmla="*/ 15745 w 4123636"/>
              <a:gd name="connsiteY4" fmla="*/ 7712540 h 10695515"/>
              <a:gd name="connsiteX5" fmla="*/ 23741 w 4123636"/>
              <a:gd name="connsiteY5" fmla="*/ 7658609 h 10695515"/>
              <a:gd name="connsiteX6" fmla="*/ 26190 w 4123636"/>
              <a:gd name="connsiteY6" fmla="*/ 7648210 h 10695515"/>
              <a:gd name="connsiteX7" fmla="*/ 26190 w 4123636"/>
              <a:gd name="connsiteY7" fmla="*/ 7295316 h 10695515"/>
              <a:gd name="connsiteX8" fmla="*/ 23453 w 4123636"/>
              <a:gd name="connsiteY8" fmla="*/ 7269284 h 10695515"/>
              <a:gd name="connsiteX9" fmla="*/ 26190 w 4123636"/>
              <a:gd name="connsiteY9" fmla="*/ 7181458 h 10695515"/>
              <a:gd name="connsiteX10" fmla="*/ 22462 w 4123636"/>
              <a:gd name="connsiteY10" fmla="*/ 7168704 h 10695515"/>
              <a:gd name="connsiteX11" fmla="*/ 26190 w 4123636"/>
              <a:gd name="connsiteY11" fmla="*/ 7082840 h 10695515"/>
              <a:gd name="connsiteX12" fmla="*/ 17579 w 4123636"/>
              <a:gd name="connsiteY12" fmla="*/ 40543 h 10695515"/>
              <a:gd name="connsiteX13" fmla="*/ 42822 w 4123636"/>
              <a:gd name="connsiteY13" fmla="*/ 4670 h 10695515"/>
              <a:gd name="connsiteX14" fmla="*/ 63677 w 4123636"/>
              <a:gd name="connsiteY14" fmla="*/ 37 h 10695515"/>
              <a:gd name="connsiteX15" fmla="*/ 4085919 w 4123636"/>
              <a:gd name="connsiteY15" fmla="*/ 0 h 10695515"/>
              <a:gd name="connsiteX16" fmla="*/ 4119446 w 4123636"/>
              <a:gd name="connsiteY16" fmla="*/ 33528 h 10695515"/>
              <a:gd name="connsiteX17" fmla="*/ 4119445 w 4123636"/>
              <a:gd name="connsiteY17" fmla="*/ 10662081 h 10695515"/>
              <a:gd name="connsiteX18" fmla="*/ 4085918 w 4123636"/>
              <a:gd name="connsiteY18" fmla="*/ 10695514 h 10695515"/>
              <a:gd name="connsiteX19" fmla="*/ 4068411 w 4123636"/>
              <a:gd name="connsiteY19" fmla="*/ 10695514 h 10695515"/>
              <a:gd name="connsiteX20" fmla="*/ 4068411 w 4123636"/>
              <a:gd name="connsiteY20" fmla="*/ 10695515 h 10695515"/>
              <a:gd name="connsiteX21" fmla="*/ 63663 w 4123636"/>
              <a:gd name="connsiteY21" fmla="*/ 10695515 h 10695515"/>
              <a:gd name="connsiteX22" fmla="*/ 26190 w 4123636"/>
              <a:gd name="connsiteY22" fmla="*/ 10659953 h 10695515"/>
              <a:gd name="connsiteX23" fmla="*/ 26190 w 4123636"/>
              <a:gd name="connsiteY23" fmla="*/ 9043781 h 10695515"/>
              <a:gd name="connsiteX24" fmla="*/ 15646 w 4123636"/>
              <a:gd name="connsiteY24" fmla="*/ 8991028 h 10695515"/>
              <a:gd name="connsiteX25" fmla="*/ 26190 w 4123636"/>
              <a:gd name="connsiteY25" fmla="*/ 8936768 h 10695515"/>
              <a:gd name="connsiteX26" fmla="*/ 26190 w 4123636"/>
              <a:gd name="connsiteY26" fmla="*/ 8213677 h 10695515"/>
              <a:gd name="connsiteX27" fmla="*/ 26190 w 4123636"/>
              <a:gd name="connsiteY27" fmla="*/ 8117697 h 10695515"/>
              <a:gd name="connsiteX28" fmla="*/ 14952 w 4123636"/>
              <a:gd name="connsiteY28" fmla="*/ 8064088 h 10695515"/>
              <a:gd name="connsiteX29" fmla="*/ 2074 w 4123636"/>
              <a:gd name="connsiteY29" fmla="*/ 8009276 h 10695515"/>
              <a:gd name="connsiteX0" fmla="*/ 2471 w 4124033"/>
              <a:gd name="connsiteY0" fmla="*/ 8009276 h 10695515"/>
              <a:gd name="connsiteX1" fmla="*/ 496 w 4124033"/>
              <a:gd name="connsiteY1" fmla="*/ 7844441 h 10695515"/>
              <a:gd name="connsiteX2" fmla="*/ 8639 w 4124033"/>
              <a:gd name="connsiteY2" fmla="*/ 7790887 h 10695515"/>
              <a:gd name="connsiteX3" fmla="*/ 16142 w 4124033"/>
              <a:gd name="connsiteY3" fmla="*/ 7712540 h 10695515"/>
              <a:gd name="connsiteX4" fmla="*/ 24138 w 4124033"/>
              <a:gd name="connsiteY4" fmla="*/ 7658609 h 10695515"/>
              <a:gd name="connsiteX5" fmla="*/ 26587 w 4124033"/>
              <a:gd name="connsiteY5" fmla="*/ 7648210 h 10695515"/>
              <a:gd name="connsiteX6" fmla="*/ 26587 w 4124033"/>
              <a:gd name="connsiteY6" fmla="*/ 7295316 h 10695515"/>
              <a:gd name="connsiteX7" fmla="*/ 23850 w 4124033"/>
              <a:gd name="connsiteY7" fmla="*/ 7269284 h 10695515"/>
              <a:gd name="connsiteX8" fmla="*/ 26587 w 4124033"/>
              <a:gd name="connsiteY8" fmla="*/ 7181458 h 10695515"/>
              <a:gd name="connsiteX9" fmla="*/ 22859 w 4124033"/>
              <a:gd name="connsiteY9" fmla="*/ 7168704 h 10695515"/>
              <a:gd name="connsiteX10" fmla="*/ 26587 w 4124033"/>
              <a:gd name="connsiteY10" fmla="*/ 7082840 h 10695515"/>
              <a:gd name="connsiteX11" fmla="*/ 17976 w 4124033"/>
              <a:gd name="connsiteY11" fmla="*/ 40543 h 10695515"/>
              <a:gd name="connsiteX12" fmla="*/ 43219 w 4124033"/>
              <a:gd name="connsiteY12" fmla="*/ 4670 h 10695515"/>
              <a:gd name="connsiteX13" fmla="*/ 64074 w 4124033"/>
              <a:gd name="connsiteY13" fmla="*/ 37 h 10695515"/>
              <a:gd name="connsiteX14" fmla="*/ 4086316 w 4124033"/>
              <a:gd name="connsiteY14" fmla="*/ 0 h 10695515"/>
              <a:gd name="connsiteX15" fmla="*/ 4119843 w 4124033"/>
              <a:gd name="connsiteY15" fmla="*/ 33528 h 10695515"/>
              <a:gd name="connsiteX16" fmla="*/ 4119842 w 4124033"/>
              <a:gd name="connsiteY16" fmla="*/ 10662081 h 10695515"/>
              <a:gd name="connsiteX17" fmla="*/ 4086315 w 4124033"/>
              <a:gd name="connsiteY17" fmla="*/ 10695514 h 10695515"/>
              <a:gd name="connsiteX18" fmla="*/ 4068808 w 4124033"/>
              <a:gd name="connsiteY18" fmla="*/ 10695514 h 10695515"/>
              <a:gd name="connsiteX19" fmla="*/ 4068808 w 4124033"/>
              <a:gd name="connsiteY19" fmla="*/ 10695515 h 10695515"/>
              <a:gd name="connsiteX20" fmla="*/ 64060 w 4124033"/>
              <a:gd name="connsiteY20" fmla="*/ 10695515 h 10695515"/>
              <a:gd name="connsiteX21" fmla="*/ 26587 w 4124033"/>
              <a:gd name="connsiteY21" fmla="*/ 10659953 h 10695515"/>
              <a:gd name="connsiteX22" fmla="*/ 26587 w 4124033"/>
              <a:gd name="connsiteY22" fmla="*/ 9043781 h 10695515"/>
              <a:gd name="connsiteX23" fmla="*/ 16043 w 4124033"/>
              <a:gd name="connsiteY23" fmla="*/ 8991028 h 10695515"/>
              <a:gd name="connsiteX24" fmla="*/ 26587 w 4124033"/>
              <a:gd name="connsiteY24" fmla="*/ 8936768 h 10695515"/>
              <a:gd name="connsiteX25" fmla="*/ 26587 w 4124033"/>
              <a:gd name="connsiteY25" fmla="*/ 8213677 h 10695515"/>
              <a:gd name="connsiteX26" fmla="*/ 26587 w 4124033"/>
              <a:gd name="connsiteY26" fmla="*/ 8117697 h 10695515"/>
              <a:gd name="connsiteX27" fmla="*/ 15349 w 4124033"/>
              <a:gd name="connsiteY27" fmla="*/ 8064088 h 10695515"/>
              <a:gd name="connsiteX28" fmla="*/ 2471 w 4124033"/>
              <a:gd name="connsiteY28" fmla="*/ 8009276 h 10695515"/>
              <a:gd name="connsiteX0" fmla="*/ 14853 w 4123537"/>
              <a:gd name="connsiteY0" fmla="*/ 8064088 h 10695515"/>
              <a:gd name="connsiteX1" fmla="*/ 0 w 4123537"/>
              <a:gd name="connsiteY1" fmla="*/ 7844441 h 10695515"/>
              <a:gd name="connsiteX2" fmla="*/ 8143 w 4123537"/>
              <a:gd name="connsiteY2" fmla="*/ 7790887 h 10695515"/>
              <a:gd name="connsiteX3" fmla="*/ 15646 w 4123537"/>
              <a:gd name="connsiteY3" fmla="*/ 7712540 h 10695515"/>
              <a:gd name="connsiteX4" fmla="*/ 23642 w 4123537"/>
              <a:gd name="connsiteY4" fmla="*/ 7658609 h 10695515"/>
              <a:gd name="connsiteX5" fmla="*/ 26091 w 4123537"/>
              <a:gd name="connsiteY5" fmla="*/ 7648210 h 10695515"/>
              <a:gd name="connsiteX6" fmla="*/ 26091 w 4123537"/>
              <a:gd name="connsiteY6" fmla="*/ 7295316 h 10695515"/>
              <a:gd name="connsiteX7" fmla="*/ 23354 w 4123537"/>
              <a:gd name="connsiteY7" fmla="*/ 7269284 h 10695515"/>
              <a:gd name="connsiteX8" fmla="*/ 26091 w 4123537"/>
              <a:gd name="connsiteY8" fmla="*/ 7181458 h 10695515"/>
              <a:gd name="connsiteX9" fmla="*/ 22363 w 4123537"/>
              <a:gd name="connsiteY9" fmla="*/ 7168704 h 10695515"/>
              <a:gd name="connsiteX10" fmla="*/ 26091 w 4123537"/>
              <a:gd name="connsiteY10" fmla="*/ 7082840 h 10695515"/>
              <a:gd name="connsiteX11" fmla="*/ 17480 w 4123537"/>
              <a:gd name="connsiteY11" fmla="*/ 40543 h 10695515"/>
              <a:gd name="connsiteX12" fmla="*/ 42723 w 4123537"/>
              <a:gd name="connsiteY12" fmla="*/ 4670 h 10695515"/>
              <a:gd name="connsiteX13" fmla="*/ 63578 w 4123537"/>
              <a:gd name="connsiteY13" fmla="*/ 37 h 10695515"/>
              <a:gd name="connsiteX14" fmla="*/ 4085820 w 4123537"/>
              <a:gd name="connsiteY14" fmla="*/ 0 h 10695515"/>
              <a:gd name="connsiteX15" fmla="*/ 4119347 w 4123537"/>
              <a:gd name="connsiteY15" fmla="*/ 33528 h 10695515"/>
              <a:gd name="connsiteX16" fmla="*/ 4119346 w 4123537"/>
              <a:gd name="connsiteY16" fmla="*/ 10662081 h 10695515"/>
              <a:gd name="connsiteX17" fmla="*/ 4085819 w 4123537"/>
              <a:gd name="connsiteY17" fmla="*/ 10695514 h 10695515"/>
              <a:gd name="connsiteX18" fmla="*/ 4068312 w 4123537"/>
              <a:gd name="connsiteY18" fmla="*/ 10695514 h 10695515"/>
              <a:gd name="connsiteX19" fmla="*/ 4068312 w 4123537"/>
              <a:gd name="connsiteY19" fmla="*/ 10695515 h 10695515"/>
              <a:gd name="connsiteX20" fmla="*/ 63564 w 4123537"/>
              <a:gd name="connsiteY20" fmla="*/ 10695515 h 10695515"/>
              <a:gd name="connsiteX21" fmla="*/ 26091 w 4123537"/>
              <a:gd name="connsiteY21" fmla="*/ 10659953 h 10695515"/>
              <a:gd name="connsiteX22" fmla="*/ 26091 w 4123537"/>
              <a:gd name="connsiteY22" fmla="*/ 9043781 h 10695515"/>
              <a:gd name="connsiteX23" fmla="*/ 15547 w 4123537"/>
              <a:gd name="connsiteY23" fmla="*/ 8991028 h 10695515"/>
              <a:gd name="connsiteX24" fmla="*/ 26091 w 4123537"/>
              <a:gd name="connsiteY24" fmla="*/ 8936768 h 10695515"/>
              <a:gd name="connsiteX25" fmla="*/ 26091 w 4123537"/>
              <a:gd name="connsiteY25" fmla="*/ 8213677 h 10695515"/>
              <a:gd name="connsiteX26" fmla="*/ 26091 w 4123537"/>
              <a:gd name="connsiteY26" fmla="*/ 8117697 h 10695515"/>
              <a:gd name="connsiteX27" fmla="*/ 14853 w 4123537"/>
              <a:gd name="connsiteY27" fmla="*/ 8064088 h 10695515"/>
              <a:gd name="connsiteX0" fmla="*/ 6714 w 4115398"/>
              <a:gd name="connsiteY0" fmla="*/ 8064088 h 10695515"/>
              <a:gd name="connsiteX1" fmla="*/ 4 w 4115398"/>
              <a:gd name="connsiteY1" fmla="*/ 7790887 h 10695515"/>
              <a:gd name="connsiteX2" fmla="*/ 7507 w 4115398"/>
              <a:gd name="connsiteY2" fmla="*/ 7712540 h 10695515"/>
              <a:gd name="connsiteX3" fmla="*/ 15503 w 4115398"/>
              <a:gd name="connsiteY3" fmla="*/ 7658609 h 10695515"/>
              <a:gd name="connsiteX4" fmla="*/ 17952 w 4115398"/>
              <a:gd name="connsiteY4" fmla="*/ 7648210 h 10695515"/>
              <a:gd name="connsiteX5" fmla="*/ 17952 w 4115398"/>
              <a:gd name="connsiteY5" fmla="*/ 7295316 h 10695515"/>
              <a:gd name="connsiteX6" fmla="*/ 15215 w 4115398"/>
              <a:gd name="connsiteY6" fmla="*/ 7269284 h 10695515"/>
              <a:gd name="connsiteX7" fmla="*/ 17952 w 4115398"/>
              <a:gd name="connsiteY7" fmla="*/ 7181458 h 10695515"/>
              <a:gd name="connsiteX8" fmla="*/ 14224 w 4115398"/>
              <a:gd name="connsiteY8" fmla="*/ 7168704 h 10695515"/>
              <a:gd name="connsiteX9" fmla="*/ 17952 w 4115398"/>
              <a:gd name="connsiteY9" fmla="*/ 7082840 h 10695515"/>
              <a:gd name="connsiteX10" fmla="*/ 9341 w 4115398"/>
              <a:gd name="connsiteY10" fmla="*/ 40543 h 10695515"/>
              <a:gd name="connsiteX11" fmla="*/ 34584 w 4115398"/>
              <a:gd name="connsiteY11" fmla="*/ 4670 h 10695515"/>
              <a:gd name="connsiteX12" fmla="*/ 55439 w 4115398"/>
              <a:gd name="connsiteY12" fmla="*/ 37 h 10695515"/>
              <a:gd name="connsiteX13" fmla="*/ 4077681 w 4115398"/>
              <a:gd name="connsiteY13" fmla="*/ 0 h 10695515"/>
              <a:gd name="connsiteX14" fmla="*/ 4111208 w 4115398"/>
              <a:gd name="connsiteY14" fmla="*/ 33528 h 10695515"/>
              <a:gd name="connsiteX15" fmla="*/ 4111207 w 4115398"/>
              <a:gd name="connsiteY15" fmla="*/ 10662081 h 10695515"/>
              <a:gd name="connsiteX16" fmla="*/ 4077680 w 4115398"/>
              <a:gd name="connsiteY16" fmla="*/ 10695514 h 10695515"/>
              <a:gd name="connsiteX17" fmla="*/ 4060173 w 4115398"/>
              <a:gd name="connsiteY17" fmla="*/ 10695514 h 10695515"/>
              <a:gd name="connsiteX18" fmla="*/ 4060173 w 4115398"/>
              <a:gd name="connsiteY18" fmla="*/ 10695515 h 10695515"/>
              <a:gd name="connsiteX19" fmla="*/ 55425 w 4115398"/>
              <a:gd name="connsiteY19" fmla="*/ 10695515 h 10695515"/>
              <a:gd name="connsiteX20" fmla="*/ 17952 w 4115398"/>
              <a:gd name="connsiteY20" fmla="*/ 10659953 h 10695515"/>
              <a:gd name="connsiteX21" fmla="*/ 17952 w 4115398"/>
              <a:gd name="connsiteY21" fmla="*/ 9043781 h 10695515"/>
              <a:gd name="connsiteX22" fmla="*/ 7408 w 4115398"/>
              <a:gd name="connsiteY22" fmla="*/ 8991028 h 10695515"/>
              <a:gd name="connsiteX23" fmla="*/ 17952 w 4115398"/>
              <a:gd name="connsiteY23" fmla="*/ 8936768 h 10695515"/>
              <a:gd name="connsiteX24" fmla="*/ 17952 w 4115398"/>
              <a:gd name="connsiteY24" fmla="*/ 8213677 h 10695515"/>
              <a:gd name="connsiteX25" fmla="*/ 17952 w 4115398"/>
              <a:gd name="connsiteY25" fmla="*/ 8117697 h 10695515"/>
              <a:gd name="connsiteX26" fmla="*/ 6714 w 4115398"/>
              <a:gd name="connsiteY26" fmla="*/ 8064088 h 10695515"/>
              <a:gd name="connsiteX0" fmla="*/ 293 w 4108977"/>
              <a:gd name="connsiteY0" fmla="*/ 8064088 h 10695515"/>
              <a:gd name="connsiteX1" fmla="*/ 18363 w 4108977"/>
              <a:gd name="connsiteY1" fmla="*/ 7826418 h 10695515"/>
              <a:gd name="connsiteX2" fmla="*/ 1086 w 4108977"/>
              <a:gd name="connsiteY2" fmla="*/ 7712540 h 10695515"/>
              <a:gd name="connsiteX3" fmla="*/ 9082 w 4108977"/>
              <a:gd name="connsiteY3" fmla="*/ 7658609 h 10695515"/>
              <a:gd name="connsiteX4" fmla="*/ 11531 w 4108977"/>
              <a:gd name="connsiteY4" fmla="*/ 7648210 h 10695515"/>
              <a:gd name="connsiteX5" fmla="*/ 11531 w 4108977"/>
              <a:gd name="connsiteY5" fmla="*/ 7295316 h 10695515"/>
              <a:gd name="connsiteX6" fmla="*/ 8794 w 4108977"/>
              <a:gd name="connsiteY6" fmla="*/ 7269284 h 10695515"/>
              <a:gd name="connsiteX7" fmla="*/ 11531 w 4108977"/>
              <a:gd name="connsiteY7" fmla="*/ 7181458 h 10695515"/>
              <a:gd name="connsiteX8" fmla="*/ 7803 w 4108977"/>
              <a:gd name="connsiteY8" fmla="*/ 7168704 h 10695515"/>
              <a:gd name="connsiteX9" fmla="*/ 11531 w 4108977"/>
              <a:gd name="connsiteY9" fmla="*/ 7082840 h 10695515"/>
              <a:gd name="connsiteX10" fmla="*/ 2920 w 4108977"/>
              <a:gd name="connsiteY10" fmla="*/ 40543 h 10695515"/>
              <a:gd name="connsiteX11" fmla="*/ 28163 w 4108977"/>
              <a:gd name="connsiteY11" fmla="*/ 4670 h 10695515"/>
              <a:gd name="connsiteX12" fmla="*/ 49018 w 4108977"/>
              <a:gd name="connsiteY12" fmla="*/ 37 h 10695515"/>
              <a:gd name="connsiteX13" fmla="*/ 4071260 w 4108977"/>
              <a:gd name="connsiteY13" fmla="*/ 0 h 10695515"/>
              <a:gd name="connsiteX14" fmla="*/ 4104787 w 4108977"/>
              <a:gd name="connsiteY14" fmla="*/ 33528 h 10695515"/>
              <a:gd name="connsiteX15" fmla="*/ 4104786 w 4108977"/>
              <a:gd name="connsiteY15" fmla="*/ 10662081 h 10695515"/>
              <a:gd name="connsiteX16" fmla="*/ 4071259 w 4108977"/>
              <a:gd name="connsiteY16" fmla="*/ 10695514 h 10695515"/>
              <a:gd name="connsiteX17" fmla="*/ 4053752 w 4108977"/>
              <a:gd name="connsiteY17" fmla="*/ 10695514 h 10695515"/>
              <a:gd name="connsiteX18" fmla="*/ 4053752 w 4108977"/>
              <a:gd name="connsiteY18" fmla="*/ 10695515 h 10695515"/>
              <a:gd name="connsiteX19" fmla="*/ 49004 w 4108977"/>
              <a:gd name="connsiteY19" fmla="*/ 10695515 h 10695515"/>
              <a:gd name="connsiteX20" fmla="*/ 11531 w 4108977"/>
              <a:gd name="connsiteY20" fmla="*/ 10659953 h 10695515"/>
              <a:gd name="connsiteX21" fmla="*/ 11531 w 4108977"/>
              <a:gd name="connsiteY21" fmla="*/ 9043781 h 10695515"/>
              <a:gd name="connsiteX22" fmla="*/ 987 w 4108977"/>
              <a:gd name="connsiteY22" fmla="*/ 8991028 h 10695515"/>
              <a:gd name="connsiteX23" fmla="*/ 11531 w 4108977"/>
              <a:gd name="connsiteY23" fmla="*/ 8936768 h 10695515"/>
              <a:gd name="connsiteX24" fmla="*/ 11531 w 4108977"/>
              <a:gd name="connsiteY24" fmla="*/ 8213677 h 10695515"/>
              <a:gd name="connsiteX25" fmla="*/ 11531 w 4108977"/>
              <a:gd name="connsiteY25" fmla="*/ 8117697 h 10695515"/>
              <a:gd name="connsiteX26" fmla="*/ 293 w 4108977"/>
              <a:gd name="connsiteY26" fmla="*/ 8064088 h 10695515"/>
              <a:gd name="connsiteX0" fmla="*/ 10544 w 4107990"/>
              <a:gd name="connsiteY0" fmla="*/ 8117697 h 10695515"/>
              <a:gd name="connsiteX1" fmla="*/ 17376 w 4107990"/>
              <a:gd name="connsiteY1" fmla="*/ 7826418 h 10695515"/>
              <a:gd name="connsiteX2" fmla="*/ 99 w 4107990"/>
              <a:gd name="connsiteY2" fmla="*/ 7712540 h 10695515"/>
              <a:gd name="connsiteX3" fmla="*/ 8095 w 4107990"/>
              <a:gd name="connsiteY3" fmla="*/ 7658609 h 10695515"/>
              <a:gd name="connsiteX4" fmla="*/ 10544 w 4107990"/>
              <a:gd name="connsiteY4" fmla="*/ 7648210 h 10695515"/>
              <a:gd name="connsiteX5" fmla="*/ 10544 w 4107990"/>
              <a:gd name="connsiteY5" fmla="*/ 7295316 h 10695515"/>
              <a:gd name="connsiteX6" fmla="*/ 7807 w 4107990"/>
              <a:gd name="connsiteY6" fmla="*/ 7269284 h 10695515"/>
              <a:gd name="connsiteX7" fmla="*/ 10544 w 4107990"/>
              <a:gd name="connsiteY7" fmla="*/ 7181458 h 10695515"/>
              <a:gd name="connsiteX8" fmla="*/ 6816 w 4107990"/>
              <a:gd name="connsiteY8" fmla="*/ 7168704 h 10695515"/>
              <a:gd name="connsiteX9" fmla="*/ 10544 w 4107990"/>
              <a:gd name="connsiteY9" fmla="*/ 7082840 h 10695515"/>
              <a:gd name="connsiteX10" fmla="*/ 1933 w 4107990"/>
              <a:gd name="connsiteY10" fmla="*/ 40543 h 10695515"/>
              <a:gd name="connsiteX11" fmla="*/ 27176 w 4107990"/>
              <a:gd name="connsiteY11" fmla="*/ 4670 h 10695515"/>
              <a:gd name="connsiteX12" fmla="*/ 48031 w 4107990"/>
              <a:gd name="connsiteY12" fmla="*/ 37 h 10695515"/>
              <a:gd name="connsiteX13" fmla="*/ 4070273 w 4107990"/>
              <a:gd name="connsiteY13" fmla="*/ 0 h 10695515"/>
              <a:gd name="connsiteX14" fmla="*/ 4103800 w 4107990"/>
              <a:gd name="connsiteY14" fmla="*/ 33528 h 10695515"/>
              <a:gd name="connsiteX15" fmla="*/ 4103799 w 4107990"/>
              <a:gd name="connsiteY15" fmla="*/ 10662081 h 10695515"/>
              <a:gd name="connsiteX16" fmla="*/ 4070272 w 4107990"/>
              <a:gd name="connsiteY16" fmla="*/ 10695514 h 10695515"/>
              <a:gd name="connsiteX17" fmla="*/ 4052765 w 4107990"/>
              <a:gd name="connsiteY17" fmla="*/ 10695514 h 10695515"/>
              <a:gd name="connsiteX18" fmla="*/ 4052765 w 4107990"/>
              <a:gd name="connsiteY18" fmla="*/ 10695515 h 10695515"/>
              <a:gd name="connsiteX19" fmla="*/ 48017 w 4107990"/>
              <a:gd name="connsiteY19" fmla="*/ 10695515 h 10695515"/>
              <a:gd name="connsiteX20" fmla="*/ 10544 w 4107990"/>
              <a:gd name="connsiteY20" fmla="*/ 10659953 h 10695515"/>
              <a:gd name="connsiteX21" fmla="*/ 10544 w 4107990"/>
              <a:gd name="connsiteY21" fmla="*/ 9043781 h 10695515"/>
              <a:gd name="connsiteX22" fmla="*/ 0 w 4107990"/>
              <a:gd name="connsiteY22" fmla="*/ 8991028 h 10695515"/>
              <a:gd name="connsiteX23" fmla="*/ 10544 w 4107990"/>
              <a:gd name="connsiteY23" fmla="*/ 8936768 h 10695515"/>
              <a:gd name="connsiteX24" fmla="*/ 10544 w 4107990"/>
              <a:gd name="connsiteY24" fmla="*/ 8213677 h 10695515"/>
              <a:gd name="connsiteX25" fmla="*/ 10544 w 4107990"/>
              <a:gd name="connsiteY25"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936768 h 10695515"/>
              <a:gd name="connsiteX23" fmla="*/ 10445 w 4107891"/>
              <a:gd name="connsiteY23" fmla="*/ 8213677 h 10695515"/>
              <a:gd name="connsiteX24" fmla="*/ 10445 w 4107891"/>
              <a:gd name="connsiteY24"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213677 h 10695515"/>
              <a:gd name="connsiteX23" fmla="*/ 10445 w 4107891"/>
              <a:gd name="connsiteY23"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8213677 h 10695515"/>
              <a:gd name="connsiteX22" fmla="*/ 10445 w 4107891"/>
              <a:gd name="connsiteY22"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648210 h 10695515"/>
              <a:gd name="connsiteX4" fmla="*/ 9074 w 4106520"/>
              <a:gd name="connsiteY4" fmla="*/ 7295316 h 10695515"/>
              <a:gd name="connsiteX5" fmla="*/ 6337 w 4106520"/>
              <a:gd name="connsiteY5" fmla="*/ 7269284 h 10695515"/>
              <a:gd name="connsiteX6" fmla="*/ 9074 w 4106520"/>
              <a:gd name="connsiteY6" fmla="*/ 7181458 h 10695515"/>
              <a:gd name="connsiteX7" fmla="*/ 5346 w 4106520"/>
              <a:gd name="connsiteY7" fmla="*/ 7168704 h 10695515"/>
              <a:gd name="connsiteX8" fmla="*/ 9074 w 4106520"/>
              <a:gd name="connsiteY8" fmla="*/ 7082840 h 10695515"/>
              <a:gd name="connsiteX9" fmla="*/ 463 w 4106520"/>
              <a:gd name="connsiteY9" fmla="*/ 40543 h 10695515"/>
              <a:gd name="connsiteX10" fmla="*/ 25706 w 4106520"/>
              <a:gd name="connsiteY10" fmla="*/ 4670 h 10695515"/>
              <a:gd name="connsiteX11" fmla="*/ 46561 w 4106520"/>
              <a:gd name="connsiteY11" fmla="*/ 37 h 10695515"/>
              <a:gd name="connsiteX12" fmla="*/ 4068803 w 4106520"/>
              <a:gd name="connsiteY12" fmla="*/ 0 h 10695515"/>
              <a:gd name="connsiteX13" fmla="*/ 4102330 w 4106520"/>
              <a:gd name="connsiteY13" fmla="*/ 33528 h 10695515"/>
              <a:gd name="connsiteX14" fmla="*/ 4102329 w 4106520"/>
              <a:gd name="connsiteY14" fmla="*/ 10662081 h 10695515"/>
              <a:gd name="connsiteX15" fmla="*/ 4068802 w 4106520"/>
              <a:gd name="connsiteY15" fmla="*/ 10695514 h 10695515"/>
              <a:gd name="connsiteX16" fmla="*/ 4051295 w 4106520"/>
              <a:gd name="connsiteY16" fmla="*/ 10695514 h 10695515"/>
              <a:gd name="connsiteX17" fmla="*/ 4051295 w 4106520"/>
              <a:gd name="connsiteY17" fmla="*/ 10695515 h 10695515"/>
              <a:gd name="connsiteX18" fmla="*/ 46547 w 4106520"/>
              <a:gd name="connsiteY18" fmla="*/ 10695515 h 10695515"/>
              <a:gd name="connsiteX19" fmla="*/ 9074 w 4106520"/>
              <a:gd name="connsiteY19" fmla="*/ 10659953 h 10695515"/>
              <a:gd name="connsiteX20" fmla="*/ 9074 w 4106520"/>
              <a:gd name="connsiteY20" fmla="*/ 8213677 h 10695515"/>
              <a:gd name="connsiteX21" fmla="*/ 9074 w 4106520"/>
              <a:gd name="connsiteY21"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295316 h 10695515"/>
              <a:gd name="connsiteX4" fmla="*/ 6337 w 4106520"/>
              <a:gd name="connsiteY4" fmla="*/ 7269284 h 10695515"/>
              <a:gd name="connsiteX5" fmla="*/ 9074 w 4106520"/>
              <a:gd name="connsiteY5" fmla="*/ 7181458 h 10695515"/>
              <a:gd name="connsiteX6" fmla="*/ 5346 w 4106520"/>
              <a:gd name="connsiteY6" fmla="*/ 7168704 h 10695515"/>
              <a:gd name="connsiteX7" fmla="*/ 9074 w 4106520"/>
              <a:gd name="connsiteY7" fmla="*/ 7082840 h 10695515"/>
              <a:gd name="connsiteX8" fmla="*/ 463 w 4106520"/>
              <a:gd name="connsiteY8" fmla="*/ 40543 h 10695515"/>
              <a:gd name="connsiteX9" fmla="*/ 25706 w 4106520"/>
              <a:gd name="connsiteY9" fmla="*/ 4670 h 10695515"/>
              <a:gd name="connsiteX10" fmla="*/ 46561 w 4106520"/>
              <a:gd name="connsiteY10" fmla="*/ 37 h 10695515"/>
              <a:gd name="connsiteX11" fmla="*/ 4068803 w 4106520"/>
              <a:gd name="connsiteY11" fmla="*/ 0 h 10695515"/>
              <a:gd name="connsiteX12" fmla="*/ 4102330 w 4106520"/>
              <a:gd name="connsiteY12" fmla="*/ 33528 h 10695515"/>
              <a:gd name="connsiteX13" fmla="*/ 4102329 w 4106520"/>
              <a:gd name="connsiteY13" fmla="*/ 10662081 h 10695515"/>
              <a:gd name="connsiteX14" fmla="*/ 4068802 w 4106520"/>
              <a:gd name="connsiteY14" fmla="*/ 10695514 h 10695515"/>
              <a:gd name="connsiteX15" fmla="*/ 4051295 w 4106520"/>
              <a:gd name="connsiteY15" fmla="*/ 10695514 h 10695515"/>
              <a:gd name="connsiteX16" fmla="*/ 4051295 w 4106520"/>
              <a:gd name="connsiteY16" fmla="*/ 10695515 h 10695515"/>
              <a:gd name="connsiteX17" fmla="*/ 46547 w 4106520"/>
              <a:gd name="connsiteY17" fmla="*/ 10695515 h 10695515"/>
              <a:gd name="connsiteX18" fmla="*/ 9074 w 4106520"/>
              <a:gd name="connsiteY18" fmla="*/ 10659953 h 10695515"/>
              <a:gd name="connsiteX19" fmla="*/ 9074 w 4106520"/>
              <a:gd name="connsiteY19" fmla="*/ 8213677 h 10695515"/>
              <a:gd name="connsiteX20" fmla="*/ 9074 w 4106520"/>
              <a:gd name="connsiteY20" fmla="*/ 8117697 h 10695515"/>
              <a:gd name="connsiteX0" fmla="*/ 9074 w 4106520"/>
              <a:gd name="connsiteY0" fmla="*/ 8117697 h 10695515"/>
              <a:gd name="connsiteX1" fmla="*/ 6625 w 4106520"/>
              <a:gd name="connsiteY1" fmla="*/ 7658609 h 10695515"/>
              <a:gd name="connsiteX2" fmla="*/ 9074 w 4106520"/>
              <a:gd name="connsiteY2" fmla="*/ 7295316 h 10695515"/>
              <a:gd name="connsiteX3" fmla="*/ 6337 w 4106520"/>
              <a:gd name="connsiteY3" fmla="*/ 7269284 h 10695515"/>
              <a:gd name="connsiteX4" fmla="*/ 9074 w 4106520"/>
              <a:gd name="connsiteY4" fmla="*/ 7181458 h 10695515"/>
              <a:gd name="connsiteX5" fmla="*/ 5346 w 4106520"/>
              <a:gd name="connsiteY5" fmla="*/ 7168704 h 10695515"/>
              <a:gd name="connsiteX6" fmla="*/ 9074 w 4106520"/>
              <a:gd name="connsiteY6" fmla="*/ 7082840 h 10695515"/>
              <a:gd name="connsiteX7" fmla="*/ 463 w 4106520"/>
              <a:gd name="connsiteY7" fmla="*/ 40543 h 10695515"/>
              <a:gd name="connsiteX8" fmla="*/ 25706 w 4106520"/>
              <a:gd name="connsiteY8" fmla="*/ 4670 h 10695515"/>
              <a:gd name="connsiteX9" fmla="*/ 46561 w 4106520"/>
              <a:gd name="connsiteY9" fmla="*/ 37 h 10695515"/>
              <a:gd name="connsiteX10" fmla="*/ 4068803 w 4106520"/>
              <a:gd name="connsiteY10" fmla="*/ 0 h 10695515"/>
              <a:gd name="connsiteX11" fmla="*/ 4102330 w 4106520"/>
              <a:gd name="connsiteY11" fmla="*/ 33528 h 10695515"/>
              <a:gd name="connsiteX12" fmla="*/ 4102329 w 4106520"/>
              <a:gd name="connsiteY12" fmla="*/ 10662081 h 10695515"/>
              <a:gd name="connsiteX13" fmla="*/ 4068802 w 4106520"/>
              <a:gd name="connsiteY13" fmla="*/ 10695514 h 10695515"/>
              <a:gd name="connsiteX14" fmla="*/ 4051295 w 4106520"/>
              <a:gd name="connsiteY14" fmla="*/ 10695514 h 10695515"/>
              <a:gd name="connsiteX15" fmla="*/ 4051295 w 4106520"/>
              <a:gd name="connsiteY15" fmla="*/ 10695515 h 10695515"/>
              <a:gd name="connsiteX16" fmla="*/ 46547 w 4106520"/>
              <a:gd name="connsiteY16" fmla="*/ 10695515 h 10695515"/>
              <a:gd name="connsiteX17" fmla="*/ 9074 w 4106520"/>
              <a:gd name="connsiteY17" fmla="*/ 10659953 h 10695515"/>
              <a:gd name="connsiteX18" fmla="*/ 9074 w 4106520"/>
              <a:gd name="connsiteY18" fmla="*/ 8213677 h 10695515"/>
              <a:gd name="connsiteX19" fmla="*/ 9074 w 4106520"/>
              <a:gd name="connsiteY19" fmla="*/ 8117697 h 10695515"/>
              <a:gd name="connsiteX0" fmla="*/ 9074 w 4106520"/>
              <a:gd name="connsiteY0" fmla="*/ 8117697 h 10695515"/>
              <a:gd name="connsiteX1" fmla="*/ 9074 w 4106520"/>
              <a:gd name="connsiteY1" fmla="*/ 7295316 h 10695515"/>
              <a:gd name="connsiteX2" fmla="*/ 6337 w 4106520"/>
              <a:gd name="connsiteY2" fmla="*/ 7269284 h 10695515"/>
              <a:gd name="connsiteX3" fmla="*/ 9074 w 4106520"/>
              <a:gd name="connsiteY3" fmla="*/ 7181458 h 10695515"/>
              <a:gd name="connsiteX4" fmla="*/ 5346 w 4106520"/>
              <a:gd name="connsiteY4" fmla="*/ 7168704 h 10695515"/>
              <a:gd name="connsiteX5" fmla="*/ 9074 w 4106520"/>
              <a:gd name="connsiteY5" fmla="*/ 7082840 h 10695515"/>
              <a:gd name="connsiteX6" fmla="*/ 463 w 4106520"/>
              <a:gd name="connsiteY6" fmla="*/ 40543 h 10695515"/>
              <a:gd name="connsiteX7" fmla="*/ 25706 w 4106520"/>
              <a:gd name="connsiteY7" fmla="*/ 4670 h 10695515"/>
              <a:gd name="connsiteX8" fmla="*/ 46561 w 4106520"/>
              <a:gd name="connsiteY8" fmla="*/ 37 h 10695515"/>
              <a:gd name="connsiteX9" fmla="*/ 4068803 w 4106520"/>
              <a:gd name="connsiteY9" fmla="*/ 0 h 10695515"/>
              <a:gd name="connsiteX10" fmla="*/ 4102330 w 4106520"/>
              <a:gd name="connsiteY10" fmla="*/ 33528 h 10695515"/>
              <a:gd name="connsiteX11" fmla="*/ 4102329 w 4106520"/>
              <a:gd name="connsiteY11" fmla="*/ 10662081 h 10695515"/>
              <a:gd name="connsiteX12" fmla="*/ 4068802 w 4106520"/>
              <a:gd name="connsiteY12" fmla="*/ 10695514 h 10695515"/>
              <a:gd name="connsiteX13" fmla="*/ 4051295 w 4106520"/>
              <a:gd name="connsiteY13" fmla="*/ 10695514 h 10695515"/>
              <a:gd name="connsiteX14" fmla="*/ 4051295 w 4106520"/>
              <a:gd name="connsiteY14" fmla="*/ 10695515 h 10695515"/>
              <a:gd name="connsiteX15" fmla="*/ 46547 w 4106520"/>
              <a:gd name="connsiteY15" fmla="*/ 10695515 h 10695515"/>
              <a:gd name="connsiteX16" fmla="*/ 9074 w 4106520"/>
              <a:gd name="connsiteY16" fmla="*/ 10659953 h 10695515"/>
              <a:gd name="connsiteX17" fmla="*/ 9074 w 4106520"/>
              <a:gd name="connsiteY17" fmla="*/ 8213677 h 10695515"/>
              <a:gd name="connsiteX18" fmla="*/ 9074 w 4106520"/>
              <a:gd name="connsiteY18" fmla="*/ 8117697 h 1069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06520" h="10695515">
                <a:moveTo>
                  <a:pt x="9074" y="8117697"/>
                </a:moveTo>
                <a:cubicBezTo>
                  <a:pt x="9074" y="7964637"/>
                  <a:pt x="9530" y="7436718"/>
                  <a:pt x="9074" y="7295316"/>
                </a:cubicBezTo>
                <a:lnTo>
                  <a:pt x="6337" y="7269284"/>
                </a:lnTo>
                <a:cubicBezTo>
                  <a:pt x="7249" y="7240009"/>
                  <a:pt x="8162" y="7210733"/>
                  <a:pt x="9074" y="7181458"/>
                </a:cubicBezTo>
                <a:lnTo>
                  <a:pt x="5346" y="7168704"/>
                </a:lnTo>
                <a:lnTo>
                  <a:pt x="9074" y="7082840"/>
                </a:lnTo>
                <a:cubicBezTo>
                  <a:pt x="8260" y="5894813"/>
                  <a:pt x="-2309" y="1220238"/>
                  <a:pt x="463" y="40543"/>
                </a:cubicBezTo>
                <a:cubicBezTo>
                  <a:pt x="8877" y="19945"/>
                  <a:pt x="11191" y="16628"/>
                  <a:pt x="25706" y="4670"/>
                </a:cubicBezTo>
                <a:lnTo>
                  <a:pt x="46561" y="37"/>
                </a:lnTo>
                <a:lnTo>
                  <a:pt x="4068803" y="0"/>
                </a:lnTo>
                <a:cubicBezTo>
                  <a:pt x="4087300" y="52"/>
                  <a:pt x="4102283" y="15032"/>
                  <a:pt x="4102330" y="33528"/>
                </a:cubicBezTo>
                <a:cubicBezTo>
                  <a:pt x="4107918" y="1810541"/>
                  <a:pt x="4107917" y="8885083"/>
                  <a:pt x="4102329" y="10662081"/>
                </a:cubicBezTo>
                <a:cubicBezTo>
                  <a:pt x="4102224" y="10680541"/>
                  <a:pt x="4087261" y="10695466"/>
                  <a:pt x="4068802" y="10695514"/>
                </a:cubicBezTo>
                <a:lnTo>
                  <a:pt x="4051295" y="10695514"/>
                </a:lnTo>
                <a:lnTo>
                  <a:pt x="4051295" y="10695515"/>
                </a:lnTo>
                <a:lnTo>
                  <a:pt x="46547" y="10695515"/>
                </a:lnTo>
                <a:cubicBezTo>
                  <a:pt x="25857" y="10695403"/>
                  <a:pt x="9128" y="10679532"/>
                  <a:pt x="9074" y="10659953"/>
                </a:cubicBezTo>
                <a:lnTo>
                  <a:pt x="9074" y="8213677"/>
                </a:lnTo>
                <a:lnTo>
                  <a:pt x="9074" y="8117697"/>
                </a:lnTo>
                <a:close/>
              </a:path>
            </a:pathLst>
          </a:custGeom>
          <a:solidFill>
            <a:srgbClr val="FFFFFF"/>
          </a:solidFill>
          <a:ln w="9525" cap="flat">
            <a:noFill/>
            <a:prstDash val="solid"/>
            <a:miter/>
          </a:ln>
        </p:spPr>
        <p:txBody>
          <a:bodyPr rtlCol="0" anchor="ctr"/>
          <a:lstStyle/>
          <a:p>
            <a:endParaRPr lang="en-US"/>
          </a:p>
        </p:txBody>
      </p:sp>
      <p:pic>
        <p:nvPicPr>
          <p:cNvPr id="3" name="Picture 2" descr="Chart, bar chart&#10;&#10;Description automatically generated">
            <a:extLst>
              <a:ext uri="{FF2B5EF4-FFF2-40B4-BE49-F238E27FC236}">
                <a16:creationId xmlns:a16="http://schemas.microsoft.com/office/drawing/2014/main" id="{5B3F89F4-2B9D-46D7-98EF-03551C866F95}"/>
              </a:ext>
            </a:extLst>
          </p:cNvPr>
          <p:cNvPicPr>
            <a:picLocks noChangeAspect="1"/>
          </p:cNvPicPr>
          <p:nvPr/>
        </p:nvPicPr>
        <p:blipFill>
          <a:blip r:embed="rId3"/>
          <a:stretch>
            <a:fillRect/>
          </a:stretch>
        </p:blipFill>
        <p:spPr>
          <a:xfrm>
            <a:off x="1129258" y="787233"/>
            <a:ext cx="10120192" cy="4832392"/>
          </a:xfrm>
          <a:prstGeom prst="rect">
            <a:avLst/>
          </a:prstGeom>
        </p:spPr>
      </p:pic>
      <p:sp>
        <p:nvSpPr>
          <p:cNvPr id="4" name="Title 3">
            <a:extLst>
              <a:ext uri="{FF2B5EF4-FFF2-40B4-BE49-F238E27FC236}">
                <a16:creationId xmlns:a16="http://schemas.microsoft.com/office/drawing/2014/main" id="{F7350717-9900-48AB-8606-7848A94962ED}"/>
              </a:ext>
            </a:extLst>
          </p:cNvPr>
          <p:cNvSpPr>
            <a:spLocks noGrp="1"/>
          </p:cNvSpPr>
          <p:nvPr>
            <p:ph type="title"/>
          </p:nvPr>
        </p:nvSpPr>
        <p:spPr>
          <a:xfrm>
            <a:off x="2345635" y="3840480"/>
            <a:ext cx="8269356" cy="2256287"/>
          </a:xfrm>
        </p:spPr>
        <p:txBody>
          <a:bodyPr vert="horz" lIns="91440" tIns="45720" rIns="91440" bIns="45720" rtlCol="0" anchor="b">
            <a:normAutofit/>
          </a:bodyPr>
          <a:lstStyle/>
          <a:p>
            <a:pPr algn="r"/>
            <a:r>
              <a:rPr lang="en-US" sz="5400" dirty="0"/>
              <a:t>Racial Demographics</a:t>
            </a:r>
          </a:p>
        </p:txBody>
      </p:sp>
      <p:sp>
        <p:nvSpPr>
          <p:cNvPr id="105" name="Freeform: Shape 104">
            <a:extLst>
              <a:ext uri="{FF2B5EF4-FFF2-40B4-BE49-F238E27FC236}">
                <a16:creationId xmlns:a16="http://schemas.microsoft.com/office/drawing/2014/main" id="{165B8C92-2D61-44A2-857C-E6980C2A2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87043">
            <a:off x="740665" y="-390458"/>
            <a:ext cx="464589" cy="1890251"/>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7" name="Group 106">
            <a:extLst>
              <a:ext uri="{FF2B5EF4-FFF2-40B4-BE49-F238E27FC236}">
                <a16:creationId xmlns:a16="http://schemas.microsoft.com/office/drawing/2014/main" id="{4BD4796F-4D50-4634-A058-0EEBBC75A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08" name="Group 107">
              <a:extLst>
                <a:ext uri="{FF2B5EF4-FFF2-40B4-BE49-F238E27FC236}">
                  <a16:creationId xmlns:a16="http://schemas.microsoft.com/office/drawing/2014/main" id="{AFCC4C22-47D5-430A-918F-5F0BC92101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10" name="Straight Connector 109">
                <a:extLst>
                  <a:ext uri="{FF2B5EF4-FFF2-40B4-BE49-F238E27FC236}">
                    <a16:creationId xmlns:a16="http://schemas.microsoft.com/office/drawing/2014/main" id="{0E1F53A8-026D-49F9-8C99-4D93566EA2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9F1A894-FB93-4D02-91C3-2E6004FF5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Oval 108">
              <a:extLst>
                <a:ext uri="{FF2B5EF4-FFF2-40B4-BE49-F238E27FC236}">
                  <a16:creationId xmlns:a16="http://schemas.microsoft.com/office/drawing/2014/main" id="{78BEE1C4-1B24-44C9-909C-3C3ACE161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068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9" name="Group 138">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40" name="Group 139">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42" name="Straight Connector 141">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1" name="Oval 140">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45" name="Rectangle 144">
            <a:extLst>
              <a:ext uri="{FF2B5EF4-FFF2-40B4-BE49-F238E27FC236}">
                <a16:creationId xmlns:a16="http://schemas.microsoft.com/office/drawing/2014/main" id="{ECB86E21-E2BD-408E-8E61-D30AB871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029B38C0-3CC6-4B41-93F3-C479D22DD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984" y="510362"/>
            <a:ext cx="11174866" cy="5426887"/>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69A070B3-8EC2-413C-B782-253BA2546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73638" y="-2246659"/>
            <a:ext cx="5200368" cy="10916487"/>
          </a:xfrm>
          <a:custGeom>
            <a:avLst/>
            <a:gdLst>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2810340 w 4123786"/>
              <a:gd name="connsiteY39" fmla="*/ 10695515 h 10695515"/>
              <a:gd name="connsiteX40" fmla="*/ 68003 w 4123786"/>
              <a:gd name="connsiteY40" fmla="*/ 10695515 h 10695515"/>
              <a:gd name="connsiteX41" fmla="*/ 30530 w 4123786"/>
              <a:gd name="connsiteY41" fmla="*/ 10659953 h 10695515"/>
              <a:gd name="connsiteX42" fmla="*/ 30530 w 4123786"/>
              <a:gd name="connsiteY42" fmla="*/ 9043781 h 10695515"/>
              <a:gd name="connsiteX43" fmla="*/ 19986 w 4123786"/>
              <a:gd name="connsiteY43" fmla="*/ 8991028 h 10695515"/>
              <a:gd name="connsiteX44" fmla="*/ 30530 w 4123786"/>
              <a:gd name="connsiteY44" fmla="*/ 8936768 h 10695515"/>
              <a:gd name="connsiteX45" fmla="*/ 30530 w 4123786"/>
              <a:gd name="connsiteY45" fmla="*/ 8213677 h 10695515"/>
              <a:gd name="connsiteX46" fmla="*/ 30530 w 4123786"/>
              <a:gd name="connsiteY46" fmla="*/ 8117697 h 10695515"/>
              <a:gd name="connsiteX47" fmla="*/ 19292 w 4123786"/>
              <a:gd name="connsiteY47" fmla="*/ 8064088 h 10695515"/>
              <a:gd name="connsiteX48" fmla="*/ 6414 w 4123786"/>
              <a:gd name="connsiteY48" fmla="*/ 8009276 h 10695515"/>
              <a:gd name="connsiteX49" fmla="*/ 862 w 4123786"/>
              <a:gd name="connsiteY49" fmla="*/ 7956458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68003 w 4123786"/>
              <a:gd name="connsiteY39" fmla="*/ 10695515 h 10695515"/>
              <a:gd name="connsiteX40" fmla="*/ 30530 w 4123786"/>
              <a:gd name="connsiteY40" fmla="*/ 10659953 h 10695515"/>
              <a:gd name="connsiteX41" fmla="*/ 30530 w 4123786"/>
              <a:gd name="connsiteY41" fmla="*/ 9043781 h 10695515"/>
              <a:gd name="connsiteX42" fmla="*/ 19986 w 4123786"/>
              <a:gd name="connsiteY42" fmla="*/ 8991028 h 10695515"/>
              <a:gd name="connsiteX43" fmla="*/ 30530 w 4123786"/>
              <a:gd name="connsiteY43" fmla="*/ 8936768 h 10695515"/>
              <a:gd name="connsiteX44" fmla="*/ 30530 w 4123786"/>
              <a:gd name="connsiteY44" fmla="*/ 8213677 h 10695515"/>
              <a:gd name="connsiteX45" fmla="*/ 30530 w 4123786"/>
              <a:gd name="connsiteY45" fmla="*/ 8117697 h 10695515"/>
              <a:gd name="connsiteX46" fmla="*/ 19292 w 4123786"/>
              <a:gd name="connsiteY46" fmla="*/ 8064088 h 10695515"/>
              <a:gd name="connsiteX47" fmla="*/ 6414 w 4123786"/>
              <a:gd name="connsiteY47" fmla="*/ 8009276 h 10695515"/>
              <a:gd name="connsiteX48" fmla="*/ 862 w 4123786"/>
              <a:gd name="connsiteY48" fmla="*/ 7956458 h 10695515"/>
              <a:gd name="connsiteX49" fmla="*/ 0 w 4123786"/>
              <a:gd name="connsiteY4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916119 h 10695515"/>
              <a:gd name="connsiteX32" fmla="*/ 4123785 w 4123786"/>
              <a:gd name="connsiteY32" fmla="*/ 10239915 h 10695515"/>
              <a:gd name="connsiteX33" fmla="*/ 4123785 w 4123786"/>
              <a:gd name="connsiteY33" fmla="*/ 10662081 h 10695515"/>
              <a:gd name="connsiteX34" fmla="*/ 4090258 w 4123786"/>
              <a:gd name="connsiteY34" fmla="*/ 10695514 h 10695515"/>
              <a:gd name="connsiteX35" fmla="*/ 4072751 w 4123786"/>
              <a:gd name="connsiteY35" fmla="*/ 10695514 h 10695515"/>
              <a:gd name="connsiteX36" fmla="*/ 4072751 w 4123786"/>
              <a:gd name="connsiteY36" fmla="*/ 10695515 h 10695515"/>
              <a:gd name="connsiteX37" fmla="*/ 3145747 w 4123786"/>
              <a:gd name="connsiteY37" fmla="*/ 10695515 h 10695515"/>
              <a:gd name="connsiteX38" fmla="*/ 68003 w 4123786"/>
              <a:gd name="connsiteY38" fmla="*/ 10695515 h 10695515"/>
              <a:gd name="connsiteX39" fmla="*/ 30530 w 4123786"/>
              <a:gd name="connsiteY39" fmla="*/ 10659953 h 10695515"/>
              <a:gd name="connsiteX40" fmla="*/ 30530 w 4123786"/>
              <a:gd name="connsiteY40" fmla="*/ 9043781 h 10695515"/>
              <a:gd name="connsiteX41" fmla="*/ 19986 w 4123786"/>
              <a:gd name="connsiteY41" fmla="*/ 8991028 h 10695515"/>
              <a:gd name="connsiteX42" fmla="*/ 30530 w 4123786"/>
              <a:gd name="connsiteY42" fmla="*/ 8936768 h 10695515"/>
              <a:gd name="connsiteX43" fmla="*/ 30530 w 4123786"/>
              <a:gd name="connsiteY43" fmla="*/ 8213677 h 10695515"/>
              <a:gd name="connsiteX44" fmla="*/ 30530 w 4123786"/>
              <a:gd name="connsiteY44" fmla="*/ 8117697 h 10695515"/>
              <a:gd name="connsiteX45" fmla="*/ 19292 w 4123786"/>
              <a:gd name="connsiteY45" fmla="*/ 8064088 h 10695515"/>
              <a:gd name="connsiteX46" fmla="*/ 6414 w 4123786"/>
              <a:gd name="connsiteY46" fmla="*/ 8009276 h 10695515"/>
              <a:gd name="connsiteX47" fmla="*/ 862 w 4123786"/>
              <a:gd name="connsiteY47" fmla="*/ 7956458 h 10695515"/>
              <a:gd name="connsiteX48" fmla="*/ 0 w 4123786"/>
              <a:gd name="connsiteY48"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7916119 h 10695515"/>
              <a:gd name="connsiteX31" fmla="*/ 4123785 w 4123786"/>
              <a:gd name="connsiteY31" fmla="*/ 10239915 h 10695515"/>
              <a:gd name="connsiteX32" fmla="*/ 4123785 w 4123786"/>
              <a:gd name="connsiteY32" fmla="*/ 10662081 h 10695515"/>
              <a:gd name="connsiteX33" fmla="*/ 4090258 w 4123786"/>
              <a:gd name="connsiteY33" fmla="*/ 10695514 h 10695515"/>
              <a:gd name="connsiteX34" fmla="*/ 4072751 w 4123786"/>
              <a:gd name="connsiteY34" fmla="*/ 10695514 h 10695515"/>
              <a:gd name="connsiteX35" fmla="*/ 4072751 w 4123786"/>
              <a:gd name="connsiteY35" fmla="*/ 10695515 h 10695515"/>
              <a:gd name="connsiteX36" fmla="*/ 3145747 w 4123786"/>
              <a:gd name="connsiteY36" fmla="*/ 10695515 h 10695515"/>
              <a:gd name="connsiteX37" fmla="*/ 68003 w 4123786"/>
              <a:gd name="connsiteY37" fmla="*/ 10695515 h 10695515"/>
              <a:gd name="connsiteX38" fmla="*/ 30530 w 4123786"/>
              <a:gd name="connsiteY38" fmla="*/ 10659953 h 10695515"/>
              <a:gd name="connsiteX39" fmla="*/ 30530 w 4123786"/>
              <a:gd name="connsiteY39" fmla="*/ 9043781 h 10695515"/>
              <a:gd name="connsiteX40" fmla="*/ 19986 w 4123786"/>
              <a:gd name="connsiteY40" fmla="*/ 8991028 h 10695515"/>
              <a:gd name="connsiteX41" fmla="*/ 30530 w 4123786"/>
              <a:gd name="connsiteY41" fmla="*/ 8936768 h 10695515"/>
              <a:gd name="connsiteX42" fmla="*/ 30530 w 4123786"/>
              <a:gd name="connsiteY42" fmla="*/ 8213677 h 10695515"/>
              <a:gd name="connsiteX43" fmla="*/ 30530 w 4123786"/>
              <a:gd name="connsiteY43" fmla="*/ 8117697 h 10695515"/>
              <a:gd name="connsiteX44" fmla="*/ 19292 w 4123786"/>
              <a:gd name="connsiteY44" fmla="*/ 8064088 h 10695515"/>
              <a:gd name="connsiteX45" fmla="*/ 6414 w 4123786"/>
              <a:gd name="connsiteY45" fmla="*/ 8009276 h 10695515"/>
              <a:gd name="connsiteX46" fmla="*/ 862 w 4123786"/>
              <a:gd name="connsiteY46" fmla="*/ 7956458 h 10695515"/>
              <a:gd name="connsiteX47" fmla="*/ 0 w 4123786"/>
              <a:gd name="connsiteY47"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10239915 h 10695515"/>
              <a:gd name="connsiteX31" fmla="*/ 4123785 w 4123786"/>
              <a:gd name="connsiteY31" fmla="*/ 10662081 h 10695515"/>
              <a:gd name="connsiteX32" fmla="*/ 4090258 w 4123786"/>
              <a:gd name="connsiteY32" fmla="*/ 10695514 h 10695515"/>
              <a:gd name="connsiteX33" fmla="*/ 4072751 w 4123786"/>
              <a:gd name="connsiteY33" fmla="*/ 10695514 h 10695515"/>
              <a:gd name="connsiteX34" fmla="*/ 4072751 w 4123786"/>
              <a:gd name="connsiteY34" fmla="*/ 10695515 h 10695515"/>
              <a:gd name="connsiteX35" fmla="*/ 3145747 w 4123786"/>
              <a:gd name="connsiteY35" fmla="*/ 10695515 h 10695515"/>
              <a:gd name="connsiteX36" fmla="*/ 68003 w 4123786"/>
              <a:gd name="connsiteY36" fmla="*/ 10695515 h 10695515"/>
              <a:gd name="connsiteX37" fmla="*/ 30530 w 4123786"/>
              <a:gd name="connsiteY37" fmla="*/ 10659953 h 10695515"/>
              <a:gd name="connsiteX38" fmla="*/ 30530 w 4123786"/>
              <a:gd name="connsiteY38" fmla="*/ 9043781 h 10695515"/>
              <a:gd name="connsiteX39" fmla="*/ 19986 w 4123786"/>
              <a:gd name="connsiteY39" fmla="*/ 8991028 h 10695515"/>
              <a:gd name="connsiteX40" fmla="*/ 30530 w 4123786"/>
              <a:gd name="connsiteY40" fmla="*/ 8936768 h 10695515"/>
              <a:gd name="connsiteX41" fmla="*/ 30530 w 4123786"/>
              <a:gd name="connsiteY41" fmla="*/ 8213677 h 10695515"/>
              <a:gd name="connsiteX42" fmla="*/ 30530 w 4123786"/>
              <a:gd name="connsiteY42" fmla="*/ 8117697 h 10695515"/>
              <a:gd name="connsiteX43" fmla="*/ 19292 w 4123786"/>
              <a:gd name="connsiteY43" fmla="*/ 8064088 h 10695515"/>
              <a:gd name="connsiteX44" fmla="*/ 6414 w 4123786"/>
              <a:gd name="connsiteY44" fmla="*/ 8009276 h 10695515"/>
              <a:gd name="connsiteX45" fmla="*/ 862 w 4123786"/>
              <a:gd name="connsiteY45" fmla="*/ 7956458 h 10695515"/>
              <a:gd name="connsiteX46" fmla="*/ 0 w 4123786"/>
              <a:gd name="connsiteY46"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3145747 w 4123786"/>
              <a:gd name="connsiteY34" fmla="*/ 10695515 h 10695515"/>
              <a:gd name="connsiteX35" fmla="*/ 68003 w 4123786"/>
              <a:gd name="connsiteY35" fmla="*/ 10695515 h 10695515"/>
              <a:gd name="connsiteX36" fmla="*/ 30530 w 4123786"/>
              <a:gd name="connsiteY36" fmla="*/ 10659953 h 10695515"/>
              <a:gd name="connsiteX37" fmla="*/ 30530 w 4123786"/>
              <a:gd name="connsiteY37" fmla="*/ 9043781 h 10695515"/>
              <a:gd name="connsiteX38" fmla="*/ 19986 w 4123786"/>
              <a:gd name="connsiteY38" fmla="*/ 8991028 h 10695515"/>
              <a:gd name="connsiteX39" fmla="*/ 30530 w 4123786"/>
              <a:gd name="connsiteY39" fmla="*/ 8936768 h 10695515"/>
              <a:gd name="connsiteX40" fmla="*/ 30530 w 4123786"/>
              <a:gd name="connsiteY40" fmla="*/ 8213677 h 10695515"/>
              <a:gd name="connsiteX41" fmla="*/ 30530 w 4123786"/>
              <a:gd name="connsiteY41" fmla="*/ 8117697 h 10695515"/>
              <a:gd name="connsiteX42" fmla="*/ 19292 w 4123786"/>
              <a:gd name="connsiteY42" fmla="*/ 8064088 h 10695515"/>
              <a:gd name="connsiteX43" fmla="*/ 6414 w 4123786"/>
              <a:gd name="connsiteY43" fmla="*/ 8009276 h 10695515"/>
              <a:gd name="connsiteX44" fmla="*/ 862 w 4123786"/>
              <a:gd name="connsiteY44" fmla="*/ 7956458 h 10695515"/>
              <a:gd name="connsiteX45" fmla="*/ 0 w 4123786"/>
              <a:gd name="connsiteY45"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68003 w 4123786"/>
              <a:gd name="connsiteY34" fmla="*/ 10695515 h 10695515"/>
              <a:gd name="connsiteX35" fmla="*/ 30530 w 4123786"/>
              <a:gd name="connsiteY35" fmla="*/ 10659953 h 10695515"/>
              <a:gd name="connsiteX36" fmla="*/ 30530 w 4123786"/>
              <a:gd name="connsiteY36" fmla="*/ 9043781 h 10695515"/>
              <a:gd name="connsiteX37" fmla="*/ 19986 w 4123786"/>
              <a:gd name="connsiteY37" fmla="*/ 8991028 h 10695515"/>
              <a:gd name="connsiteX38" fmla="*/ 30530 w 4123786"/>
              <a:gd name="connsiteY38" fmla="*/ 8936768 h 10695515"/>
              <a:gd name="connsiteX39" fmla="*/ 30530 w 4123786"/>
              <a:gd name="connsiteY39" fmla="*/ 8213677 h 10695515"/>
              <a:gd name="connsiteX40" fmla="*/ 30530 w 4123786"/>
              <a:gd name="connsiteY40" fmla="*/ 8117697 h 10695515"/>
              <a:gd name="connsiteX41" fmla="*/ 19292 w 4123786"/>
              <a:gd name="connsiteY41" fmla="*/ 8064088 h 10695515"/>
              <a:gd name="connsiteX42" fmla="*/ 6414 w 4123786"/>
              <a:gd name="connsiteY42" fmla="*/ 8009276 h 10695515"/>
              <a:gd name="connsiteX43" fmla="*/ 862 w 4123786"/>
              <a:gd name="connsiteY43" fmla="*/ 7956458 h 10695515"/>
              <a:gd name="connsiteX44" fmla="*/ 0 w 4123786"/>
              <a:gd name="connsiteY44"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662081 h 10695515"/>
              <a:gd name="connsiteX30" fmla="*/ 4090258 w 4123786"/>
              <a:gd name="connsiteY30" fmla="*/ 10695514 h 10695515"/>
              <a:gd name="connsiteX31" fmla="*/ 4072751 w 4123786"/>
              <a:gd name="connsiteY31" fmla="*/ 10695514 h 10695515"/>
              <a:gd name="connsiteX32" fmla="*/ 4072751 w 4123786"/>
              <a:gd name="connsiteY32" fmla="*/ 10695515 h 10695515"/>
              <a:gd name="connsiteX33" fmla="*/ 68003 w 4123786"/>
              <a:gd name="connsiteY33" fmla="*/ 10695515 h 10695515"/>
              <a:gd name="connsiteX34" fmla="*/ 30530 w 4123786"/>
              <a:gd name="connsiteY34" fmla="*/ 10659953 h 10695515"/>
              <a:gd name="connsiteX35" fmla="*/ 30530 w 4123786"/>
              <a:gd name="connsiteY35" fmla="*/ 9043781 h 10695515"/>
              <a:gd name="connsiteX36" fmla="*/ 19986 w 4123786"/>
              <a:gd name="connsiteY36" fmla="*/ 8991028 h 10695515"/>
              <a:gd name="connsiteX37" fmla="*/ 30530 w 4123786"/>
              <a:gd name="connsiteY37" fmla="*/ 8936768 h 10695515"/>
              <a:gd name="connsiteX38" fmla="*/ 30530 w 4123786"/>
              <a:gd name="connsiteY38" fmla="*/ 8213677 h 10695515"/>
              <a:gd name="connsiteX39" fmla="*/ 30530 w 4123786"/>
              <a:gd name="connsiteY39" fmla="*/ 8117697 h 10695515"/>
              <a:gd name="connsiteX40" fmla="*/ 19292 w 4123786"/>
              <a:gd name="connsiteY40" fmla="*/ 8064088 h 10695515"/>
              <a:gd name="connsiteX41" fmla="*/ 6414 w 4123786"/>
              <a:gd name="connsiteY41" fmla="*/ 8009276 h 10695515"/>
              <a:gd name="connsiteX42" fmla="*/ 862 w 4123786"/>
              <a:gd name="connsiteY42" fmla="*/ 7956458 h 10695515"/>
              <a:gd name="connsiteX43" fmla="*/ 0 w 4123786"/>
              <a:gd name="connsiteY43"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090259 w 4123786"/>
              <a:gd name="connsiteY22" fmla="*/ 0 h 10695515"/>
              <a:gd name="connsiteX23" fmla="*/ 4123786 w 4123786"/>
              <a:gd name="connsiteY23" fmla="*/ 33528 h 10695515"/>
              <a:gd name="connsiteX24" fmla="*/ 4123786 w 4123786"/>
              <a:gd name="connsiteY24" fmla="*/ 2779490 h 10695515"/>
              <a:gd name="connsiteX25" fmla="*/ 4123785 w 4123786"/>
              <a:gd name="connsiteY25" fmla="*/ 2779492 h 10695515"/>
              <a:gd name="connsiteX26" fmla="*/ 4123785 w 4123786"/>
              <a:gd name="connsiteY26" fmla="*/ 3099544 h 10695515"/>
              <a:gd name="connsiteX27" fmla="*/ 4123785 w 4123786"/>
              <a:gd name="connsiteY27" fmla="*/ 4850102 h 10695515"/>
              <a:gd name="connsiteX28" fmla="*/ 4123785 w 4123786"/>
              <a:gd name="connsiteY28" fmla="*/ 10662081 h 10695515"/>
              <a:gd name="connsiteX29" fmla="*/ 4090258 w 4123786"/>
              <a:gd name="connsiteY29" fmla="*/ 10695514 h 10695515"/>
              <a:gd name="connsiteX30" fmla="*/ 4072751 w 4123786"/>
              <a:gd name="connsiteY30" fmla="*/ 10695514 h 10695515"/>
              <a:gd name="connsiteX31" fmla="*/ 4072751 w 4123786"/>
              <a:gd name="connsiteY31" fmla="*/ 10695515 h 10695515"/>
              <a:gd name="connsiteX32" fmla="*/ 68003 w 4123786"/>
              <a:gd name="connsiteY32" fmla="*/ 10695515 h 10695515"/>
              <a:gd name="connsiteX33" fmla="*/ 30530 w 4123786"/>
              <a:gd name="connsiteY33" fmla="*/ 10659953 h 10695515"/>
              <a:gd name="connsiteX34" fmla="*/ 30530 w 4123786"/>
              <a:gd name="connsiteY34" fmla="*/ 9043781 h 10695515"/>
              <a:gd name="connsiteX35" fmla="*/ 19986 w 4123786"/>
              <a:gd name="connsiteY35" fmla="*/ 8991028 h 10695515"/>
              <a:gd name="connsiteX36" fmla="*/ 30530 w 4123786"/>
              <a:gd name="connsiteY36" fmla="*/ 8936768 h 10695515"/>
              <a:gd name="connsiteX37" fmla="*/ 30530 w 4123786"/>
              <a:gd name="connsiteY37" fmla="*/ 8213677 h 10695515"/>
              <a:gd name="connsiteX38" fmla="*/ 30530 w 4123786"/>
              <a:gd name="connsiteY38" fmla="*/ 8117697 h 10695515"/>
              <a:gd name="connsiteX39" fmla="*/ 19292 w 4123786"/>
              <a:gd name="connsiteY39" fmla="*/ 8064088 h 10695515"/>
              <a:gd name="connsiteX40" fmla="*/ 6414 w 4123786"/>
              <a:gd name="connsiteY40" fmla="*/ 8009276 h 10695515"/>
              <a:gd name="connsiteX41" fmla="*/ 862 w 4123786"/>
              <a:gd name="connsiteY41" fmla="*/ 7956458 h 10695515"/>
              <a:gd name="connsiteX42" fmla="*/ 0 w 4123786"/>
              <a:gd name="connsiteY42"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090259 w 4123786"/>
              <a:gd name="connsiteY21" fmla="*/ 0 h 10695515"/>
              <a:gd name="connsiteX22" fmla="*/ 4123786 w 4123786"/>
              <a:gd name="connsiteY22" fmla="*/ 33528 h 10695515"/>
              <a:gd name="connsiteX23" fmla="*/ 4123786 w 4123786"/>
              <a:gd name="connsiteY23" fmla="*/ 2779490 h 10695515"/>
              <a:gd name="connsiteX24" fmla="*/ 4123785 w 4123786"/>
              <a:gd name="connsiteY24" fmla="*/ 2779492 h 10695515"/>
              <a:gd name="connsiteX25" fmla="*/ 4123785 w 4123786"/>
              <a:gd name="connsiteY25" fmla="*/ 3099544 h 10695515"/>
              <a:gd name="connsiteX26" fmla="*/ 4123785 w 4123786"/>
              <a:gd name="connsiteY26" fmla="*/ 4850102 h 10695515"/>
              <a:gd name="connsiteX27" fmla="*/ 4123785 w 4123786"/>
              <a:gd name="connsiteY27" fmla="*/ 10662081 h 10695515"/>
              <a:gd name="connsiteX28" fmla="*/ 4090258 w 4123786"/>
              <a:gd name="connsiteY28" fmla="*/ 10695514 h 10695515"/>
              <a:gd name="connsiteX29" fmla="*/ 4072751 w 4123786"/>
              <a:gd name="connsiteY29" fmla="*/ 10695514 h 10695515"/>
              <a:gd name="connsiteX30" fmla="*/ 4072751 w 4123786"/>
              <a:gd name="connsiteY30" fmla="*/ 10695515 h 10695515"/>
              <a:gd name="connsiteX31" fmla="*/ 68003 w 4123786"/>
              <a:gd name="connsiteY31" fmla="*/ 10695515 h 10695515"/>
              <a:gd name="connsiteX32" fmla="*/ 30530 w 4123786"/>
              <a:gd name="connsiteY32" fmla="*/ 10659953 h 10695515"/>
              <a:gd name="connsiteX33" fmla="*/ 30530 w 4123786"/>
              <a:gd name="connsiteY33" fmla="*/ 9043781 h 10695515"/>
              <a:gd name="connsiteX34" fmla="*/ 19986 w 4123786"/>
              <a:gd name="connsiteY34" fmla="*/ 8991028 h 10695515"/>
              <a:gd name="connsiteX35" fmla="*/ 30530 w 4123786"/>
              <a:gd name="connsiteY35" fmla="*/ 8936768 h 10695515"/>
              <a:gd name="connsiteX36" fmla="*/ 30530 w 4123786"/>
              <a:gd name="connsiteY36" fmla="*/ 8213677 h 10695515"/>
              <a:gd name="connsiteX37" fmla="*/ 30530 w 4123786"/>
              <a:gd name="connsiteY37" fmla="*/ 8117697 h 10695515"/>
              <a:gd name="connsiteX38" fmla="*/ 19292 w 4123786"/>
              <a:gd name="connsiteY38" fmla="*/ 8064088 h 10695515"/>
              <a:gd name="connsiteX39" fmla="*/ 6414 w 4123786"/>
              <a:gd name="connsiteY39" fmla="*/ 8009276 h 10695515"/>
              <a:gd name="connsiteX40" fmla="*/ 862 w 4123786"/>
              <a:gd name="connsiteY40" fmla="*/ 7956458 h 10695515"/>
              <a:gd name="connsiteX41" fmla="*/ 0 w 4123786"/>
              <a:gd name="connsiteY41"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2779492 h 10695515"/>
              <a:gd name="connsiteX24" fmla="*/ 4123785 w 4123786"/>
              <a:gd name="connsiteY24" fmla="*/ 3099544 h 10695515"/>
              <a:gd name="connsiteX25" fmla="*/ 4123785 w 4123786"/>
              <a:gd name="connsiteY25" fmla="*/ 4850102 h 10695515"/>
              <a:gd name="connsiteX26" fmla="*/ 4123785 w 4123786"/>
              <a:gd name="connsiteY26" fmla="*/ 10662081 h 10695515"/>
              <a:gd name="connsiteX27" fmla="*/ 4090258 w 4123786"/>
              <a:gd name="connsiteY27" fmla="*/ 10695514 h 10695515"/>
              <a:gd name="connsiteX28" fmla="*/ 4072751 w 4123786"/>
              <a:gd name="connsiteY28" fmla="*/ 10695514 h 10695515"/>
              <a:gd name="connsiteX29" fmla="*/ 4072751 w 4123786"/>
              <a:gd name="connsiteY29" fmla="*/ 10695515 h 10695515"/>
              <a:gd name="connsiteX30" fmla="*/ 68003 w 4123786"/>
              <a:gd name="connsiteY30" fmla="*/ 10695515 h 10695515"/>
              <a:gd name="connsiteX31" fmla="*/ 30530 w 4123786"/>
              <a:gd name="connsiteY31" fmla="*/ 10659953 h 10695515"/>
              <a:gd name="connsiteX32" fmla="*/ 30530 w 4123786"/>
              <a:gd name="connsiteY32" fmla="*/ 9043781 h 10695515"/>
              <a:gd name="connsiteX33" fmla="*/ 19986 w 4123786"/>
              <a:gd name="connsiteY33" fmla="*/ 8991028 h 10695515"/>
              <a:gd name="connsiteX34" fmla="*/ 30530 w 4123786"/>
              <a:gd name="connsiteY34" fmla="*/ 8936768 h 10695515"/>
              <a:gd name="connsiteX35" fmla="*/ 30530 w 4123786"/>
              <a:gd name="connsiteY35" fmla="*/ 8213677 h 10695515"/>
              <a:gd name="connsiteX36" fmla="*/ 30530 w 4123786"/>
              <a:gd name="connsiteY36" fmla="*/ 8117697 h 10695515"/>
              <a:gd name="connsiteX37" fmla="*/ 19292 w 4123786"/>
              <a:gd name="connsiteY37" fmla="*/ 8064088 h 10695515"/>
              <a:gd name="connsiteX38" fmla="*/ 6414 w 4123786"/>
              <a:gd name="connsiteY38" fmla="*/ 8009276 h 10695515"/>
              <a:gd name="connsiteX39" fmla="*/ 862 w 4123786"/>
              <a:gd name="connsiteY39" fmla="*/ 7956458 h 10695515"/>
              <a:gd name="connsiteX40" fmla="*/ 0 w 4123786"/>
              <a:gd name="connsiteY40"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3099544 h 10695515"/>
              <a:gd name="connsiteX24" fmla="*/ 4123785 w 4123786"/>
              <a:gd name="connsiteY24" fmla="*/ 4850102 h 10695515"/>
              <a:gd name="connsiteX25" fmla="*/ 4123785 w 4123786"/>
              <a:gd name="connsiteY25" fmla="*/ 10662081 h 10695515"/>
              <a:gd name="connsiteX26" fmla="*/ 4090258 w 4123786"/>
              <a:gd name="connsiteY26" fmla="*/ 10695514 h 10695515"/>
              <a:gd name="connsiteX27" fmla="*/ 4072751 w 4123786"/>
              <a:gd name="connsiteY27" fmla="*/ 10695514 h 10695515"/>
              <a:gd name="connsiteX28" fmla="*/ 4072751 w 4123786"/>
              <a:gd name="connsiteY28" fmla="*/ 10695515 h 10695515"/>
              <a:gd name="connsiteX29" fmla="*/ 68003 w 4123786"/>
              <a:gd name="connsiteY29" fmla="*/ 10695515 h 10695515"/>
              <a:gd name="connsiteX30" fmla="*/ 30530 w 4123786"/>
              <a:gd name="connsiteY30" fmla="*/ 10659953 h 10695515"/>
              <a:gd name="connsiteX31" fmla="*/ 30530 w 4123786"/>
              <a:gd name="connsiteY31" fmla="*/ 9043781 h 10695515"/>
              <a:gd name="connsiteX32" fmla="*/ 19986 w 4123786"/>
              <a:gd name="connsiteY32" fmla="*/ 8991028 h 10695515"/>
              <a:gd name="connsiteX33" fmla="*/ 30530 w 4123786"/>
              <a:gd name="connsiteY33" fmla="*/ 8936768 h 10695515"/>
              <a:gd name="connsiteX34" fmla="*/ 30530 w 4123786"/>
              <a:gd name="connsiteY34" fmla="*/ 8213677 h 10695515"/>
              <a:gd name="connsiteX35" fmla="*/ 30530 w 4123786"/>
              <a:gd name="connsiteY35" fmla="*/ 8117697 h 10695515"/>
              <a:gd name="connsiteX36" fmla="*/ 19292 w 4123786"/>
              <a:gd name="connsiteY36" fmla="*/ 8064088 h 10695515"/>
              <a:gd name="connsiteX37" fmla="*/ 6414 w 4123786"/>
              <a:gd name="connsiteY37" fmla="*/ 8009276 h 10695515"/>
              <a:gd name="connsiteX38" fmla="*/ 862 w 4123786"/>
              <a:gd name="connsiteY38" fmla="*/ 7956458 h 10695515"/>
              <a:gd name="connsiteX39" fmla="*/ 0 w 4123786"/>
              <a:gd name="connsiteY3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5 w 4123786"/>
              <a:gd name="connsiteY22" fmla="*/ 3099544 h 10695515"/>
              <a:gd name="connsiteX23" fmla="*/ 4123785 w 4123786"/>
              <a:gd name="connsiteY23" fmla="*/ 4850102 h 10695515"/>
              <a:gd name="connsiteX24" fmla="*/ 4123785 w 4123786"/>
              <a:gd name="connsiteY24" fmla="*/ 10662081 h 10695515"/>
              <a:gd name="connsiteX25" fmla="*/ 4090258 w 4123786"/>
              <a:gd name="connsiteY25" fmla="*/ 10695514 h 10695515"/>
              <a:gd name="connsiteX26" fmla="*/ 4072751 w 4123786"/>
              <a:gd name="connsiteY26" fmla="*/ 10695514 h 10695515"/>
              <a:gd name="connsiteX27" fmla="*/ 4072751 w 4123786"/>
              <a:gd name="connsiteY27" fmla="*/ 10695515 h 10695515"/>
              <a:gd name="connsiteX28" fmla="*/ 68003 w 4123786"/>
              <a:gd name="connsiteY28" fmla="*/ 10695515 h 10695515"/>
              <a:gd name="connsiteX29" fmla="*/ 30530 w 4123786"/>
              <a:gd name="connsiteY29" fmla="*/ 10659953 h 10695515"/>
              <a:gd name="connsiteX30" fmla="*/ 30530 w 4123786"/>
              <a:gd name="connsiteY30" fmla="*/ 9043781 h 10695515"/>
              <a:gd name="connsiteX31" fmla="*/ 19986 w 4123786"/>
              <a:gd name="connsiteY31" fmla="*/ 8991028 h 10695515"/>
              <a:gd name="connsiteX32" fmla="*/ 30530 w 4123786"/>
              <a:gd name="connsiteY32" fmla="*/ 8936768 h 10695515"/>
              <a:gd name="connsiteX33" fmla="*/ 30530 w 4123786"/>
              <a:gd name="connsiteY33" fmla="*/ 8213677 h 10695515"/>
              <a:gd name="connsiteX34" fmla="*/ 30530 w 4123786"/>
              <a:gd name="connsiteY34" fmla="*/ 8117697 h 10695515"/>
              <a:gd name="connsiteX35" fmla="*/ 19292 w 4123786"/>
              <a:gd name="connsiteY35" fmla="*/ 8064088 h 10695515"/>
              <a:gd name="connsiteX36" fmla="*/ 6414 w 4123786"/>
              <a:gd name="connsiteY36" fmla="*/ 8009276 h 10695515"/>
              <a:gd name="connsiteX37" fmla="*/ 862 w 4123786"/>
              <a:gd name="connsiteY37" fmla="*/ 7956458 h 10695515"/>
              <a:gd name="connsiteX38" fmla="*/ 0 w 4123786"/>
              <a:gd name="connsiteY38" fmla="*/ 7915797 h 10695515"/>
              <a:gd name="connsiteX0" fmla="*/ 0 w 4126269"/>
              <a:gd name="connsiteY0" fmla="*/ 7915797 h 10695515"/>
              <a:gd name="connsiteX1" fmla="*/ 7600 w 4126269"/>
              <a:gd name="connsiteY1" fmla="*/ 7873197 h 10695515"/>
              <a:gd name="connsiteX2" fmla="*/ 4439 w 4126269"/>
              <a:gd name="connsiteY2" fmla="*/ 7844441 h 10695515"/>
              <a:gd name="connsiteX3" fmla="*/ 12582 w 4126269"/>
              <a:gd name="connsiteY3" fmla="*/ 7790887 h 10695515"/>
              <a:gd name="connsiteX4" fmla="*/ 20085 w 4126269"/>
              <a:gd name="connsiteY4" fmla="*/ 7712540 h 10695515"/>
              <a:gd name="connsiteX5" fmla="*/ 28081 w 4126269"/>
              <a:gd name="connsiteY5" fmla="*/ 7658609 h 10695515"/>
              <a:gd name="connsiteX6" fmla="*/ 30530 w 4126269"/>
              <a:gd name="connsiteY6" fmla="*/ 7648210 h 10695515"/>
              <a:gd name="connsiteX7" fmla="*/ 30530 w 4126269"/>
              <a:gd name="connsiteY7" fmla="*/ 7295316 h 10695515"/>
              <a:gd name="connsiteX8" fmla="*/ 27793 w 4126269"/>
              <a:gd name="connsiteY8" fmla="*/ 7269284 h 10695515"/>
              <a:gd name="connsiteX9" fmla="*/ 30530 w 4126269"/>
              <a:gd name="connsiteY9" fmla="*/ 7181458 h 10695515"/>
              <a:gd name="connsiteX10" fmla="*/ 26802 w 4126269"/>
              <a:gd name="connsiteY10" fmla="*/ 7168704 h 10695515"/>
              <a:gd name="connsiteX11" fmla="*/ 30530 w 4126269"/>
              <a:gd name="connsiteY11" fmla="*/ 7082840 h 10695515"/>
              <a:gd name="connsiteX12" fmla="*/ 27363 w 4126269"/>
              <a:gd name="connsiteY12" fmla="*/ 6988764 h 10695515"/>
              <a:gd name="connsiteX13" fmla="*/ 18853 w 4126269"/>
              <a:gd name="connsiteY13" fmla="*/ 6981739 h 10695515"/>
              <a:gd name="connsiteX14" fmla="*/ 18106 w 4126269"/>
              <a:gd name="connsiteY14" fmla="*/ 6961107 h 10695515"/>
              <a:gd name="connsiteX15" fmla="*/ 18269 w 4126269"/>
              <a:gd name="connsiteY15" fmla="*/ 6928626 h 10695515"/>
              <a:gd name="connsiteX16" fmla="*/ 27200 w 4126269"/>
              <a:gd name="connsiteY16" fmla="*/ 6855869 h 10695515"/>
              <a:gd name="connsiteX17" fmla="*/ 21919 w 4126269"/>
              <a:gd name="connsiteY17" fmla="*/ 40543 h 10695515"/>
              <a:gd name="connsiteX18" fmla="*/ 47162 w 4126269"/>
              <a:gd name="connsiteY18" fmla="*/ 4670 h 10695515"/>
              <a:gd name="connsiteX19" fmla="*/ 68017 w 4126269"/>
              <a:gd name="connsiteY19" fmla="*/ 37 h 10695515"/>
              <a:gd name="connsiteX20" fmla="*/ 4090259 w 4126269"/>
              <a:gd name="connsiteY20" fmla="*/ 0 h 10695515"/>
              <a:gd name="connsiteX21" fmla="*/ 4123786 w 4126269"/>
              <a:gd name="connsiteY21" fmla="*/ 33528 h 10695515"/>
              <a:gd name="connsiteX22" fmla="*/ 4123785 w 4126269"/>
              <a:gd name="connsiteY22" fmla="*/ 4850102 h 10695515"/>
              <a:gd name="connsiteX23" fmla="*/ 4123785 w 4126269"/>
              <a:gd name="connsiteY23" fmla="*/ 10662081 h 10695515"/>
              <a:gd name="connsiteX24" fmla="*/ 4090258 w 4126269"/>
              <a:gd name="connsiteY24" fmla="*/ 10695514 h 10695515"/>
              <a:gd name="connsiteX25" fmla="*/ 4072751 w 4126269"/>
              <a:gd name="connsiteY25" fmla="*/ 10695514 h 10695515"/>
              <a:gd name="connsiteX26" fmla="*/ 4072751 w 4126269"/>
              <a:gd name="connsiteY26" fmla="*/ 10695515 h 10695515"/>
              <a:gd name="connsiteX27" fmla="*/ 68003 w 4126269"/>
              <a:gd name="connsiteY27" fmla="*/ 10695515 h 10695515"/>
              <a:gd name="connsiteX28" fmla="*/ 30530 w 4126269"/>
              <a:gd name="connsiteY28" fmla="*/ 10659953 h 10695515"/>
              <a:gd name="connsiteX29" fmla="*/ 30530 w 4126269"/>
              <a:gd name="connsiteY29" fmla="*/ 9043781 h 10695515"/>
              <a:gd name="connsiteX30" fmla="*/ 19986 w 4126269"/>
              <a:gd name="connsiteY30" fmla="*/ 8991028 h 10695515"/>
              <a:gd name="connsiteX31" fmla="*/ 30530 w 4126269"/>
              <a:gd name="connsiteY31" fmla="*/ 8936768 h 10695515"/>
              <a:gd name="connsiteX32" fmla="*/ 30530 w 4126269"/>
              <a:gd name="connsiteY32" fmla="*/ 8213677 h 10695515"/>
              <a:gd name="connsiteX33" fmla="*/ 30530 w 4126269"/>
              <a:gd name="connsiteY33" fmla="*/ 8117697 h 10695515"/>
              <a:gd name="connsiteX34" fmla="*/ 19292 w 4126269"/>
              <a:gd name="connsiteY34" fmla="*/ 8064088 h 10695515"/>
              <a:gd name="connsiteX35" fmla="*/ 6414 w 4126269"/>
              <a:gd name="connsiteY35" fmla="*/ 8009276 h 10695515"/>
              <a:gd name="connsiteX36" fmla="*/ 862 w 4126269"/>
              <a:gd name="connsiteY36" fmla="*/ 7956458 h 10695515"/>
              <a:gd name="connsiteX37" fmla="*/ 0 w 4126269"/>
              <a:gd name="connsiteY37"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7200 w 4127976"/>
              <a:gd name="connsiteY16" fmla="*/ 6855869 h 10695515"/>
              <a:gd name="connsiteX17" fmla="*/ 21919 w 4127976"/>
              <a:gd name="connsiteY17" fmla="*/ 40543 h 10695515"/>
              <a:gd name="connsiteX18" fmla="*/ 47162 w 4127976"/>
              <a:gd name="connsiteY18" fmla="*/ 4670 h 10695515"/>
              <a:gd name="connsiteX19" fmla="*/ 68017 w 4127976"/>
              <a:gd name="connsiteY19" fmla="*/ 37 h 10695515"/>
              <a:gd name="connsiteX20" fmla="*/ 4090259 w 4127976"/>
              <a:gd name="connsiteY20" fmla="*/ 0 h 10695515"/>
              <a:gd name="connsiteX21" fmla="*/ 4123786 w 4127976"/>
              <a:gd name="connsiteY21" fmla="*/ 33528 h 10695515"/>
              <a:gd name="connsiteX22" fmla="*/ 4123785 w 4127976"/>
              <a:gd name="connsiteY22" fmla="*/ 10662081 h 10695515"/>
              <a:gd name="connsiteX23" fmla="*/ 4090258 w 4127976"/>
              <a:gd name="connsiteY23" fmla="*/ 10695514 h 10695515"/>
              <a:gd name="connsiteX24" fmla="*/ 4072751 w 4127976"/>
              <a:gd name="connsiteY24" fmla="*/ 10695514 h 10695515"/>
              <a:gd name="connsiteX25" fmla="*/ 4072751 w 4127976"/>
              <a:gd name="connsiteY25" fmla="*/ 10695515 h 10695515"/>
              <a:gd name="connsiteX26" fmla="*/ 68003 w 4127976"/>
              <a:gd name="connsiteY26" fmla="*/ 10695515 h 10695515"/>
              <a:gd name="connsiteX27" fmla="*/ 30530 w 4127976"/>
              <a:gd name="connsiteY27" fmla="*/ 10659953 h 10695515"/>
              <a:gd name="connsiteX28" fmla="*/ 30530 w 4127976"/>
              <a:gd name="connsiteY28" fmla="*/ 9043781 h 10695515"/>
              <a:gd name="connsiteX29" fmla="*/ 19986 w 4127976"/>
              <a:gd name="connsiteY29" fmla="*/ 8991028 h 10695515"/>
              <a:gd name="connsiteX30" fmla="*/ 30530 w 4127976"/>
              <a:gd name="connsiteY30" fmla="*/ 8936768 h 10695515"/>
              <a:gd name="connsiteX31" fmla="*/ 30530 w 4127976"/>
              <a:gd name="connsiteY31" fmla="*/ 8213677 h 10695515"/>
              <a:gd name="connsiteX32" fmla="*/ 30530 w 4127976"/>
              <a:gd name="connsiteY32" fmla="*/ 8117697 h 10695515"/>
              <a:gd name="connsiteX33" fmla="*/ 19292 w 4127976"/>
              <a:gd name="connsiteY33" fmla="*/ 8064088 h 10695515"/>
              <a:gd name="connsiteX34" fmla="*/ 6414 w 4127976"/>
              <a:gd name="connsiteY34" fmla="*/ 8009276 h 10695515"/>
              <a:gd name="connsiteX35" fmla="*/ 862 w 4127976"/>
              <a:gd name="connsiteY35" fmla="*/ 7956458 h 10695515"/>
              <a:gd name="connsiteX36" fmla="*/ 0 w 4127976"/>
              <a:gd name="connsiteY36"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1919 w 4127976"/>
              <a:gd name="connsiteY16" fmla="*/ 40543 h 10695515"/>
              <a:gd name="connsiteX17" fmla="*/ 47162 w 4127976"/>
              <a:gd name="connsiteY17" fmla="*/ 4670 h 10695515"/>
              <a:gd name="connsiteX18" fmla="*/ 68017 w 4127976"/>
              <a:gd name="connsiteY18" fmla="*/ 37 h 10695515"/>
              <a:gd name="connsiteX19" fmla="*/ 4090259 w 4127976"/>
              <a:gd name="connsiteY19" fmla="*/ 0 h 10695515"/>
              <a:gd name="connsiteX20" fmla="*/ 4123786 w 4127976"/>
              <a:gd name="connsiteY20" fmla="*/ 33528 h 10695515"/>
              <a:gd name="connsiteX21" fmla="*/ 4123785 w 4127976"/>
              <a:gd name="connsiteY21" fmla="*/ 10662081 h 10695515"/>
              <a:gd name="connsiteX22" fmla="*/ 4090258 w 4127976"/>
              <a:gd name="connsiteY22" fmla="*/ 10695514 h 10695515"/>
              <a:gd name="connsiteX23" fmla="*/ 4072751 w 4127976"/>
              <a:gd name="connsiteY23" fmla="*/ 10695514 h 10695515"/>
              <a:gd name="connsiteX24" fmla="*/ 4072751 w 4127976"/>
              <a:gd name="connsiteY24" fmla="*/ 10695515 h 10695515"/>
              <a:gd name="connsiteX25" fmla="*/ 68003 w 4127976"/>
              <a:gd name="connsiteY25" fmla="*/ 10695515 h 10695515"/>
              <a:gd name="connsiteX26" fmla="*/ 30530 w 4127976"/>
              <a:gd name="connsiteY26" fmla="*/ 10659953 h 10695515"/>
              <a:gd name="connsiteX27" fmla="*/ 30530 w 4127976"/>
              <a:gd name="connsiteY27" fmla="*/ 9043781 h 10695515"/>
              <a:gd name="connsiteX28" fmla="*/ 19986 w 4127976"/>
              <a:gd name="connsiteY28" fmla="*/ 8991028 h 10695515"/>
              <a:gd name="connsiteX29" fmla="*/ 30530 w 4127976"/>
              <a:gd name="connsiteY29" fmla="*/ 8936768 h 10695515"/>
              <a:gd name="connsiteX30" fmla="*/ 30530 w 4127976"/>
              <a:gd name="connsiteY30" fmla="*/ 8213677 h 10695515"/>
              <a:gd name="connsiteX31" fmla="*/ 30530 w 4127976"/>
              <a:gd name="connsiteY31" fmla="*/ 8117697 h 10695515"/>
              <a:gd name="connsiteX32" fmla="*/ 19292 w 4127976"/>
              <a:gd name="connsiteY32" fmla="*/ 8064088 h 10695515"/>
              <a:gd name="connsiteX33" fmla="*/ 6414 w 4127976"/>
              <a:gd name="connsiteY33" fmla="*/ 8009276 h 10695515"/>
              <a:gd name="connsiteX34" fmla="*/ 862 w 4127976"/>
              <a:gd name="connsiteY34" fmla="*/ 7956458 h 10695515"/>
              <a:gd name="connsiteX35" fmla="*/ 0 w 4127976"/>
              <a:gd name="connsiteY35"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21919 w 4127976"/>
              <a:gd name="connsiteY15" fmla="*/ 40543 h 10695515"/>
              <a:gd name="connsiteX16" fmla="*/ 47162 w 4127976"/>
              <a:gd name="connsiteY16" fmla="*/ 4670 h 10695515"/>
              <a:gd name="connsiteX17" fmla="*/ 68017 w 4127976"/>
              <a:gd name="connsiteY17" fmla="*/ 37 h 10695515"/>
              <a:gd name="connsiteX18" fmla="*/ 4090259 w 4127976"/>
              <a:gd name="connsiteY18" fmla="*/ 0 h 10695515"/>
              <a:gd name="connsiteX19" fmla="*/ 4123786 w 4127976"/>
              <a:gd name="connsiteY19" fmla="*/ 33528 h 10695515"/>
              <a:gd name="connsiteX20" fmla="*/ 4123785 w 4127976"/>
              <a:gd name="connsiteY20" fmla="*/ 10662081 h 10695515"/>
              <a:gd name="connsiteX21" fmla="*/ 4090258 w 4127976"/>
              <a:gd name="connsiteY21" fmla="*/ 10695514 h 10695515"/>
              <a:gd name="connsiteX22" fmla="*/ 4072751 w 4127976"/>
              <a:gd name="connsiteY22" fmla="*/ 10695514 h 10695515"/>
              <a:gd name="connsiteX23" fmla="*/ 4072751 w 4127976"/>
              <a:gd name="connsiteY23" fmla="*/ 10695515 h 10695515"/>
              <a:gd name="connsiteX24" fmla="*/ 68003 w 4127976"/>
              <a:gd name="connsiteY24" fmla="*/ 10695515 h 10695515"/>
              <a:gd name="connsiteX25" fmla="*/ 30530 w 4127976"/>
              <a:gd name="connsiteY25" fmla="*/ 10659953 h 10695515"/>
              <a:gd name="connsiteX26" fmla="*/ 30530 w 4127976"/>
              <a:gd name="connsiteY26" fmla="*/ 9043781 h 10695515"/>
              <a:gd name="connsiteX27" fmla="*/ 19986 w 4127976"/>
              <a:gd name="connsiteY27" fmla="*/ 8991028 h 10695515"/>
              <a:gd name="connsiteX28" fmla="*/ 30530 w 4127976"/>
              <a:gd name="connsiteY28" fmla="*/ 8936768 h 10695515"/>
              <a:gd name="connsiteX29" fmla="*/ 30530 w 4127976"/>
              <a:gd name="connsiteY29" fmla="*/ 8213677 h 10695515"/>
              <a:gd name="connsiteX30" fmla="*/ 30530 w 4127976"/>
              <a:gd name="connsiteY30" fmla="*/ 8117697 h 10695515"/>
              <a:gd name="connsiteX31" fmla="*/ 19292 w 4127976"/>
              <a:gd name="connsiteY31" fmla="*/ 8064088 h 10695515"/>
              <a:gd name="connsiteX32" fmla="*/ 6414 w 4127976"/>
              <a:gd name="connsiteY32" fmla="*/ 8009276 h 10695515"/>
              <a:gd name="connsiteX33" fmla="*/ 862 w 4127976"/>
              <a:gd name="connsiteY33" fmla="*/ 7956458 h 10695515"/>
              <a:gd name="connsiteX34" fmla="*/ 0 w 4127976"/>
              <a:gd name="connsiteY34"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21919 w 4127976"/>
              <a:gd name="connsiteY14" fmla="*/ 40543 h 10695515"/>
              <a:gd name="connsiteX15" fmla="*/ 47162 w 4127976"/>
              <a:gd name="connsiteY15" fmla="*/ 4670 h 10695515"/>
              <a:gd name="connsiteX16" fmla="*/ 68017 w 4127976"/>
              <a:gd name="connsiteY16" fmla="*/ 37 h 10695515"/>
              <a:gd name="connsiteX17" fmla="*/ 4090259 w 4127976"/>
              <a:gd name="connsiteY17" fmla="*/ 0 h 10695515"/>
              <a:gd name="connsiteX18" fmla="*/ 4123786 w 4127976"/>
              <a:gd name="connsiteY18" fmla="*/ 33528 h 10695515"/>
              <a:gd name="connsiteX19" fmla="*/ 4123785 w 4127976"/>
              <a:gd name="connsiteY19" fmla="*/ 10662081 h 10695515"/>
              <a:gd name="connsiteX20" fmla="*/ 4090258 w 4127976"/>
              <a:gd name="connsiteY20" fmla="*/ 10695514 h 10695515"/>
              <a:gd name="connsiteX21" fmla="*/ 4072751 w 4127976"/>
              <a:gd name="connsiteY21" fmla="*/ 10695514 h 10695515"/>
              <a:gd name="connsiteX22" fmla="*/ 4072751 w 4127976"/>
              <a:gd name="connsiteY22" fmla="*/ 10695515 h 10695515"/>
              <a:gd name="connsiteX23" fmla="*/ 68003 w 4127976"/>
              <a:gd name="connsiteY23" fmla="*/ 10695515 h 10695515"/>
              <a:gd name="connsiteX24" fmla="*/ 30530 w 4127976"/>
              <a:gd name="connsiteY24" fmla="*/ 10659953 h 10695515"/>
              <a:gd name="connsiteX25" fmla="*/ 30530 w 4127976"/>
              <a:gd name="connsiteY25" fmla="*/ 9043781 h 10695515"/>
              <a:gd name="connsiteX26" fmla="*/ 19986 w 4127976"/>
              <a:gd name="connsiteY26" fmla="*/ 8991028 h 10695515"/>
              <a:gd name="connsiteX27" fmla="*/ 30530 w 4127976"/>
              <a:gd name="connsiteY27" fmla="*/ 8936768 h 10695515"/>
              <a:gd name="connsiteX28" fmla="*/ 30530 w 4127976"/>
              <a:gd name="connsiteY28" fmla="*/ 8213677 h 10695515"/>
              <a:gd name="connsiteX29" fmla="*/ 30530 w 4127976"/>
              <a:gd name="connsiteY29" fmla="*/ 8117697 h 10695515"/>
              <a:gd name="connsiteX30" fmla="*/ 19292 w 4127976"/>
              <a:gd name="connsiteY30" fmla="*/ 8064088 h 10695515"/>
              <a:gd name="connsiteX31" fmla="*/ 6414 w 4127976"/>
              <a:gd name="connsiteY31" fmla="*/ 8009276 h 10695515"/>
              <a:gd name="connsiteX32" fmla="*/ 862 w 4127976"/>
              <a:gd name="connsiteY32" fmla="*/ 7956458 h 10695515"/>
              <a:gd name="connsiteX33" fmla="*/ 0 w 4127976"/>
              <a:gd name="connsiteY33"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21919 w 4127976"/>
              <a:gd name="connsiteY13" fmla="*/ 40543 h 10695515"/>
              <a:gd name="connsiteX14" fmla="*/ 47162 w 4127976"/>
              <a:gd name="connsiteY14" fmla="*/ 4670 h 10695515"/>
              <a:gd name="connsiteX15" fmla="*/ 68017 w 4127976"/>
              <a:gd name="connsiteY15" fmla="*/ 37 h 10695515"/>
              <a:gd name="connsiteX16" fmla="*/ 4090259 w 4127976"/>
              <a:gd name="connsiteY16" fmla="*/ 0 h 10695515"/>
              <a:gd name="connsiteX17" fmla="*/ 4123786 w 4127976"/>
              <a:gd name="connsiteY17" fmla="*/ 33528 h 10695515"/>
              <a:gd name="connsiteX18" fmla="*/ 4123785 w 4127976"/>
              <a:gd name="connsiteY18" fmla="*/ 10662081 h 10695515"/>
              <a:gd name="connsiteX19" fmla="*/ 4090258 w 4127976"/>
              <a:gd name="connsiteY19" fmla="*/ 10695514 h 10695515"/>
              <a:gd name="connsiteX20" fmla="*/ 4072751 w 4127976"/>
              <a:gd name="connsiteY20" fmla="*/ 10695514 h 10695515"/>
              <a:gd name="connsiteX21" fmla="*/ 4072751 w 4127976"/>
              <a:gd name="connsiteY21" fmla="*/ 10695515 h 10695515"/>
              <a:gd name="connsiteX22" fmla="*/ 68003 w 4127976"/>
              <a:gd name="connsiteY22" fmla="*/ 10695515 h 10695515"/>
              <a:gd name="connsiteX23" fmla="*/ 30530 w 4127976"/>
              <a:gd name="connsiteY23" fmla="*/ 10659953 h 10695515"/>
              <a:gd name="connsiteX24" fmla="*/ 30530 w 4127976"/>
              <a:gd name="connsiteY24" fmla="*/ 9043781 h 10695515"/>
              <a:gd name="connsiteX25" fmla="*/ 19986 w 4127976"/>
              <a:gd name="connsiteY25" fmla="*/ 8991028 h 10695515"/>
              <a:gd name="connsiteX26" fmla="*/ 30530 w 4127976"/>
              <a:gd name="connsiteY26" fmla="*/ 8936768 h 10695515"/>
              <a:gd name="connsiteX27" fmla="*/ 30530 w 4127976"/>
              <a:gd name="connsiteY27" fmla="*/ 8213677 h 10695515"/>
              <a:gd name="connsiteX28" fmla="*/ 30530 w 4127976"/>
              <a:gd name="connsiteY28" fmla="*/ 8117697 h 10695515"/>
              <a:gd name="connsiteX29" fmla="*/ 19292 w 4127976"/>
              <a:gd name="connsiteY29" fmla="*/ 8064088 h 10695515"/>
              <a:gd name="connsiteX30" fmla="*/ 6414 w 4127976"/>
              <a:gd name="connsiteY30" fmla="*/ 8009276 h 10695515"/>
              <a:gd name="connsiteX31" fmla="*/ 862 w 4127976"/>
              <a:gd name="connsiteY31" fmla="*/ 7956458 h 10695515"/>
              <a:gd name="connsiteX32" fmla="*/ 0 w 4127976"/>
              <a:gd name="connsiteY32"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1919 w 4127976"/>
              <a:gd name="connsiteY12" fmla="*/ 40543 h 10695515"/>
              <a:gd name="connsiteX13" fmla="*/ 47162 w 4127976"/>
              <a:gd name="connsiteY13" fmla="*/ 4670 h 10695515"/>
              <a:gd name="connsiteX14" fmla="*/ 68017 w 4127976"/>
              <a:gd name="connsiteY14" fmla="*/ 37 h 10695515"/>
              <a:gd name="connsiteX15" fmla="*/ 4090259 w 4127976"/>
              <a:gd name="connsiteY15" fmla="*/ 0 h 10695515"/>
              <a:gd name="connsiteX16" fmla="*/ 4123786 w 4127976"/>
              <a:gd name="connsiteY16" fmla="*/ 33528 h 10695515"/>
              <a:gd name="connsiteX17" fmla="*/ 4123785 w 4127976"/>
              <a:gd name="connsiteY17" fmla="*/ 10662081 h 10695515"/>
              <a:gd name="connsiteX18" fmla="*/ 4090258 w 4127976"/>
              <a:gd name="connsiteY18" fmla="*/ 10695514 h 10695515"/>
              <a:gd name="connsiteX19" fmla="*/ 4072751 w 4127976"/>
              <a:gd name="connsiteY19" fmla="*/ 10695514 h 10695515"/>
              <a:gd name="connsiteX20" fmla="*/ 4072751 w 4127976"/>
              <a:gd name="connsiteY20" fmla="*/ 10695515 h 10695515"/>
              <a:gd name="connsiteX21" fmla="*/ 68003 w 4127976"/>
              <a:gd name="connsiteY21" fmla="*/ 10695515 h 10695515"/>
              <a:gd name="connsiteX22" fmla="*/ 30530 w 4127976"/>
              <a:gd name="connsiteY22" fmla="*/ 10659953 h 10695515"/>
              <a:gd name="connsiteX23" fmla="*/ 30530 w 4127976"/>
              <a:gd name="connsiteY23" fmla="*/ 9043781 h 10695515"/>
              <a:gd name="connsiteX24" fmla="*/ 19986 w 4127976"/>
              <a:gd name="connsiteY24" fmla="*/ 8991028 h 10695515"/>
              <a:gd name="connsiteX25" fmla="*/ 30530 w 4127976"/>
              <a:gd name="connsiteY25" fmla="*/ 8936768 h 10695515"/>
              <a:gd name="connsiteX26" fmla="*/ 30530 w 4127976"/>
              <a:gd name="connsiteY26" fmla="*/ 8213677 h 10695515"/>
              <a:gd name="connsiteX27" fmla="*/ 30530 w 4127976"/>
              <a:gd name="connsiteY27" fmla="*/ 8117697 h 10695515"/>
              <a:gd name="connsiteX28" fmla="*/ 19292 w 4127976"/>
              <a:gd name="connsiteY28" fmla="*/ 8064088 h 10695515"/>
              <a:gd name="connsiteX29" fmla="*/ 6414 w 4127976"/>
              <a:gd name="connsiteY29" fmla="*/ 8009276 h 10695515"/>
              <a:gd name="connsiteX30" fmla="*/ 862 w 4127976"/>
              <a:gd name="connsiteY30" fmla="*/ 7956458 h 10695515"/>
              <a:gd name="connsiteX31" fmla="*/ 0 w 4127976"/>
              <a:gd name="connsiteY31" fmla="*/ 7915797 h 10695515"/>
              <a:gd name="connsiteX0" fmla="*/ 0 w 4127114"/>
              <a:gd name="connsiteY0" fmla="*/ 7956458 h 10695515"/>
              <a:gd name="connsiteX1" fmla="*/ 6738 w 4127114"/>
              <a:gd name="connsiteY1" fmla="*/ 7873197 h 10695515"/>
              <a:gd name="connsiteX2" fmla="*/ 3577 w 4127114"/>
              <a:gd name="connsiteY2" fmla="*/ 7844441 h 10695515"/>
              <a:gd name="connsiteX3" fmla="*/ 11720 w 4127114"/>
              <a:gd name="connsiteY3" fmla="*/ 7790887 h 10695515"/>
              <a:gd name="connsiteX4" fmla="*/ 19223 w 4127114"/>
              <a:gd name="connsiteY4" fmla="*/ 7712540 h 10695515"/>
              <a:gd name="connsiteX5" fmla="*/ 27219 w 4127114"/>
              <a:gd name="connsiteY5" fmla="*/ 7658609 h 10695515"/>
              <a:gd name="connsiteX6" fmla="*/ 29668 w 4127114"/>
              <a:gd name="connsiteY6" fmla="*/ 7648210 h 10695515"/>
              <a:gd name="connsiteX7" fmla="*/ 29668 w 4127114"/>
              <a:gd name="connsiteY7" fmla="*/ 7295316 h 10695515"/>
              <a:gd name="connsiteX8" fmla="*/ 26931 w 4127114"/>
              <a:gd name="connsiteY8" fmla="*/ 7269284 h 10695515"/>
              <a:gd name="connsiteX9" fmla="*/ 29668 w 4127114"/>
              <a:gd name="connsiteY9" fmla="*/ 7181458 h 10695515"/>
              <a:gd name="connsiteX10" fmla="*/ 25940 w 4127114"/>
              <a:gd name="connsiteY10" fmla="*/ 7168704 h 10695515"/>
              <a:gd name="connsiteX11" fmla="*/ 29668 w 4127114"/>
              <a:gd name="connsiteY11" fmla="*/ 7082840 h 10695515"/>
              <a:gd name="connsiteX12" fmla="*/ 21057 w 4127114"/>
              <a:gd name="connsiteY12" fmla="*/ 40543 h 10695515"/>
              <a:gd name="connsiteX13" fmla="*/ 46300 w 4127114"/>
              <a:gd name="connsiteY13" fmla="*/ 4670 h 10695515"/>
              <a:gd name="connsiteX14" fmla="*/ 67155 w 4127114"/>
              <a:gd name="connsiteY14" fmla="*/ 37 h 10695515"/>
              <a:gd name="connsiteX15" fmla="*/ 4089397 w 4127114"/>
              <a:gd name="connsiteY15" fmla="*/ 0 h 10695515"/>
              <a:gd name="connsiteX16" fmla="*/ 4122924 w 4127114"/>
              <a:gd name="connsiteY16" fmla="*/ 33528 h 10695515"/>
              <a:gd name="connsiteX17" fmla="*/ 4122923 w 4127114"/>
              <a:gd name="connsiteY17" fmla="*/ 10662081 h 10695515"/>
              <a:gd name="connsiteX18" fmla="*/ 4089396 w 4127114"/>
              <a:gd name="connsiteY18" fmla="*/ 10695514 h 10695515"/>
              <a:gd name="connsiteX19" fmla="*/ 4071889 w 4127114"/>
              <a:gd name="connsiteY19" fmla="*/ 10695514 h 10695515"/>
              <a:gd name="connsiteX20" fmla="*/ 4071889 w 4127114"/>
              <a:gd name="connsiteY20" fmla="*/ 10695515 h 10695515"/>
              <a:gd name="connsiteX21" fmla="*/ 67141 w 4127114"/>
              <a:gd name="connsiteY21" fmla="*/ 10695515 h 10695515"/>
              <a:gd name="connsiteX22" fmla="*/ 29668 w 4127114"/>
              <a:gd name="connsiteY22" fmla="*/ 10659953 h 10695515"/>
              <a:gd name="connsiteX23" fmla="*/ 29668 w 4127114"/>
              <a:gd name="connsiteY23" fmla="*/ 9043781 h 10695515"/>
              <a:gd name="connsiteX24" fmla="*/ 19124 w 4127114"/>
              <a:gd name="connsiteY24" fmla="*/ 8991028 h 10695515"/>
              <a:gd name="connsiteX25" fmla="*/ 29668 w 4127114"/>
              <a:gd name="connsiteY25" fmla="*/ 8936768 h 10695515"/>
              <a:gd name="connsiteX26" fmla="*/ 29668 w 4127114"/>
              <a:gd name="connsiteY26" fmla="*/ 8213677 h 10695515"/>
              <a:gd name="connsiteX27" fmla="*/ 29668 w 4127114"/>
              <a:gd name="connsiteY27" fmla="*/ 8117697 h 10695515"/>
              <a:gd name="connsiteX28" fmla="*/ 18430 w 4127114"/>
              <a:gd name="connsiteY28" fmla="*/ 8064088 h 10695515"/>
              <a:gd name="connsiteX29" fmla="*/ 5552 w 4127114"/>
              <a:gd name="connsiteY29" fmla="*/ 8009276 h 10695515"/>
              <a:gd name="connsiteX30" fmla="*/ 0 w 4127114"/>
              <a:gd name="connsiteY30" fmla="*/ 7956458 h 10695515"/>
              <a:gd name="connsiteX0" fmla="*/ 2074 w 4123636"/>
              <a:gd name="connsiteY0" fmla="*/ 8009276 h 10695515"/>
              <a:gd name="connsiteX1" fmla="*/ 3260 w 4123636"/>
              <a:gd name="connsiteY1" fmla="*/ 7873197 h 10695515"/>
              <a:gd name="connsiteX2" fmla="*/ 99 w 4123636"/>
              <a:gd name="connsiteY2" fmla="*/ 7844441 h 10695515"/>
              <a:gd name="connsiteX3" fmla="*/ 8242 w 4123636"/>
              <a:gd name="connsiteY3" fmla="*/ 7790887 h 10695515"/>
              <a:gd name="connsiteX4" fmla="*/ 15745 w 4123636"/>
              <a:gd name="connsiteY4" fmla="*/ 7712540 h 10695515"/>
              <a:gd name="connsiteX5" fmla="*/ 23741 w 4123636"/>
              <a:gd name="connsiteY5" fmla="*/ 7658609 h 10695515"/>
              <a:gd name="connsiteX6" fmla="*/ 26190 w 4123636"/>
              <a:gd name="connsiteY6" fmla="*/ 7648210 h 10695515"/>
              <a:gd name="connsiteX7" fmla="*/ 26190 w 4123636"/>
              <a:gd name="connsiteY7" fmla="*/ 7295316 h 10695515"/>
              <a:gd name="connsiteX8" fmla="*/ 23453 w 4123636"/>
              <a:gd name="connsiteY8" fmla="*/ 7269284 h 10695515"/>
              <a:gd name="connsiteX9" fmla="*/ 26190 w 4123636"/>
              <a:gd name="connsiteY9" fmla="*/ 7181458 h 10695515"/>
              <a:gd name="connsiteX10" fmla="*/ 22462 w 4123636"/>
              <a:gd name="connsiteY10" fmla="*/ 7168704 h 10695515"/>
              <a:gd name="connsiteX11" fmla="*/ 26190 w 4123636"/>
              <a:gd name="connsiteY11" fmla="*/ 7082840 h 10695515"/>
              <a:gd name="connsiteX12" fmla="*/ 17579 w 4123636"/>
              <a:gd name="connsiteY12" fmla="*/ 40543 h 10695515"/>
              <a:gd name="connsiteX13" fmla="*/ 42822 w 4123636"/>
              <a:gd name="connsiteY13" fmla="*/ 4670 h 10695515"/>
              <a:gd name="connsiteX14" fmla="*/ 63677 w 4123636"/>
              <a:gd name="connsiteY14" fmla="*/ 37 h 10695515"/>
              <a:gd name="connsiteX15" fmla="*/ 4085919 w 4123636"/>
              <a:gd name="connsiteY15" fmla="*/ 0 h 10695515"/>
              <a:gd name="connsiteX16" fmla="*/ 4119446 w 4123636"/>
              <a:gd name="connsiteY16" fmla="*/ 33528 h 10695515"/>
              <a:gd name="connsiteX17" fmla="*/ 4119445 w 4123636"/>
              <a:gd name="connsiteY17" fmla="*/ 10662081 h 10695515"/>
              <a:gd name="connsiteX18" fmla="*/ 4085918 w 4123636"/>
              <a:gd name="connsiteY18" fmla="*/ 10695514 h 10695515"/>
              <a:gd name="connsiteX19" fmla="*/ 4068411 w 4123636"/>
              <a:gd name="connsiteY19" fmla="*/ 10695514 h 10695515"/>
              <a:gd name="connsiteX20" fmla="*/ 4068411 w 4123636"/>
              <a:gd name="connsiteY20" fmla="*/ 10695515 h 10695515"/>
              <a:gd name="connsiteX21" fmla="*/ 63663 w 4123636"/>
              <a:gd name="connsiteY21" fmla="*/ 10695515 h 10695515"/>
              <a:gd name="connsiteX22" fmla="*/ 26190 w 4123636"/>
              <a:gd name="connsiteY22" fmla="*/ 10659953 h 10695515"/>
              <a:gd name="connsiteX23" fmla="*/ 26190 w 4123636"/>
              <a:gd name="connsiteY23" fmla="*/ 9043781 h 10695515"/>
              <a:gd name="connsiteX24" fmla="*/ 15646 w 4123636"/>
              <a:gd name="connsiteY24" fmla="*/ 8991028 h 10695515"/>
              <a:gd name="connsiteX25" fmla="*/ 26190 w 4123636"/>
              <a:gd name="connsiteY25" fmla="*/ 8936768 h 10695515"/>
              <a:gd name="connsiteX26" fmla="*/ 26190 w 4123636"/>
              <a:gd name="connsiteY26" fmla="*/ 8213677 h 10695515"/>
              <a:gd name="connsiteX27" fmla="*/ 26190 w 4123636"/>
              <a:gd name="connsiteY27" fmla="*/ 8117697 h 10695515"/>
              <a:gd name="connsiteX28" fmla="*/ 14952 w 4123636"/>
              <a:gd name="connsiteY28" fmla="*/ 8064088 h 10695515"/>
              <a:gd name="connsiteX29" fmla="*/ 2074 w 4123636"/>
              <a:gd name="connsiteY29" fmla="*/ 8009276 h 10695515"/>
              <a:gd name="connsiteX0" fmla="*/ 2471 w 4124033"/>
              <a:gd name="connsiteY0" fmla="*/ 8009276 h 10695515"/>
              <a:gd name="connsiteX1" fmla="*/ 496 w 4124033"/>
              <a:gd name="connsiteY1" fmla="*/ 7844441 h 10695515"/>
              <a:gd name="connsiteX2" fmla="*/ 8639 w 4124033"/>
              <a:gd name="connsiteY2" fmla="*/ 7790887 h 10695515"/>
              <a:gd name="connsiteX3" fmla="*/ 16142 w 4124033"/>
              <a:gd name="connsiteY3" fmla="*/ 7712540 h 10695515"/>
              <a:gd name="connsiteX4" fmla="*/ 24138 w 4124033"/>
              <a:gd name="connsiteY4" fmla="*/ 7658609 h 10695515"/>
              <a:gd name="connsiteX5" fmla="*/ 26587 w 4124033"/>
              <a:gd name="connsiteY5" fmla="*/ 7648210 h 10695515"/>
              <a:gd name="connsiteX6" fmla="*/ 26587 w 4124033"/>
              <a:gd name="connsiteY6" fmla="*/ 7295316 h 10695515"/>
              <a:gd name="connsiteX7" fmla="*/ 23850 w 4124033"/>
              <a:gd name="connsiteY7" fmla="*/ 7269284 h 10695515"/>
              <a:gd name="connsiteX8" fmla="*/ 26587 w 4124033"/>
              <a:gd name="connsiteY8" fmla="*/ 7181458 h 10695515"/>
              <a:gd name="connsiteX9" fmla="*/ 22859 w 4124033"/>
              <a:gd name="connsiteY9" fmla="*/ 7168704 h 10695515"/>
              <a:gd name="connsiteX10" fmla="*/ 26587 w 4124033"/>
              <a:gd name="connsiteY10" fmla="*/ 7082840 h 10695515"/>
              <a:gd name="connsiteX11" fmla="*/ 17976 w 4124033"/>
              <a:gd name="connsiteY11" fmla="*/ 40543 h 10695515"/>
              <a:gd name="connsiteX12" fmla="*/ 43219 w 4124033"/>
              <a:gd name="connsiteY12" fmla="*/ 4670 h 10695515"/>
              <a:gd name="connsiteX13" fmla="*/ 64074 w 4124033"/>
              <a:gd name="connsiteY13" fmla="*/ 37 h 10695515"/>
              <a:gd name="connsiteX14" fmla="*/ 4086316 w 4124033"/>
              <a:gd name="connsiteY14" fmla="*/ 0 h 10695515"/>
              <a:gd name="connsiteX15" fmla="*/ 4119843 w 4124033"/>
              <a:gd name="connsiteY15" fmla="*/ 33528 h 10695515"/>
              <a:gd name="connsiteX16" fmla="*/ 4119842 w 4124033"/>
              <a:gd name="connsiteY16" fmla="*/ 10662081 h 10695515"/>
              <a:gd name="connsiteX17" fmla="*/ 4086315 w 4124033"/>
              <a:gd name="connsiteY17" fmla="*/ 10695514 h 10695515"/>
              <a:gd name="connsiteX18" fmla="*/ 4068808 w 4124033"/>
              <a:gd name="connsiteY18" fmla="*/ 10695514 h 10695515"/>
              <a:gd name="connsiteX19" fmla="*/ 4068808 w 4124033"/>
              <a:gd name="connsiteY19" fmla="*/ 10695515 h 10695515"/>
              <a:gd name="connsiteX20" fmla="*/ 64060 w 4124033"/>
              <a:gd name="connsiteY20" fmla="*/ 10695515 h 10695515"/>
              <a:gd name="connsiteX21" fmla="*/ 26587 w 4124033"/>
              <a:gd name="connsiteY21" fmla="*/ 10659953 h 10695515"/>
              <a:gd name="connsiteX22" fmla="*/ 26587 w 4124033"/>
              <a:gd name="connsiteY22" fmla="*/ 9043781 h 10695515"/>
              <a:gd name="connsiteX23" fmla="*/ 16043 w 4124033"/>
              <a:gd name="connsiteY23" fmla="*/ 8991028 h 10695515"/>
              <a:gd name="connsiteX24" fmla="*/ 26587 w 4124033"/>
              <a:gd name="connsiteY24" fmla="*/ 8936768 h 10695515"/>
              <a:gd name="connsiteX25" fmla="*/ 26587 w 4124033"/>
              <a:gd name="connsiteY25" fmla="*/ 8213677 h 10695515"/>
              <a:gd name="connsiteX26" fmla="*/ 26587 w 4124033"/>
              <a:gd name="connsiteY26" fmla="*/ 8117697 h 10695515"/>
              <a:gd name="connsiteX27" fmla="*/ 15349 w 4124033"/>
              <a:gd name="connsiteY27" fmla="*/ 8064088 h 10695515"/>
              <a:gd name="connsiteX28" fmla="*/ 2471 w 4124033"/>
              <a:gd name="connsiteY28" fmla="*/ 8009276 h 10695515"/>
              <a:gd name="connsiteX0" fmla="*/ 14853 w 4123537"/>
              <a:gd name="connsiteY0" fmla="*/ 8064088 h 10695515"/>
              <a:gd name="connsiteX1" fmla="*/ 0 w 4123537"/>
              <a:gd name="connsiteY1" fmla="*/ 7844441 h 10695515"/>
              <a:gd name="connsiteX2" fmla="*/ 8143 w 4123537"/>
              <a:gd name="connsiteY2" fmla="*/ 7790887 h 10695515"/>
              <a:gd name="connsiteX3" fmla="*/ 15646 w 4123537"/>
              <a:gd name="connsiteY3" fmla="*/ 7712540 h 10695515"/>
              <a:gd name="connsiteX4" fmla="*/ 23642 w 4123537"/>
              <a:gd name="connsiteY4" fmla="*/ 7658609 h 10695515"/>
              <a:gd name="connsiteX5" fmla="*/ 26091 w 4123537"/>
              <a:gd name="connsiteY5" fmla="*/ 7648210 h 10695515"/>
              <a:gd name="connsiteX6" fmla="*/ 26091 w 4123537"/>
              <a:gd name="connsiteY6" fmla="*/ 7295316 h 10695515"/>
              <a:gd name="connsiteX7" fmla="*/ 23354 w 4123537"/>
              <a:gd name="connsiteY7" fmla="*/ 7269284 h 10695515"/>
              <a:gd name="connsiteX8" fmla="*/ 26091 w 4123537"/>
              <a:gd name="connsiteY8" fmla="*/ 7181458 h 10695515"/>
              <a:gd name="connsiteX9" fmla="*/ 22363 w 4123537"/>
              <a:gd name="connsiteY9" fmla="*/ 7168704 h 10695515"/>
              <a:gd name="connsiteX10" fmla="*/ 26091 w 4123537"/>
              <a:gd name="connsiteY10" fmla="*/ 7082840 h 10695515"/>
              <a:gd name="connsiteX11" fmla="*/ 17480 w 4123537"/>
              <a:gd name="connsiteY11" fmla="*/ 40543 h 10695515"/>
              <a:gd name="connsiteX12" fmla="*/ 42723 w 4123537"/>
              <a:gd name="connsiteY12" fmla="*/ 4670 h 10695515"/>
              <a:gd name="connsiteX13" fmla="*/ 63578 w 4123537"/>
              <a:gd name="connsiteY13" fmla="*/ 37 h 10695515"/>
              <a:gd name="connsiteX14" fmla="*/ 4085820 w 4123537"/>
              <a:gd name="connsiteY14" fmla="*/ 0 h 10695515"/>
              <a:gd name="connsiteX15" fmla="*/ 4119347 w 4123537"/>
              <a:gd name="connsiteY15" fmla="*/ 33528 h 10695515"/>
              <a:gd name="connsiteX16" fmla="*/ 4119346 w 4123537"/>
              <a:gd name="connsiteY16" fmla="*/ 10662081 h 10695515"/>
              <a:gd name="connsiteX17" fmla="*/ 4085819 w 4123537"/>
              <a:gd name="connsiteY17" fmla="*/ 10695514 h 10695515"/>
              <a:gd name="connsiteX18" fmla="*/ 4068312 w 4123537"/>
              <a:gd name="connsiteY18" fmla="*/ 10695514 h 10695515"/>
              <a:gd name="connsiteX19" fmla="*/ 4068312 w 4123537"/>
              <a:gd name="connsiteY19" fmla="*/ 10695515 h 10695515"/>
              <a:gd name="connsiteX20" fmla="*/ 63564 w 4123537"/>
              <a:gd name="connsiteY20" fmla="*/ 10695515 h 10695515"/>
              <a:gd name="connsiteX21" fmla="*/ 26091 w 4123537"/>
              <a:gd name="connsiteY21" fmla="*/ 10659953 h 10695515"/>
              <a:gd name="connsiteX22" fmla="*/ 26091 w 4123537"/>
              <a:gd name="connsiteY22" fmla="*/ 9043781 h 10695515"/>
              <a:gd name="connsiteX23" fmla="*/ 15547 w 4123537"/>
              <a:gd name="connsiteY23" fmla="*/ 8991028 h 10695515"/>
              <a:gd name="connsiteX24" fmla="*/ 26091 w 4123537"/>
              <a:gd name="connsiteY24" fmla="*/ 8936768 h 10695515"/>
              <a:gd name="connsiteX25" fmla="*/ 26091 w 4123537"/>
              <a:gd name="connsiteY25" fmla="*/ 8213677 h 10695515"/>
              <a:gd name="connsiteX26" fmla="*/ 26091 w 4123537"/>
              <a:gd name="connsiteY26" fmla="*/ 8117697 h 10695515"/>
              <a:gd name="connsiteX27" fmla="*/ 14853 w 4123537"/>
              <a:gd name="connsiteY27" fmla="*/ 8064088 h 10695515"/>
              <a:gd name="connsiteX0" fmla="*/ 6714 w 4115398"/>
              <a:gd name="connsiteY0" fmla="*/ 8064088 h 10695515"/>
              <a:gd name="connsiteX1" fmla="*/ 4 w 4115398"/>
              <a:gd name="connsiteY1" fmla="*/ 7790887 h 10695515"/>
              <a:gd name="connsiteX2" fmla="*/ 7507 w 4115398"/>
              <a:gd name="connsiteY2" fmla="*/ 7712540 h 10695515"/>
              <a:gd name="connsiteX3" fmla="*/ 15503 w 4115398"/>
              <a:gd name="connsiteY3" fmla="*/ 7658609 h 10695515"/>
              <a:gd name="connsiteX4" fmla="*/ 17952 w 4115398"/>
              <a:gd name="connsiteY4" fmla="*/ 7648210 h 10695515"/>
              <a:gd name="connsiteX5" fmla="*/ 17952 w 4115398"/>
              <a:gd name="connsiteY5" fmla="*/ 7295316 h 10695515"/>
              <a:gd name="connsiteX6" fmla="*/ 15215 w 4115398"/>
              <a:gd name="connsiteY6" fmla="*/ 7269284 h 10695515"/>
              <a:gd name="connsiteX7" fmla="*/ 17952 w 4115398"/>
              <a:gd name="connsiteY7" fmla="*/ 7181458 h 10695515"/>
              <a:gd name="connsiteX8" fmla="*/ 14224 w 4115398"/>
              <a:gd name="connsiteY8" fmla="*/ 7168704 h 10695515"/>
              <a:gd name="connsiteX9" fmla="*/ 17952 w 4115398"/>
              <a:gd name="connsiteY9" fmla="*/ 7082840 h 10695515"/>
              <a:gd name="connsiteX10" fmla="*/ 9341 w 4115398"/>
              <a:gd name="connsiteY10" fmla="*/ 40543 h 10695515"/>
              <a:gd name="connsiteX11" fmla="*/ 34584 w 4115398"/>
              <a:gd name="connsiteY11" fmla="*/ 4670 h 10695515"/>
              <a:gd name="connsiteX12" fmla="*/ 55439 w 4115398"/>
              <a:gd name="connsiteY12" fmla="*/ 37 h 10695515"/>
              <a:gd name="connsiteX13" fmla="*/ 4077681 w 4115398"/>
              <a:gd name="connsiteY13" fmla="*/ 0 h 10695515"/>
              <a:gd name="connsiteX14" fmla="*/ 4111208 w 4115398"/>
              <a:gd name="connsiteY14" fmla="*/ 33528 h 10695515"/>
              <a:gd name="connsiteX15" fmla="*/ 4111207 w 4115398"/>
              <a:gd name="connsiteY15" fmla="*/ 10662081 h 10695515"/>
              <a:gd name="connsiteX16" fmla="*/ 4077680 w 4115398"/>
              <a:gd name="connsiteY16" fmla="*/ 10695514 h 10695515"/>
              <a:gd name="connsiteX17" fmla="*/ 4060173 w 4115398"/>
              <a:gd name="connsiteY17" fmla="*/ 10695514 h 10695515"/>
              <a:gd name="connsiteX18" fmla="*/ 4060173 w 4115398"/>
              <a:gd name="connsiteY18" fmla="*/ 10695515 h 10695515"/>
              <a:gd name="connsiteX19" fmla="*/ 55425 w 4115398"/>
              <a:gd name="connsiteY19" fmla="*/ 10695515 h 10695515"/>
              <a:gd name="connsiteX20" fmla="*/ 17952 w 4115398"/>
              <a:gd name="connsiteY20" fmla="*/ 10659953 h 10695515"/>
              <a:gd name="connsiteX21" fmla="*/ 17952 w 4115398"/>
              <a:gd name="connsiteY21" fmla="*/ 9043781 h 10695515"/>
              <a:gd name="connsiteX22" fmla="*/ 7408 w 4115398"/>
              <a:gd name="connsiteY22" fmla="*/ 8991028 h 10695515"/>
              <a:gd name="connsiteX23" fmla="*/ 17952 w 4115398"/>
              <a:gd name="connsiteY23" fmla="*/ 8936768 h 10695515"/>
              <a:gd name="connsiteX24" fmla="*/ 17952 w 4115398"/>
              <a:gd name="connsiteY24" fmla="*/ 8213677 h 10695515"/>
              <a:gd name="connsiteX25" fmla="*/ 17952 w 4115398"/>
              <a:gd name="connsiteY25" fmla="*/ 8117697 h 10695515"/>
              <a:gd name="connsiteX26" fmla="*/ 6714 w 4115398"/>
              <a:gd name="connsiteY26" fmla="*/ 8064088 h 10695515"/>
              <a:gd name="connsiteX0" fmla="*/ 293 w 4108977"/>
              <a:gd name="connsiteY0" fmla="*/ 8064088 h 10695515"/>
              <a:gd name="connsiteX1" fmla="*/ 18363 w 4108977"/>
              <a:gd name="connsiteY1" fmla="*/ 7826418 h 10695515"/>
              <a:gd name="connsiteX2" fmla="*/ 1086 w 4108977"/>
              <a:gd name="connsiteY2" fmla="*/ 7712540 h 10695515"/>
              <a:gd name="connsiteX3" fmla="*/ 9082 w 4108977"/>
              <a:gd name="connsiteY3" fmla="*/ 7658609 h 10695515"/>
              <a:gd name="connsiteX4" fmla="*/ 11531 w 4108977"/>
              <a:gd name="connsiteY4" fmla="*/ 7648210 h 10695515"/>
              <a:gd name="connsiteX5" fmla="*/ 11531 w 4108977"/>
              <a:gd name="connsiteY5" fmla="*/ 7295316 h 10695515"/>
              <a:gd name="connsiteX6" fmla="*/ 8794 w 4108977"/>
              <a:gd name="connsiteY6" fmla="*/ 7269284 h 10695515"/>
              <a:gd name="connsiteX7" fmla="*/ 11531 w 4108977"/>
              <a:gd name="connsiteY7" fmla="*/ 7181458 h 10695515"/>
              <a:gd name="connsiteX8" fmla="*/ 7803 w 4108977"/>
              <a:gd name="connsiteY8" fmla="*/ 7168704 h 10695515"/>
              <a:gd name="connsiteX9" fmla="*/ 11531 w 4108977"/>
              <a:gd name="connsiteY9" fmla="*/ 7082840 h 10695515"/>
              <a:gd name="connsiteX10" fmla="*/ 2920 w 4108977"/>
              <a:gd name="connsiteY10" fmla="*/ 40543 h 10695515"/>
              <a:gd name="connsiteX11" fmla="*/ 28163 w 4108977"/>
              <a:gd name="connsiteY11" fmla="*/ 4670 h 10695515"/>
              <a:gd name="connsiteX12" fmla="*/ 49018 w 4108977"/>
              <a:gd name="connsiteY12" fmla="*/ 37 h 10695515"/>
              <a:gd name="connsiteX13" fmla="*/ 4071260 w 4108977"/>
              <a:gd name="connsiteY13" fmla="*/ 0 h 10695515"/>
              <a:gd name="connsiteX14" fmla="*/ 4104787 w 4108977"/>
              <a:gd name="connsiteY14" fmla="*/ 33528 h 10695515"/>
              <a:gd name="connsiteX15" fmla="*/ 4104786 w 4108977"/>
              <a:gd name="connsiteY15" fmla="*/ 10662081 h 10695515"/>
              <a:gd name="connsiteX16" fmla="*/ 4071259 w 4108977"/>
              <a:gd name="connsiteY16" fmla="*/ 10695514 h 10695515"/>
              <a:gd name="connsiteX17" fmla="*/ 4053752 w 4108977"/>
              <a:gd name="connsiteY17" fmla="*/ 10695514 h 10695515"/>
              <a:gd name="connsiteX18" fmla="*/ 4053752 w 4108977"/>
              <a:gd name="connsiteY18" fmla="*/ 10695515 h 10695515"/>
              <a:gd name="connsiteX19" fmla="*/ 49004 w 4108977"/>
              <a:gd name="connsiteY19" fmla="*/ 10695515 h 10695515"/>
              <a:gd name="connsiteX20" fmla="*/ 11531 w 4108977"/>
              <a:gd name="connsiteY20" fmla="*/ 10659953 h 10695515"/>
              <a:gd name="connsiteX21" fmla="*/ 11531 w 4108977"/>
              <a:gd name="connsiteY21" fmla="*/ 9043781 h 10695515"/>
              <a:gd name="connsiteX22" fmla="*/ 987 w 4108977"/>
              <a:gd name="connsiteY22" fmla="*/ 8991028 h 10695515"/>
              <a:gd name="connsiteX23" fmla="*/ 11531 w 4108977"/>
              <a:gd name="connsiteY23" fmla="*/ 8936768 h 10695515"/>
              <a:gd name="connsiteX24" fmla="*/ 11531 w 4108977"/>
              <a:gd name="connsiteY24" fmla="*/ 8213677 h 10695515"/>
              <a:gd name="connsiteX25" fmla="*/ 11531 w 4108977"/>
              <a:gd name="connsiteY25" fmla="*/ 8117697 h 10695515"/>
              <a:gd name="connsiteX26" fmla="*/ 293 w 4108977"/>
              <a:gd name="connsiteY26" fmla="*/ 8064088 h 10695515"/>
              <a:gd name="connsiteX0" fmla="*/ 10544 w 4107990"/>
              <a:gd name="connsiteY0" fmla="*/ 8117697 h 10695515"/>
              <a:gd name="connsiteX1" fmla="*/ 17376 w 4107990"/>
              <a:gd name="connsiteY1" fmla="*/ 7826418 h 10695515"/>
              <a:gd name="connsiteX2" fmla="*/ 99 w 4107990"/>
              <a:gd name="connsiteY2" fmla="*/ 7712540 h 10695515"/>
              <a:gd name="connsiteX3" fmla="*/ 8095 w 4107990"/>
              <a:gd name="connsiteY3" fmla="*/ 7658609 h 10695515"/>
              <a:gd name="connsiteX4" fmla="*/ 10544 w 4107990"/>
              <a:gd name="connsiteY4" fmla="*/ 7648210 h 10695515"/>
              <a:gd name="connsiteX5" fmla="*/ 10544 w 4107990"/>
              <a:gd name="connsiteY5" fmla="*/ 7295316 h 10695515"/>
              <a:gd name="connsiteX6" fmla="*/ 7807 w 4107990"/>
              <a:gd name="connsiteY6" fmla="*/ 7269284 h 10695515"/>
              <a:gd name="connsiteX7" fmla="*/ 10544 w 4107990"/>
              <a:gd name="connsiteY7" fmla="*/ 7181458 h 10695515"/>
              <a:gd name="connsiteX8" fmla="*/ 6816 w 4107990"/>
              <a:gd name="connsiteY8" fmla="*/ 7168704 h 10695515"/>
              <a:gd name="connsiteX9" fmla="*/ 10544 w 4107990"/>
              <a:gd name="connsiteY9" fmla="*/ 7082840 h 10695515"/>
              <a:gd name="connsiteX10" fmla="*/ 1933 w 4107990"/>
              <a:gd name="connsiteY10" fmla="*/ 40543 h 10695515"/>
              <a:gd name="connsiteX11" fmla="*/ 27176 w 4107990"/>
              <a:gd name="connsiteY11" fmla="*/ 4670 h 10695515"/>
              <a:gd name="connsiteX12" fmla="*/ 48031 w 4107990"/>
              <a:gd name="connsiteY12" fmla="*/ 37 h 10695515"/>
              <a:gd name="connsiteX13" fmla="*/ 4070273 w 4107990"/>
              <a:gd name="connsiteY13" fmla="*/ 0 h 10695515"/>
              <a:gd name="connsiteX14" fmla="*/ 4103800 w 4107990"/>
              <a:gd name="connsiteY14" fmla="*/ 33528 h 10695515"/>
              <a:gd name="connsiteX15" fmla="*/ 4103799 w 4107990"/>
              <a:gd name="connsiteY15" fmla="*/ 10662081 h 10695515"/>
              <a:gd name="connsiteX16" fmla="*/ 4070272 w 4107990"/>
              <a:gd name="connsiteY16" fmla="*/ 10695514 h 10695515"/>
              <a:gd name="connsiteX17" fmla="*/ 4052765 w 4107990"/>
              <a:gd name="connsiteY17" fmla="*/ 10695514 h 10695515"/>
              <a:gd name="connsiteX18" fmla="*/ 4052765 w 4107990"/>
              <a:gd name="connsiteY18" fmla="*/ 10695515 h 10695515"/>
              <a:gd name="connsiteX19" fmla="*/ 48017 w 4107990"/>
              <a:gd name="connsiteY19" fmla="*/ 10695515 h 10695515"/>
              <a:gd name="connsiteX20" fmla="*/ 10544 w 4107990"/>
              <a:gd name="connsiteY20" fmla="*/ 10659953 h 10695515"/>
              <a:gd name="connsiteX21" fmla="*/ 10544 w 4107990"/>
              <a:gd name="connsiteY21" fmla="*/ 9043781 h 10695515"/>
              <a:gd name="connsiteX22" fmla="*/ 0 w 4107990"/>
              <a:gd name="connsiteY22" fmla="*/ 8991028 h 10695515"/>
              <a:gd name="connsiteX23" fmla="*/ 10544 w 4107990"/>
              <a:gd name="connsiteY23" fmla="*/ 8936768 h 10695515"/>
              <a:gd name="connsiteX24" fmla="*/ 10544 w 4107990"/>
              <a:gd name="connsiteY24" fmla="*/ 8213677 h 10695515"/>
              <a:gd name="connsiteX25" fmla="*/ 10544 w 4107990"/>
              <a:gd name="connsiteY25"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936768 h 10695515"/>
              <a:gd name="connsiteX23" fmla="*/ 10445 w 4107891"/>
              <a:gd name="connsiteY23" fmla="*/ 8213677 h 10695515"/>
              <a:gd name="connsiteX24" fmla="*/ 10445 w 4107891"/>
              <a:gd name="connsiteY24"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213677 h 10695515"/>
              <a:gd name="connsiteX23" fmla="*/ 10445 w 4107891"/>
              <a:gd name="connsiteY23"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8213677 h 10695515"/>
              <a:gd name="connsiteX22" fmla="*/ 10445 w 4107891"/>
              <a:gd name="connsiteY22"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648210 h 10695515"/>
              <a:gd name="connsiteX4" fmla="*/ 9074 w 4106520"/>
              <a:gd name="connsiteY4" fmla="*/ 7295316 h 10695515"/>
              <a:gd name="connsiteX5" fmla="*/ 6337 w 4106520"/>
              <a:gd name="connsiteY5" fmla="*/ 7269284 h 10695515"/>
              <a:gd name="connsiteX6" fmla="*/ 9074 w 4106520"/>
              <a:gd name="connsiteY6" fmla="*/ 7181458 h 10695515"/>
              <a:gd name="connsiteX7" fmla="*/ 5346 w 4106520"/>
              <a:gd name="connsiteY7" fmla="*/ 7168704 h 10695515"/>
              <a:gd name="connsiteX8" fmla="*/ 9074 w 4106520"/>
              <a:gd name="connsiteY8" fmla="*/ 7082840 h 10695515"/>
              <a:gd name="connsiteX9" fmla="*/ 463 w 4106520"/>
              <a:gd name="connsiteY9" fmla="*/ 40543 h 10695515"/>
              <a:gd name="connsiteX10" fmla="*/ 25706 w 4106520"/>
              <a:gd name="connsiteY10" fmla="*/ 4670 h 10695515"/>
              <a:gd name="connsiteX11" fmla="*/ 46561 w 4106520"/>
              <a:gd name="connsiteY11" fmla="*/ 37 h 10695515"/>
              <a:gd name="connsiteX12" fmla="*/ 4068803 w 4106520"/>
              <a:gd name="connsiteY12" fmla="*/ 0 h 10695515"/>
              <a:gd name="connsiteX13" fmla="*/ 4102330 w 4106520"/>
              <a:gd name="connsiteY13" fmla="*/ 33528 h 10695515"/>
              <a:gd name="connsiteX14" fmla="*/ 4102329 w 4106520"/>
              <a:gd name="connsiteY14" fmla="*/ 10662081 h 10695515"/>
              <a:gd name="connsiteX15" fmla="*/ 4068802 w 4106520"/>
              <a:gd name="connsiteY15" fmla="*/ 10695514 h 10695515"/>
              <a:gd name="connsiteX16" fmla="*/ 4051295 w 4106520"/>
              <a:gd name="connsiteY16" fmla="*/ 10695514 h 10695515"/>
              <a:gd name="connsiteX17" fmla="*/ 4051295 w 4106520"/>
              <a:gd name="connsiteY17" fmla="*/ 10695515 h 10695515"/>
              <a:gd name="connsiteX18" fmla="*/ 46547 w 4106520"/>
              <a:gd name="connsiteY18" fmla="*/ 10695515 h 10695515"/>
              <a:gd name="connsiteX19" fmla="*/ 9074 w 4106520"/>
              <a:gd name="connsiteY19" fmla="*/ 10659953 h 10695515"/>
              <a:gd name="connsiteX20" fmla="*/ 9074 w 4106520"/>
              <a:gd name="connsiteY20" fmla="*/ 8213677 h 10695515"/>
              <a:gd name="connsiteX21" fmla="*/ 9074 w 4106520"/>
              <a:gd name="connsiteY21"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295316 h 10695515"/>
              <a:gd name="connsiteX4" fmla="*/ 6337 w 4106520"/>
              <a:gd name="connsiteY4" fmla="*/ 7269284 h 10695515"/>
              <a:gd name="connsiteX5" fmla="*/ 9074 w 4106520"/>
              <a:gd name="connsiteY5" fmla="*/ 7181458 h 10695515"/>
              <a:gd name="connsiteX6" fmla="*/ 5346 w 4106520"/>
              <a:gd name="connsiteY6" fmla="*/ 7168704 h 10695515"/>
              <a:gd name="connsiteX7" fmla="*/ 9074 w 4106520"/>
              <a:gd name="connsiteY7" fmla="*/ 7082840 h 10695515"/>
              <a:gd name="connsiteX8" fmla="*/ 463 w 4106520"/>
              <a:gd name="connsiteY8" fmla="*/ 40543 h 10695515"/>
              <a:gd name="connsiteX9" fmla="*/ 25706 w 4106520"/>
              <a:gd name="connsiteY9" fmla="*/ 4670 h 10695515"/>
              <a:gd name="connsiteX10" fmla="*/ 46561 w 4106520"/>
              <a:gd name="connsiteY10" fmla="*/ 37 h 10695515"/>
              <a:gd name="connsiteX11" fmla="*/ 4068803 w 4106520"/>
              <a:gd name="connsiteY11" fmla="*/ 0 h 10695515"/>
              <a:gd name="connsiteX12" fmla="*/ 4102330 w 4106520"/>
              <a:gd name="connsiteY12" fmla="*/ 33528 h 10695515"/>
              <a:gd name="connsiteX13" fmla="*/ 4102329 w 4106520"/>
              <a:gd name="connsiteY13" fmla="*/ 10662081 h 10695515"/>
              <a:gd name="connsiteX14" fmla="*/ 4068802 w 4106520"/>
              <a:gd name="connsiteY14" fmla="*/ 10695514 h 10695515"/>
              <a:gd name="connsiteX15" fmla="*/ 4051295 w 4106520"/>
              <a:gd name="connsiteY15" fmla="*/ 10695514 h 10695515"/>
              <a:gd name="connsiteX16" fmla="*/ 4051295 w 4106520"/>
              <a:gd name="connsiteY16" fmla="*/ 10695515 h 10695515"/>
              <a:gd name="connsiteX17" fmla="*/ 46547 w 4106520"/>
              <a:gd name="connsiteY17" fmla="*/ 10695515 h 10695515"/>
              <a:gd name="connsiteX18" fmla="*/ 9074 w 4106520"/>
              <a:gd name="connsiteY18" fmla="*/ 10659953 h 10695515"/>
              <a:gd name="connsiteX19" fmla="*/ 9074 w 4106520"/>
              <a:gd name="connsiteY19" fmla="*/ 8213677 h 10695515"/>
              <a:gd name="connsiteX20" fmla="*/ 9074 w 4106520"/>
              <a:gd name="connsiteY20" fmla="*/ 8117697 h 10695515"/>
              <a:gd name="connsiteX0" fmla="*/ 9074 w 4106520"/>
              <a:gd name="connsiteY0" fmla="*/ 8117697 h 10695515"/>
              <a:gd name="connsiteX1" fmla="*/ 6625 w 4106520"/>
              <a:gd name="connsiteY1" fmla="*/ 7658609 h 10695515"/>
              <a:gd name="connsiteX2" fmla="*/ 9074 w 4106520"/>
              <a:gd name="connsiteY2" fmla="*/ 7295316 h 10695515"/>
              <a:gd name="connsiteX3" fmla="*/ 6337 w 4106520"/>
              <a:gd name="connsiteY3" fmla="*/ 7269284 h 10695515"/>
              <a:gd name="connsiteX4" fmla="*/ 9074 w 4106520"/>
              <a:gd name="connsiteY4" fmla="*/ 7181458 h 10695515"/>
              <a:gd name="connsiteX5" fmla="*/ 5346 w 4106520"/>
              <a:gd name="connsiteY5" fmla="*/ 7168704 h 10695515"/>
              <a:gd name="connsiteX6" fmla="*/ 9074 w 4106520"/>
              <a:gd name="connsiteY6" fmla="*/ 7082840 h 10695515"/>
              <a:gd name="connsiteX7" fmla="*/ 463 w 4106520"/>
              <a:gd name="connsiteY7" fmla="*/ 40543 h 10695515"/>
              <a:gd name="connsiteX8" fmla="*/ 25706 w 4106520"/>
              <a:gd name="connsiteY8" fmla="*/ 4670 h 10695515"/>
              <a:gd name="connsiteX9" fmla="*/ 46561 w 4106520"/>
              <a:gd name="connsiteY9" fmla="*/ 37 h 10695515"/>
              <a:gd name="connsiteX10" fmla="*/ 4068803 w 4106520"/>
              <a:gd name="connsiteY10" fmla="*/ 0 h 10695515"/>
              <a:gd name="connsiteX11" fmla="*/ 4102330 w 4106520"/>
              <a:gd name="connsiteY11" fmla="*/ 33528 h 10695515"/>
              <a:gd name="connsiteX12" fmla="*/ 4102329 w 4106520"/>
              <a:gd name="connsiteY12" fmla="*/ 10662081 h 10695515"/>
              <a:gd name="connsiteX13" fmla="*/ 4068802 w 4106520"/>
              <a:gd name="connsiteY13" fmla="*/ 10695514 h 10695515"/>
              <a:gd name="connsiteX14" fmla="*/ 4051295 w 4106520"/>
              <a:gd name="connsiteY14" fmla="*/ 10695514 h 10695515"/>
              <a:gd name="connsiteX15" fmla="*/ 4051295 w 4106520"/>
              <a:gd name="connsiteY15" fmla="*/ 10695515 h 10695515"/>
              <a:gd name="connsiteX16" fmla="*/ 46547 w 4106520"/>
              <a:gd name="connsiteY16" fmla="*/ 10695515 h 10695515"/>
              <a:gd name="connsiteX17" fmla="*/ 9074 w 4106520"/>
              <a:gd name="connsiteY17" fmla="*/ 10659953 h 10695515"/>
              <a:gd name="connsiteX18" fmla="*/ 9074 w 4106520"/>
              <a:gd name="connsiteY18" fmla="*/ 8213677 h 10695515"/>
              <a:gd name="connsiteX19" fmla="*/ 9074 w 4106520"/>
              <a:gd name="connsiteY19" fmla="*/ 8117697 h 10695515"/>
              <a:gd name="connsiteX0" fmla="*/ 9074 w 4106520"/>
              <a:gd name="connsiteY0" fmla="*/ 8117697 h 10695515"/>
              <a:gd name="connsiteX1" fmla="*/ 9074 w 4106520"/>
              <a:gd name="connsiteY1" fmla="*/ 7295316 h 10695515"/>
              <a:gd name="connsiteX2" fmla="*/ 6337 w 4106520"/>
              <a:gd name="connsiteY2" fmla="*/ 7269284 h 10695515"/>
              <a:gd name="connsiteX3" fmla="*/ 9074 w 4106520"/>
              <a:gd name="connsiteY3" fmla="*/ 7181458 h 10695515"/>
              <a:gd name="connsiteX4" fmla="*/ 5346 w 4106520"/>
              <a:gd name="connsiteY4" fmla="*/ 7168704 h 10695515"/>
              <a:gd name="connsiteX5" fmla="*/ 9074 w 4106520"/>
              <a:gd name="connsiteY5" fmla="*/ 7082840 h 10695515"/>
              <a:gd name="connsiteX6" fmla="*/ 463 w 4106520"/>
              <a:gd name="connsiteY6" fmla="*/ 40543 h 10695515"/>
              <a:gd name="connsiteX7" fmla="*/ 25706 w 4106520"/>
              <a:gd name="connsiteY7" fmla="*/ 4670 h 10695515"/>
              <a:gd name="connsiteX8" fmla="*/ 46561 w 4106520"/>
              <a:gd name="connsiteY8" fmla="*/ 37 h 10695515"/>
              <a:gd name="connsiteX9" fmla="*/ 4068803 w 4106520"/>
              <a:gd name="connsiteY9" fmla="*/ 0 h 10695515"/>
              <a:gd name="connsiteX10" fmla="*/ 4102330 w 4106520"/>
              <a:gd name="connsiteY10" fmla="*/ 33528 h 10695515"/>
              <a:gd name="connsiteX11" fmla="*/ 4102329 w 4106520"/>
              <a:gd name="connsiteY11" fmla="*/ 10662081 h 10695515"/>
              <a:gd name="connsiteX12" fmla="*/ 4068802 w 4106520"/>
              <a:gd name="connsiteY12" fmla="*/ 10695514 h 10695515"/>
              <a:gd name="connsiteX13" fmla="*/ 4051295 w 4106520"/>
              <a:gd name="connsiteY13" fmla="*/ 10695514 h 10695515"/>
              <a:gd name="connsiteX14" fmla="*/ 4051295 w 4106520"/>
              <a:gd name="connsiteY14" fmla="*/ 10695515 h 10695515"/>
              <a:gd name="connsiteX15" fmla="*/ 46547 w 4106520"/>
              <a:gd name="connsiteY15" fmla="*/ 10695515 h 10695515"/>
              <a:gd name="connsiteX16" fmla="*/ 9074 w 4106520"/>
              <a:gd name="connsiteY16" fmla="*/ 10659953 h 10695515"/>
              <a:gd name="connsiteX17" fmla="*/ 9074 w 4106520"/>
              <a:gd name="connsiteY17" fmla="*/ 8213677 h 10695515"/>
              <a:gd name="connsiteX18" fmla="*/ 9074 w 4106520"/>
              <a:gd name="connsiteY18" fmla="*/ 8117697 h 1069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06520" h="10695515">
                <a:moveTo>
                  <a:pt x="9074" y="8117697"/>
                </a:moveTo>
                <a:cubicBezTo>
                  <a:pt x="9074" y="7964637"/>
                  <a:pt x="9530" y="7436718"/>
                  <a:pt x="9074" y="7295316"/>
                </a:cubicBezTo>
                <a:lnTo>
                  <a:pt x="6337" y="7269284"/>
                </a:lnTo>
                <a:cubicBezTo>
                  <a:pt x="7249" y="7240009"/>
                  <a:pt x="8162" y="7210733"/>
                  <a:pt x="9074" y="7181458"/>
                </a:cubicBezTo>
                <a:lnTo>
                  <a:pt x="5346" y="7168704"/>
                </a:lnTo>
                <a:lnTo>
                  <a:pt x="9074" y="7082840"/>
                </a:lnTo>
                <a:cubicBezTo>
                  <a:pt x="8260" y="5894813"/>
                  <a:pt x="-2309" y="1220238"/>
                  <a:pt x="463" y="40543"/>
                </a:cubicBezTo>
                <a:cubicBezTo>
                  <a:pt x="8877" y="19945"/>
                  <a:pt x="11191" y="16628"/>
                  <a:pt x="25706" y="4670"/>
                </a:cubicBezTo>
                <a:lnTo>
                  <a:pt x="46561" y="37"/>
                </a:lnTo>
                <a:lnTo>
                  <a:pt x="4068803" y="0"/>
                </a:lnTo>
                <a:cubicBezTo>
                  <a:pt x="4087300" y="52"/>
                  <a:pt x="4102283" y="15032"/>
                  <a:pt x="4102330" y="33528"/>
                </a:cubicBezTo>
                <a:cubicBezTo>
                  <a:pt x="4107918" y="1810541"/>
                  <a:pt x="4107917" y="8885083"/>
                  <a:pt x="4102329" y="10662081"/>
                </a:cubicBezTo>
                <a:cubicBezTo>
                  <a:pt x="4102224" y="10680541"/>
                  <a:pt x="4087261" y="10695466"/>
                  <a:pt x="4068802" y="10695514"/>
                </a:cubicBezTo>
                <a:lnTo>
                  <a:pt x="4051295" y="10695514"/>
                </a:lnTo>
                <a:lnTo>
                  <a:pt x="4051295" y="10695515"/>
                </a:lnTo>
                <a:lnTo>
                  <a:pt x="46547" y="10695515"/>
                </a:lnTo>
                <a:cubicBezTo>
                  <a:pt x="25857" y="10695403"/>
                  <a:pt x="9128" y="10679532"/>
                  <a:pt x="9074" y="10659953"/>
                </a:cubicBezTo>
                <a:lnTo>
                  <a:pt x="9074" y="8213677"/>
                </a:lnTo>
                <a:lnTo>
                  <a:pt x="9074" y="8117697"/>
                </a:lnTo>
                <a:close/>
              </a:path>
            </a:pathLst>
          </a:custGeom>
          <a:solidFill>
            <a:srgbClr val="FFFFFF"/>
          </a:solidFill>
          <a:ln w="9525" cap="flat">
            <a:noFill/>
            <a:prstDash val="solid"/>
            <a:miter/>
          </a:ln>
        </p:spPr>
        <p:txBody>
          <a:bodyPr rtlCol="0" anchor="ctr"/>
          <a:lstStyle/>
          <a:p>
            <a:endParaRPr lang="en-US"/>
          </a:p>
        </p:txBody>
      </p:sp>
      <p:pic>
        <p:nvPicPr>
          <p:cNvPr id="3" name="Picture 2" descr="Chart, bar chart&#10;&#10;Description automatically generated">
            <a:extLst>
              <a:ext uri="{FF2B5EF4-FFF2-40B4-BE49-F238E27FC236}">
                <a16:creationId xmlns:a16="http://schemas.microsoft.com/office/drawing/2014/main" id="{F4BF50C3-CE6F-478A-B4D4-F2BC5000D01F}"/>
              </a:ext>
            </a:extLst>
          </p:cNvPr>
          <p:cNvPicPr>
            <a:picLocks noChangeAspect="1"/>
          </p:cNvPicPr>
          <p:nvPr/>
        </p:nvPicPr>
        <p:blipFill>
          <a:blip r:embed="rId3"/>
          <a:stretch>
            <a:fillRect/>
          </a:stretch>
        </p:blipFill>
        <p:spPr>
          <a:xfrm>
            <a:off x="2195642" y="787233"/>
            <a:ext cx="7987424" cy="4832392"/>
          </a:xfrm>
          <a:prstGeom prst="rect">
            <a:avLst/>
          </a:prstGeom>
        </p:spPr>
      </p:pic>
      <p:sp>
        <p:nvSpPr>
          <p:cNvPr id="4" name="Title 3">
            <a:extLst>
              <a:ext uri="{FF2B5EF4-FFF2-40B4-BE49-F238E27FC236}">
                <a16:creationId xmlns:a16="http://schemas.microsoft.com/office/drawing/2014/main" id="{F7350717-9900-48AB-8606-7848A94962ED}"/>
              </a:ext>
            </a:extLst>
          </p:cNvPr>
          <p:cNvSpPr>
            <a:spLocks noGrp="1"/>
          </p:cNvSpPr>
          <p:nvPr>
            <p:ph type="title"/>
          </p:nvPr>
        </p:nvSpPr>
        <p:spPr>
          <a:xfrm>
            <a:off x="2345635" y="3840480"/>
            <a:ext cx="8269356" cy="2256287"/>
          </a:xfrm>
        </p:spPr>
        <p:txBody>
          <a:bodyPr vert="horz" lIns="91440" tIns="45720" rIns="91440" bIns="45720" rtlCol="0" anchor="b">
            <a:normAutofit/>
          </a:bodyPr>
          <a:lstStyle/>
          <a:p>
            <a:pPr algn="r"/>
            <a:r>
              <a:rPr lang="en-US" sz="5400" dirty="0"/>
              <a:t>2019</a:t>
            </a:r>
          </a:p>
        </p:txBody>
      </p:sp>
      <p:sp>
        <p:nvSpPr>
          <p:cNvPr id="151" name="Freeform: Shape 150">
            <a:extLst>
              <a:ext uri="{FF2B5EF4-FFF2-40B4-BE49-F238E27FC236}">
                <a16:creationId xmlns:a16="http://schemas.microsoft.com/office/drawing/2014/main" id="{165B8C92-2D61-44A2-857C-E6980C2A2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87043">
            <a:off x="740665" y="-390458"/>
            <a:ext cx="464589" cy="1890251"/>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3" name="Group 152">
            <a:extLst>
              <a:ext uri="{FF2B5EF4-FFF2-40B4-BE49-F238E27FC236}">
                <a16:creationId xmlns:a16="http://schemas.microsoft.com/office/drawing/2014/main" id="{4BD4796F-4D50-4634-A058-0EEBBC75A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54" name="Group 153">
              <a:extLst>
                <a:ext uri="{FF2B5EF4-FFF2-40B4-BE49-F238E27FC236}">
                  <a16:creationId xmlns:a16="http://schemas.microsoft.com/office/drawing/2014/main" id="{AFCC4C22-47D5-430A-918F-5F0BC92101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56" name="Straight Connector 155">
                <a:extLst>
                  <a:ext uri="{FF2B5EF4-FFF2-40B4-BE49-F238E27FC236}">
                    <a16:creationId xmlns:a16="http://schemas.microsoft.com/office/drawing/2014/main" id="{0E1F53A8-026D-49F9-8C99-4D93566EA2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29F1A894-FB93-4D02-91C3-2E6004FF5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5" name="Oval 154">
              <a:extLst>
                <a:ext uri="{FF2B5EF4-FFF2-40B4-BE49-F238E27FC236}">
                  <a16:creationId xmlns:a16="http://schemas.microsoft.com/office/drawing/2014/main" id="{78BEE1C4-1B24-44C9-909C-3C3ACE161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2989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8" name="Group 147">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49" name="Group 148">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51" name="Straight Connector 150">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Oval 149">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54" name="Rectangle 153">
            <a:extLst>
              <a:ext uri="{FF2B5EF4-FFF2-40B4-BE49-F238E27FC236}">
                <a16:creationId xmlns:a16="http://schemas.microsoft.com/office/drawing/2014/main" id="{ECB86E21-E2BD-408E-8E61-D30AB871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029B38C0-3CC6-4B41-93F3-C479D22DD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984" y="510362"/>
            <a:ext cx="11174866" cy="5426887"/>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157">
            <a:extLst>
              <a:ext uri="{FF2B5EF4-FFF2-40B4-BE49-F238E27FC236}">
                <a16:creationId xmlns:a16="http://schemas.microsoft.com/office/drawing/2014/main" id="{69A070B3-8EC2-413C-B782-253BA2546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73638" y="-2246659"/>
            <a:ext cx="5200368" cy="10916487"/>
          </a:xfrm>
          <a:custGeom>
            <a:avLst/>
            <a:gdLst>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2810340 w 4123786"/>
              <a:gd name="connsiteY39" fmla="*/ 10695515 h 10695515"/>
              <a:gd name="connsiteX40" fmla="*/ 68003 w 4123786"/>
              <a:gd name="connsiteY40" fmla="*/ 10695515 h 10695515"/>
              <a:gd name="connsiteX41" fmla="*/ 30530 w 4123786"/>
              <a:gd name="connsiteY41" fmla="*/ 10659953 h 10695515"/>
              <a:gd name="connsiteX42" fmla="*/ 30530 w 4123786"/>
              <a:gd name="connsiteY42" fmla="*/ 9043781 h 10695515"/>
              <a:gd name="connsiteX43" fmla="*/ 19986 w 4123786"/>
              <a:gd name="connsiteY43" fmla="*/ 8991028 h 10695515"/>
              <a:gd name="connsiteX44" fmla="*/ 30530 w 4123786"/>
              <a:gd name="connsiteY44" fmla="*/ 8936768 h 10695515"/>
              <a:gd name="connsiteX45" fmla="*/ 30530 w 4123786"/>
              <a:gd name="connsiteY45" fmla="*/ 8213677 h 10695515"/>
              <a:gd name="connsiteX46" fmla="*/ 30530 w 4123786"/>
              <a:gd name="connsiteY46" fmla="*/ 8117697 h 10695515"/>
              <a:gd name="connsiteX47" fmla="*/ 19292 w 4123786"/>
              <a:gd name="connsiteY47" fmla="*/ 8064088 h 10695515"/>
              <a:gd name="connsiteX48" fmla="*/ 6414 w 4123786"/>
              <a:gd name="connsiteY48" fmla="*/ 8009276 h 10695515"/>
              <a:gd name="connsiteX49" fmla="*/ 862 w 4123786"/>
              <a:gd name="connsiteY49" fmla="*/ 7956458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68003 w 4123786"/>
              <a:gd name="connsiteY39" fmla="*/ 10695515 h 10695515"/>
              <a:gd name="connsiteX40" fmla="*/ 30530 w 4123786"/>
              <a:gd name="connsiteY40" fmla="*/ 10659953 h 10695515"/>
              <a:gd name="connsiteX41" fmla="*/ 30530 w 4123786"/>
              <a:gd name="connsiteY41" fmla="*/ 9043781 h 10695515"/>
              <a:gd name="connsiteX42" fmla="*/ 19986 w 4123786"/>
              <a:gd name="connsiteY42" fmla="*/ 8991028 h 10695515"/>
              <a:gd name="connsiteX43" fmla="*/ 30530 w 4123786"/>
              <a:gd name="connsiteY43" fmla="*/ 8936768 h 10695515"/>
              <a:gd name="connsiteX44" fmla="*/ 30530 w 4123786"/>
              <a:gd name="connsiteY44" fmla="*/ 8213677 h 10695515"/>
              <a:gd name="connsiteX45" fmla="*/ 30530 w 4123786"/>
              <a:gd name="connsiteY45" fmla="*/ 8117697 h 10695515"/>
              <a:gd name="connsiteX46" fmla="*/ 19292 w 4123786"/>
              <a:gd name="connsiteY46" fmla="*/ 8064088 h 10695515"/>
              <a:gd name="connsiteX47" fmla="*/ 6414 w 4123786"/>
              <a:gd name="connsiteY47" fmla="*/ 8009276 h 10695515"/>
              <a:gd name="connsiteX48" fmla="*/ 862 w 4123786"/>
              <a:gd name="connsiteY48" fmla="*/ 7956458 h 10695515"/>
              <a:gd name="connsiteX49" fmla="*/ 0 w 4123786"/>
              <a:gd name="connsiteY4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916119 h 10695515"/>
              <a:gd name="connsiteX32" fmla="*/ 4123785 w 4123786"/>
              <a:gd name="connsiteY32" fmla="*/ 10239915 h 10695515"/>
              <a:gd name="connsiteX33" fmla="*/ 4123785 w 4123786"/>
              <a:gd name="connsiteY33" fmla="*/ 10662081 h 10695515"/>
              <a:gd name="connsiteX34" fmla="*/ 4090258 w 4123786"/>
              <a:gd name="connsiteY34" fmla="*/ 10695514 h 10695515"/>
              <a:gd name="connsiteX35" fmla="*/ 4072751 w 4123786"/>
              <a:gd name="connsiteY35" fmla="*/ 10695514 h 10695515"/>
              <a:gd name="connsiteX36" fmla="*/ 4072751 w 4123786"/>
              <a:gd name="connsiteY36" fmla="*/ 10695515 h 10695515"/>
              <a:gd name="connsiteX37" fmla="*/ 3145747 w 4123786"/>
              <a:gd name="connsiteY37" fmla="*/ 10695515 h 10695515"/>
              <a:gd name="connsiteX38" fmla="*/ 68003 w 4123786"/>
              <a:gd name="connsiteY38" fmla="*/ 10695515 h 10695515"/>
              <a:gd name="connsiteX39" fmla="*/ 30530 w 4123786"/>
              <a:gd name="connsiteY39" fmla="*/ 10659953 h 10695515"/>
              <a:gd name="connsiteX40" fmla="*/ 30530 w 4123786"/>
              <a:gd name="connsiteY40" fmla="*/ 9043781 h 10695515"/>
              <a:gd name="connsiteX41" fmla="*/ 19986 w 4123786"/>
              <a:gd name="connsiteY41" fmla="*/ 8991028 h 10695515"/>
              <a:gd name="connsiteX42" fmla="*/ 30530 w 4123786"/>
              <a:gd name="connsiteY42" fmla="*/ 8936768 h 10695515"/>
              <a:gd name="connsiteX43" fmla="*/ 30530 w 4123786"/>
              <a:gd name="connsiteY43" fmla="*/ 8213677 h 10695515"/>
              <a:gd name="connsiteX44" fmla="*/ 30530 w 4123786"/>
              <a:gd name="connsiteY44" fmla="*/ 8117697 h 10695515"/>
              <a:gd name="connsiteX45" fmla="*/ 19292 w 4123786"/>
              <a:gd name="connsiteY45" fmla="*/ 8064088 h 10695515"/>
              <a:gd name="connsiteX46" fmla="*/ 6414 w 4123786"/>
              <a:gd name="connsiteY46" fmla="*/ 8009276 h 10695515"/>
              <a:gd name="connsiteX47" fmla="*/ 862 w 4123786"/>
              <a:gd name="connsiteY47" fmla="*/ 7956458 h 10695515"/>
              <a:gd name="connsiteX48" fmla="*/ 0 w 4123786"/>
              <a:gd name="connsiteY48"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7916119 h 10695515"/>
              <a:gd name="connsiteX31" fmla="*/ 4123785 w 4123786"/>
              <a:gd name="connsiteY31" fmla="*/ 10239915 h 10695515"/>
              <a:gd name="connsiteX32" fmla="*/ 4123785 w 4123786"/>
              <a:gd name="connsiteY32" fmla="*/ 10662081 h 10695515"/>
              <a:gd name="connsiteX33" fmla="*/ 4090258 w 4123786"/>
              <a:gd name="connsiteY33" fmla="*/ 10695514 h 10695515"/>
              <a:gd name="connsiteX34" fmla="*/ 4072751 w 4123786"/>
              <a:gd name="connsiteY34" fmla="*/ 10695514 h 10695515"/>
              <a:gd name="connsiteX35" fmla="*/ 4072751 w 4123786"/>
              <a:gd name="connsiteY35" fmla="*/ 10695515 h 10695515"/>
              <a:gd name="connsiteX36" fmla="*/ 3145747 w 4123786"/>
              <a:gd name="connsiteY36" fmla="*/ 10695515 h 10695515"/>
              <a:gd name="connsiteX37" fmla="*/ 68003 w 4123786"/>
              <a:gd name="connsiteY37" fmla="*/ 10695515 h 10695515"/>
              <a:gd name="connsiteX38" fmla="*/ 30530 w 4123786"/>
              <a:gd name="connsiteY38" fmla="*/ 10659953 h 10695515"/>
              <a:gd name="connsiteX39" fmla="*/ 30530 w 4123786"/>
              <a:gd name="connsiteY39" fmla="*/ 9043781 h 10695515"/>
              <a:gd name="connsiteX40" fmla="*/ 19986 w 4123786"/>
              <a:gd name="connsiteY40" fmla="*/ 8991028 h 10695515"/>
              <a:gd name="connsiteX41" fmla="*/ 30530 w 4123786"/>
              <a:gd name="connsiteY41" fmla="*/ 8936768 h 10695515"/>
              <a:gd name="connsiteX42" fmla="*/ 30530 w 4123786"/>
              <a:gd name="connsiteY42" fmla="*/ 8213677 h 10695515"/>
              <a:gd name="connsiteX43" fmla="*/ 30530 w 4123786"/>
              <a:gd name="connsiteY43" fmla="*/ 8117697 h 10695515"/>
              <a:gd name="connsiteX44" fmla="*/ 19292 w 4123786"/>
              <a:gd name="connsiteY44" fmla="*/ 8064088 h 10695515"/>
              <a:gd name="connsiteX45" fmla="*/ 6414 w 4123786"/>
              <a:gd name="connsiteY45" fmla="*/ 8009276 h 10695515"/>
              <a:gd name="connsiteX46" fmla="*/ 862 w 4123786"/>
              <a:gd name="connsiteY46" fmla="*/ 7956458 h 10695515"/>
              <a:gd name="connsiteX47" fmla="*/ 0 w 4123786"/>
              <a:gd name="connsiteY47"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10239915 h 10695515"/>
              <a:gd name="connsiteX31" fmla="*/ 4123785 w 4123786"/>
              <a:gd name="connsiteY31" fmla="*/ 10662081 h 10695515"/>
              <a:gd name="connsiteX32" fmla="*/ 4090258 w 4123786"/>
              <a:gd name="connsiteY32" fmla="*/ 10695514 h 10695515"/>
              <a:gd name="connsiteX33" fmla="*/ 4072751 w 4123786"/>
              <a:gd name="connsiteY33" fmla="*/ 10695514 h 10695515"/>
              <a:gd name="connsiteX34" fmla="*/ 4072751 w 4123786"/>
              <a:gd name="connsiteY34" fmla="*/ 10695515 h 10695515"/>
              <a:gd name="connsiteX35" fmla="*/ 3145747 w 4123786"/>
              <a:gd name="connsiteY35" fmla="*/ 10695515 h 10695515"/>
              <a:gd name="connsiteX36" fmla="*/ 68003 w 4123786"/>
              <a:gd name="connsiteY36" fmla="*/ 10695515 h 10695515"/>
              <a:gd name="connsiteX37" fmla="*/ 30530 w 4123786"/>
              <a:gd name="connsiteY37" fmla="*/ 10659953 h 10695515"/>
              <a:gd name="connsiteX38" fmla="*/ 30530 w 4123786"/>
              <a:gd name="connsiteY38" fmla="*/ 9043781 h 10695515"/>
              <a:gd name="connsiteX39" fmla="*/ 19986 w 4123786"/>
              <a:gd name="connsiteY39" fmla="*/ 8991028 h 10695515"/>
              <a:gd name="connsiteX40" fmla="*/ 30530 w 4123786"/>
              <a:gd name="connsiteY40" fmla="*/ 8936768 h 10695515"/>
              <a:gd name="connsiteX41" fmla="*/ 30530 w 4123786"/>
              <a:gd name="connsiteY41" fmla="*/ 8213677 h 10695515"/>
              <a:gd name="connsiteX42" fmla="*/ 30530 w 4123786"/>
              <a:gd name="connsiteY42" fmla="*/ 8117697 h 10695515"/>
              <a:gd name="connsiteX43" fmla="*/ 19292 w 4123786"/>
              <a:gd name="connsiteY43" fmla="*/ 8064088 h 10695515"/>
              <a:gd name="connsiteX44" fmla="*/ 6414 w 4123786"/>
              <a:gd name="connsiteY44" fmla="*/ 8009276 h 10695515"/>
              <a:gd name="connsiteX45" fmla="*/ 862 w 4123786"/>
              <a:gd name="connsiteY45" fmla="*/ 7956458 h 10695515"/>
              <a:gd name="connsiteX46" fmla="*/ 0 w 4123786"/>
              <a:gd name="connsiteY46"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3145747 w 4123786"/>
              <a:gd name="connsiteY34" fmla="*/ 10695515 h 10695515"/>
              <a:gd name="connsiteX35" fmla="*/ 68003 w 4123786"/>
              <a:gd name="connsiteY35" fmla="*/ 10695515 h 10695515"/>
              <a:gd name="connsiteX36" fmla="*/ 30530 w 4123786"/>
              <a:gd name="connsiteY36" fmla="*/ 10659953 h 10695515"/>
              <a:gd name="connsiteX37" fmla="*/ 30530 w 4123786"/>
              <a:gd name="connsiteY37" fmla="*/ 9043781 h 10695515"/>
              <a:gd name="connsiteX38" fmla="*/ 19986 w 4123786"/>
              <a:gd name="connsiteY38" fmla="*/ 8991028 h 10695515"/>
              <a:gd name="connsiteX39" fmla="*/ 30530 w 4123786"/>
              <a:gd name="connsiteY39" fmla="*/ 8936768 h 10695515"/>
              <a:gd name="connsiteX40" fmla="*/ 30530 w 4123786"/>
              <a:gd name="connsiteY40" fmla="*/ 8213677 h 10695515"/>
              <a:gd name="connsiteX41" fmla="*/ 30530 w 4123786"/>
              <a:gd name="connsiteY41" fmla="*/ 8117697 h 10695515"/>
              <a:gd name="connsiteX42" fmla="*/ 19292 w 4123786"/>
              <a:gd name="connsiteY42" fmla="*/ 8064088 h 10695515"/>
              <a:gd name="connsiteX43" fmla="*/ 6414 w 4123786"/>
              <a:gd name="connsiteY43" fmla="*/ 8009276 h 10695515"/>
              <a:gd name="connsiteX44" fmla="*/ 862 w 4123786"/>
              <a:gd name="connsiteY44" fmla="*/ 7956458 h 10695515"/>
              <a:gd name="connsiteX45" fmla="*/ 0 w 4123786"/>
              <a:gd name="connsiteY45"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68003 w 4123786"/>
              <a:gd name="connsiteY34" fmla="*/ 10695515 h 10695515"/>
              <a:gd name="connsiteX35" fmla="*/ 30530 w 4123786"/>
              <a:gd name="connsiteY35" fmla="*/ 10659953 h 10695515"/>
              <a:gd name="connsiteX36" fmla="*/ 30530 w 4123786"/>
              <a:gd name="connsiteY36" fmla="*/ 9043781 h 10695515"/>
              <a:gd name="connsiteX37" fmla="*/ 19986 w 4123786"/>
              <a:gd name="connsiteY37" fmla="*/ 8991028 h 10695515"/>
              <a:gd name="connsiteX38" fmla="*/ 30530 w 4123786"/>
              <a:gd name="connsiteY38" fmla="*/ 8936768 h 10695515"/>
              <a:gd name="connsiteX39" fmla="*/ 30530 w 4123786"/>
              <a:gd name="connsiteY39" fmla="*/ 8213677 h 10695515"/>
              <a:gd name="connsiteX40" fmla="*/ 30530 w 4123786"/>
              <a:gd name="connsiteY40" fmla="*/ 8117697 h 10695515"/>
              <a:gd name="connsiteX41" fmla="*/ 19292 w 4123786"/>
              <a:gd name="connsiteY41" fmla="*/ 8064088 h 10695515"/>
              <a:gd name="connsiteX42" fmla="*/ 6414 w 4123786"/>
              <a:gd name="connsiteY42" fmla="*/ 8009276 h 10695515"/>
              <a:gd name="connsiteX43" fmla="*/ 862 w 4123786"/>
              <a:gd name="connsiteY43" fmla="*/ 7956458 h 10695515"/>
              <a:gd name="connsiteX44" fmla="*/ 0 w 4123786"/>
              <a:gd name="connsiteY44"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662081 h 10695515"/>
              <a:gd name="connsiteX30" fmla="*/ 4090258 w 4123786"/>
              <a:gd name="connsiteY30" fmla="*/ 10695514 h 10695515"/>
              <a:gd name="connsiteX31" fmla="*/ 4072751 w 4123786"/>
              <a:gd name="connsiteY31" fmla="*/ 10695514 h 10695515"/>
              <a:gd name="connsiteX32" fmla="*/ 4072751 w 4123786"/>
              <a:gd name="connsiteY32" fmla="*/ 10695515 h 10695515"/>
              <a:gd name="connsiteX33" fmla="*/ 68003 w 4123786"/>
              <a:gd name="connsiteY33" fmla="*/ 10695515 h 10695515"/>
              <a:gd name="connsiteX34" fmla="*/ 30530 w 4123786"/>
              <a:gd name="connsiteY34" fmla="*/ 10659953 h 10695515"/>
              <a:gd name="connsiteX35" fmla="*/ 30530 w 4123786"/>
              <a:gd name="connsiteY35" fmla="*/ 9043781 h 10695515"/>
              <a:gd name="connsiteX36" fmla="*/ 19986 w 4123786"/>
              <a:gd name="connsiteY36" fmla="*/ 8991028 h 10695515"/>
              <a:gd name="connsiteX37" fmla="*/ 30530 w 4123786"/>
              <a:gd name="connsiteY37" fmla="*/ 8936768 h 10695515"/>
              <a:gd name="connsiteX38" fmla="*/ 30530 w 4123786"/>
              <a:gd name="connsiteY38" fmla="*/ 8213677 h 10695515"/>
              <a:gd name="connsiteX39" fmla="*/ 30530 w 4123786"/>
              <a:gd name="connsiteY39" fmla="*/ 8117697 h 10695515"/>
              <a:gd name="connsiteX40" fmla="*/ 19292 w 4123786"/>
              <a:gd name="connsiteY40" fmla="*/ 8064088 h 10695515"/>
              <a:gd name="connsiteX41" fmla="*/ 6414 w 4123786"/>
              <a:gd name="connsiteY41" fmla="*/ 8009276 h 10695515"/>
              <a:gd name="connsiteX42" fmla="*/ 862 w 4123786"/>
              <a:gd name="connsiteY42" fmla="*/ 7956458 h 10695515"/>
              <a:gd name="connsiteX43" fmla="*/ 0 w 4123786"/>
              <a:gd name="connsiteY43"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090259 w 4123786"/>
              <a:gd name="connsiteY22" fmla="*/ 0 h 10695515"/>
              <a:gd name="connsiteX23" fmla="*/ 4123786 w 4123786"/>
              <a:gd name="connsiteY23" fmla="*/ 33528 h 10695515"/>
              <a:gd name="connsiteX24" fmla="*/ 4123786 w 4123786"/>
              <a:gd name="connsiteY24" fmla="*/ 2779490 h 10695515"/>
              <a:gd name="connsiteX25" fmla="*/ 4123785 w 4123786"/>
              <a:gd name="connsiteY25" fmla="*/ 2779492 h 10695515"/>
              <a:gd name="connsiteX26" fmla="*/ 4123785 w 4123786"/>
              <a:gd name="connsiteY26" fmla="*/ 3099544 h 10695515"/>
              <a:gd name="connsiteX27" fmla="*/ 4123785 w 4123786"/>
              <a:gd name="connsiteY27" fmla="*/ 4850102 h 10695515"/>
              <a:gd name="connsiteX28" fmla="*/ 4123785 w 4123786"/>
              <a:gd name="connsiteY28" fmla="*/ 10662081 h 10695515"/>
              <a:gd name="connsiteX29" fmla="*/ 4090258 w 4123786"/>
              <a:gd name="connsiteY29" fmla="*/ 10695514 h 10695515"/>
              <a:gd name="connsiteX30" fmla="*/ 4072751 w 4123786"/>
              <a:gd name="connsiteY30" fmla="*/ 10695514 h 10695515"/>
              <a:gd name="connsiteX31" fmla="*/ 4072751 w 4123786"/>
              <a:gd name="connsiteY31" fmla="*/ 10695515 h 10695515"/>
              <a:gd name="connsiteX32" fmla="*/ 68003 w 4123786"/>
              <a:gd name="connsiteY32" fmla="*/ 10695515 h 10695515"/>
              <a:gd name="connsiteX33" fmla="*/ 30530 w 4123786"/>
              <a:gd name="connsiteY33" fmla="*/ 10659953 h 10695515"/>
              <a:gd name="connsiteX34" fmla="*/ 30530 w 4123786"/>
              <a:gd name="connsiteY34" fmla="*/ 9043781 h 10695515"/>
              <a:gd name="connsiteX35" fmla="*/ 19986 w 4123786"/>
              <a:gd name="connsiteY35" fmla="*/ 8991028 h 10695515"/>
              <a:gd name="connsiteX36" fmla="*/ 30530 w 4123786"/>
              <a:gd name="connsiteY36" fmla="*/ 8936768 h 10695515"/>
              <a:gd name="connsiteX37" fmla="*/ 30530 w 4123786"/>
              <a:gd name="connsiteY37" fmla="*/ 8213677 h 10695515"/>
              <a:gd name="connsiteX38" fmla="*/ 30530 w 4123786"/>
              <a:gd name="connsiteY38" fmla="*/ 8117697 h 10695515"/>
              <a:gd name="connsiteX39" fmla="*/ 19292 w 4123786"/>
              <a:gd name="connsiteY39" fmla="*/ 8064088 h 10695515"/>
              <a:gd name="connsiteX40" fmla="*/ 6414 w 4123786"/>
              <a:gd name="connsiteY40" fmla="*/ 8009276 h 10695515"/>
              <a:gd name="connsiteX41" fmla="*/ 862 w 4123786"/>
              <a:gd name="connsiteY41" fmla="*/ 7956458 h 10695515"/>
              <a:gd name="connsiteX42" fmla="*/ 0 w 4123786"/>
              <a:gd name="connsiteY42"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090259 w 4123786"/>
              <a:gd name="connsiteY21" fmla="*/ 0 h 10695515"/>
              <a:gd name="connsiteX22" fmla="*/ 4123786 w 4123786"/>
              <a:gd name="connsiteY22" fmla="*/ 33528 h 10695515"/>
              <a:gd name="connsiteX23" fmla="*/ 4123786 w 4123786"/>
              <a:gd name="connsiteY23" fmla="*/ 2779490 h 10695515"/>
              <a:gd name="connsiteX24" fmla="*/ 4123785 w 4123786"/>
              <a:gd name="connsiteY24" fmla="*/ 2779492 h 10695515"/>
              <a:gd name="connsiteX25" fmla="*/ 4123785 w 4123786"/>
              <a:gd name="connsiteY25" fmla="*/ 3099544 h 10695515"/>
              <a:gd name="connsiteX26" fmla="*/ 4123785 w 4123786"/>
              <a:gd name="connsiteY26" fmla="*/ 4850102 h 10695515"/>
              <a:gd name="connsiteX27" fmla="*/ 4123785 w 4123786"/>
              <a:gd name="connsiteY27" fmla="*/ 10662081 h 10695515"/>
              <a:gd name="connsiteX28" fmla="*/ 4090258 w 4123786"/>
              <a:gd name="connsiteY28" fmla="*/ 10695514 h 10695515"/>
              <a:gd name="connsiteX29" fmla="*/ 4072751 w 4123786"/>
              <a:gd name="connsiteY29" fmla="*/ 10695514 h 10695515"/>
              <a:gd name="connsiteX30" fmla="*/ 4072751 w 4123786"/>
              <a:gd name="connsiteY30" fmla="*/ 10695515 h 10695515"/>
              <a:gd name="connsiteX31" fmla="*/ 68003 w 4123786"/>
              <a:gd name="connsiteY31" fmla="*/ 10695515 h 10695515"/>
              <a:gd name="connsiteX32" fmla="*/ 30530 w 4123786"/>
              <a:gd name="connsiteY32" fmla="*/ 10659953 h 10695515"/>
              <a:gd name="connsiteX33" fmla="*/ 30530 w 4123786"/>
              <a:gd name="connsiteY33" fmla="*/ 9043781 h 10695515"/>
              <a:gd name="connsiteX34" fmla="*/ 19986 w 4123786"/>
              <a:gd name="connsiteY34" fmla="*/ 8991028 h 10695515"/>
              <a:gd name="connsiteX35" fmla="*/ 30530 w 4123786"/>
              <a:gd name="connsiteY35" fmla="*/ 8936768 h 10695515"/>
              <a:gd name="connsiteX36" fmla="*/ 30530 w 4123786"/>
              <a:gd name="connsiteY36" fmla="*/ 8213677 h 10695515"/>
              <a:gd name="connsiteX37" fmla="*/ 30530 w 4123786"/>
              <a:gd name="connsiteY37" fmla="*/ 8117697 h 10695515"/>
              <a:gd name="connsiteX38" fmla="*/ 19292 w 4123786"/>
              <a:gd name="connsiteY38" fmla="*/ 8064088 h 10695515"/>
              <a:gd name="connsiteX39" fmla="*/ 6414 w 4123786"/>
              <a:gd name="connsiteY39" fmla="*/ 8009276 h 10695515"/>
              <a:gd name="connsiteX40" fmla="*/ 862 w 4123786"/>
              <a:gd name="connsiteY40" fmla="*/ 7956458 h 10695515"/>
              <a:gd name="connsiteX41" fmla="*/ 0 w 4123786"/>
              <a:gd name="connsiteY41"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2779492 h 10695515"/>
              <a:gd name="connsiteX24" fmla="*/ 4123785 w 4123786"/>
              <a:gd name="connsiteY24" fmla="*/ 3099544 h 10695515"/>
              <a:gd name="connsiteX25" fmla="*/ 4123785 w 4123786"/>
              <a:gd name="connsiteY25" fmla="*/ 4850102 h 10695515"/>
              <a:gd name="connsiteX26" fmla="*/ 4123785 w 4123786"/>
              <a:gd name="connsiteY26" fmla="*/ 10662081 h 10695515"/>
              <a:gd name="connsiteX27" fmla="*/ 4090258 w 4123786"/>
              <a:gd name="connsiteY27" fmla="*/ 10695514 h 10695515"/>
              <a:gd name="connsiteX28" fmla="*/ 4072751 w 4123786"/>
              <a:gd name="connsiteY28" fmla="*/ 10695514 h 10695515"/>
              <a:gd name="connsiteX29" fmla="*/ 4072751 w 4123786"/>
              <a:gd name="connsiteY29" fmla="*/ 10695515 h 10695515"/>
              <a:gd name="connsiteX30" fmla="*/ 68003 w 4123786"/>
              <a:gd name="connsiteY30" fmla="*/ 10695515 h 10695515"/>
              <a:gd name="connsiteX31" fmla="*/ 30530 w 4123786"/>
              <a:gd name="connsiteY31" fmla="*/ 10659953 h 10695515"/>
              <a:gd name="connsiteX32" fmla="*/ 30530 w 4123786"/>
              <a:gd name="connsiteY32" fmla="*/ 9043781 h 10695515"/>
              <a:gd name="connsiteX33" fmla="*/ 19986 w 4123786"/>
              <a:gd name="connsiteY33" fmla="*/ 8991028 h 10695515"/>
              <a:gd name="connsiteX34" fmla="*/ 30530 w 4123786"/>
              <a:gd name="connsiteY34" fmla="*/ 8936768 h 10695515"/>
              <a:gd name="connsiteX35" fmla="*/ 30530 w 4123786"/>
              <a:gd name="connsiteY35" fmla="*/ 8213677 h 10695515"/>
              <a:gd name="connsiteX36" fmla="*/ 30530 w 4123786"/>
              <a:gd name="connsiteY36" fmla="*/ 8117697 h 10695515"/>
              <a:gd name="connsiteX37" fmla="*/ 19292 w 4123786"/>
              <a:gd name="connsiteY37" fmla="*/ 8064088 h 10695515"/>
              <a:gd name="connsiteX38" fmla="*/ 6414 w 4123786"/>
              <a:gd name="connsiteY38" fmla="*/ 8009276 h 10695515"/>
              <a:gd name="connsiteX39" fmla="*/ 862 w 4123786"/>
              <a:gd name="connsiteY39" fmla="*/ 7956458 h 10695515"/>
              <a:gd name="connsiteX40" fmla="*/ 0 w 4123786"/>
              <a:gd name="connsiteY40"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3099544 h 10695515"/>
              <a:gd name="connsiteX24" fmla="*/ 4123785 w 4123786"/>
              <a:gd name="connsiteY24" fmla="*/ 4850102 h 10695515"/>
              <a:gd name="connsiteX25" fmla="*/ 4123785 w 4123786"/>
              <a:gd name="connsiteY25" fmla="*/ 10662081 h 10695515"/>
              <a:gd name="connsiteX26" fmla="*/ 4090258 w 4123786"/>
              <a:gd name="connsiteY26" fmla="*/ 10695514 h 10695515"/>
              <a:gd name="connsiteX27" fmla="*/ 4072751 w 4123786"/>
              <a:gd name="connsiteY27" fmla="*/ 10695514 h 10695515"/>
              <a:gd name="connsiteX28" fmla="*/ 4072751 w 4123786"/>
              <a:gd name="connsiteY28" fmla="*/ 10695515 h 10695515"/>
              <a:gd name="connsiteX29" fmla="*/ 68003 w 4123786"/>
              <a:gd name="connsiteY29" fmla="*/ 10695515 h 10695515"/>
              <a:gd name="connsiteX30" fmla="*/ 30530 w 4123786"/>
              <a:gd name="connsiteY30" fmla="*/ 10659953 h 10695515"/>
              <a:gd name="connsiteX31" fmla="*/ 30530 w 4123786"/>
              <a:gd name="connsiteY31" fmla="*/ 9043781 h 10695515"/>
              <a:gd name="connsiteX32" fmla="*/ 19986 w 4123786"/>
              <a:gd name="connsiteY32" fmla="*/ 8991028 h 10695515"/>
              <a:gd name="connsiteX33" fmla="*/ 30530 w 4123786"/>
              <a:gd name="connsiteY33" fmla="*/ 8936768 h 10695515"/>
              <a:gd name="connsiteX34" fmla="*/ 30530 w 4123786"/>
              <a:gd name="connsiteY34" fmla="*/ 8213677 h 10695515"/>
              <a:gd name="connsiteX35" fmla="*/ 30530 w 4123786"/>
              <a:gd name="connsiteY35" fmla="*/ 8117697 h 10695515"/>
              <a:gd name="connsiteX36" fmla="*/ 19292 w 4123786"/>
              <a:gd name="connsiteY36" fmla="*/ 8064088 h 10695515"/>
              <a:gd name="connsiteX37" fmla="*/ 6414 w 4123786"/>
              <a:gd name="connsiteY37" fmla="*/ 8009276 h 10695515"/>
              <a:gd name="connsiteX38" fmla="*/ 862 w 4123786"/>
              <a:gd name="connsiteY38" fmla="*/ 7956458 h 10695515"/>
              <a:gd name="connsiteX39" fmla="*/ 0 w 4123786"/>
              <a:gd name="connsiteY3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5 w 4123786"/>
              <a:gd name="connsiteY22" fmla="*/ 3099544 h 10695515"/>
              <a:gd name="connsiteX23" fmla="*/ 4123785 w 4123786"/>
              <a:gd name="connsiteY23" fmla="*/ 4850102 h 10695515"/>
              <a:gd name="connsiteX24" fmla="*/ 4123785 w 4123786"/>
              <a:gd name="connsiteY24" fmla="*/ 10662081 h 10695515"/>
              <a:gd name="connsiteX25" fmla="*/ 4090258 w 4123786"/>
              <a:gd name="connsiteY25" fmla="*/ 10695514 h 10695515"/>
              <a:gd name="connsiteX26" fmla="*/ 4072751 w 4123786"/>
              <a:gd name="connsiteY26" fmla="*/ 10695514 h 10695515"/>
              <a:gd name="connsiteX27" fmla="*/ 4072751 w 4123786"/>
              <a:gd name="connsiteY27" fmla="*/ 10695515 h 10695515"/>
              <a:gd name="connsiteX28" fmla="*/ 68003 w 4123786"/>
              <a:gd name="connsiteY28" fmla="*/ 10695515 h 10695515"/>
              <a:gd name="connsiteX29" fmla="*/ 30530 w 4123786"/>
              <a:gd name="connsiteY29" fmla="*/ 10659953 h 10695515"/>
              <a:gd name="connsiteX30" fmla="*/ 30530 w 4123786"/>
              <a:gd name="connsiteY30" fmla="*/ 9043781 h 10695515"/>
              <a:gd name="connsiteX31" fmla="*/ 19986 w 4123786"/>
              <a:gd name="connsiteY31" fmla="*/ 8991028 h 10695515"/>
              <a:gd name="connsiteX32" fmla="*/ 30530 w 4123786"/>
              <a:gd name="connsiteY32" fmla="*/ 8936768 h 10695515"/>
              <a:gd name="connsiteX33" fmla="*/ 30530 w 4123786"/>
              <a:gd name="connsiteY33" fmla="*/ 8213677 h 10695515"/>
              <a:gd name="connsiteX34" fmla="*/ 30530 w 4123786"/>
              <a:gd name="connsiteY34" fmla="*/ 8117697 h 10695515"/>
              <a:gd name="connsiteX35" fmla="*/ 19292 w 4123786"/>
              <a:gd name="connsiteY35" fmla="*/ 8064088 h 10695515"/>
              <a:gd name="connsiteX36" fmla="*/ 6414 w 4123786"/>
              <a:gd name="connsiteY36" fmla="*/ 8009276 h 10695515"/>
              <a:gd name="connsiteX37" fmla="*/ 862 w 4123786"/>
              <a:gd name="connsiteY37" fmla="*/ 7956458 h 10695515"/>
              <a:gd name="connsiteX38" fmla="*/ 0 w 4123786"/>
              <a:gd name="connsiteY38" fmla="*/ 7915797 h 10695515"/>
              <a:gd name="connsiteX0" fmla="*/ 0 w 4126269"/>
              <a:gd name="connsiteY0" fmla="*/ 7915797 h 10695515"/>
              <a:gd name="connsiteX1" fmla="*/ 7600 w 4126269"/>
              <a:gd name="connsiteY1" fmla="*/ 7873197 h 10695515"/>
              <a:gd name="connsiteX2" fmla="*/ 4439 w 4126269"/>
              <a:gd name="connsiteY2" fmla="*/ 7844441 h 10695515"/>
              <a:gd name="connsiteX3" fmla="*/ 12582 w 4126269"/>
              <a:gd name="connsiteY3" fmla="*/ 7790887 h 10695515"/>
              <a:gd name="connsiteX4" fmla="*/ 20085 w 4126269"/>
              <a:gd name="connsiteY4" fmla="*/ 7712540 h 10695515"/>
              <a:gd name="connsiteX5" fmla="*/ 28081 w 4126269"/>
              <a:gd name="connsiteY5" fmla="*/ 7658609 h 10695515"/>
              <a:gd name="connsiteX6" fmla="*/ 30530 w 4126269"/>
              <a:gd name="connsiteY6" fmla="*/ 7648210 h 10695515"/>
              <a:gd name="connsiteX7" fmla="*/ 30530 w 4126269"/>
              <a:gd name="connsiteY7" fmla="*/ 7295316 h 10695515"/>
              <a:gd name="connsiteX8" fmla="*/ 27793 w 4126269"/>
              <a:gd name="connsiteY8" fmla="*/ 7269284 h 10695515"/>
              <a:gd name="connsiteX9" fmla="*/ 30530 w 4126269"/>
              <a:gd name="connsiteY9" fmla="*/ 7181458 h 10695515"/>
              <a:gd name="connsiteX10" fmla="*/ 26802 w 4126269"/>
              <a:gd name="connsiteY10" fmla="*/ 7168704 h 10695515"/>
              <a:gd name="connsiteX11" fmla="*/ 30530 w 4126269"/>
              <a:gd name="connsiteY11" fmla="*/ 7082840 h 10695515"/>
              <a:gd name="connsiteX12" fmla="*/ 27363 w 4126269"/>
              <a:gd name="connsiteY12" fmla="*/ 6988764 h 10695515"/>
              <a:gd name="connsiteX13" fmla="*/ 18853 w 4126269"/>
              <a:gd name="connsiteY13" fmla="*/ 6981739 h 10695515"/>
              <a:gd name="connsiteX14" fmla="*/ 18106 w 4126269"/>
              <a:gd name="connsiteY14" fmla="*/ 6961107 h 10695515"/>
              <a:gd name="connsiteX15" fmla="*/ 18269 w 4126269"/>
              <a:gd name="connsiteY15" fmla="*/ 6928626 h 10695515"/>
              <a:gd name="connsiteX16" fmla="*/ 27200 w 4126269"/>
              <a:gd name="connsiteY16" fmla="*/ 6855869 h 10695515"/>
              <a:gd name="connsiteX17" fmla="*/ 21919 w 4126269"/>
              <a:gd name="connsiteY17" fmla="*/ 40543 h 10695515"/>
              <a:gd name="connsiteX18" fmla="*/ 47162 w 4126269"/>
              <a:gd name="connsiteY18" fmla="*/ 4670 h 10695515"/>
              <a:gd name="connsiteX19" fmla="*/ 68017 w 4126269"/>
              <a:gd name="connsiteY19" fmla="*/ 37 h 10695515"/>
              <a:gd name="connsiteX20" fmla="*/ 4090259 w 4126269"/>
              <a:gd name="connsiteY20" fmla="*/ 0 h 10695515"/>
              <a:gd name="connsiteX21" fmla="*/ 4123786 w 4126269"/>
              <a:gd name="connsiteY21" fmla="*/ 33528 h 10695515"/>
              <a:gd name="connsiteX22" fmla="*/ 4123785 w 4126269"/>
              <a:gd name="connsiteY22" fmla="*/ 4850102 h 10695515"/>
              <a:gd name="connsiteX23" fmla="*/ 4123785 w 4126269"/>
              <a:gd name="connsiteY23" fmla="*/ 10662081 h 10695515"/>
              <a:gd name="connsiteX24" fmla="*/ 4090258 w 4126269"/>
              <a:gd name="connsiteY24" fmla="*/ 10695514 h 10695515"/>
              <a:gd name="connsiteX25" fmla="*/ 4072751 w 4126269"/>
              <a:gd name="connsiteY25" fmla="*/ 10695514 h 10695515"/>
              <a:gd name="connsiteX26" fmla="*/ 4072751 w 4126269"/>
              <a:gd name="connsiteY26" fmla="*/ 10695515 h 10695515"/>
              <a:gd name="connsiteX27" fmla="*/ 68003 w 4126269"/>
              <a:gd name="connsiteY27" fmla="*/ 10695515 h 10695515"/>
              <a:gd name="connsiteX28" fmla="*/ 30530 w 4126269"/>
              <a:gd name="connsiteY28" fmla="*/ 10659953 h 10695515"/>
              <a:gd name="connsiteX29" fmla="*/ 30530 w 4126269"/>
              <a:gd name="connsiteY29" fmla="*/ 9043781 h 10695515"/>
              <a:gd name="connsiteX30" fmla="*/ 19986 w 4126269"/>
              <a:gd name="connsiteY30" fmla="*/ 8991028 h 10695515"/>
              <a:gd name="connsiteX31" fmla="*/ 30530 w 4126269"/>
              <a:gd name="connsiteY31" fmla="*/ 8936768 h 10695515"/>
              <a:gd name="connsiteX32" fmla="*/ 30530 w 4126269"/>
              <a:gd name="connsiteY32" fmla="*/ 8213677 h 10695515"/>
              <a:gd name="connsiteX33" fmla="*/ 30530 w 4126269"/>
              <a:gd name="connsiteY33" fmla="*/ 8117697 h 10695515"/>
              <a:gd name="connsiteX34" fmla="*/ 19292 w 4126269"/>
              <a:gd name="connsiteY34" fmla="*/ 8064088 h 10695515"/>
              <a:gd name="connsiteX35" fmla="*/ 6414 w 4126269"/>
              <a:gd name="connsiteY35" fmla="*/ 8009276 h 10695515"/>
              <a:gd name="connsiteX36" fmla="*/ 862 w 4126269"/>
              <a:gd name="connsiteY36" fmla="*/ 7956458 h 10695515"/>
              <a:gd name="connsiteX37" fmla="*/ 0 w 4126269"/>
              <a:gd name="connsiteY37"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7200 w 4127976"/>
              <a:gd name="connsiteY16" fmla="*/ 6855869 h 10695515"/>
              <a:gd name="connsiteX17" fmla="*/ 21919 w 4127976"/>
              <a:gd name="connsiteY17" fmla="*/ 40543 h 10695515"/>
              <a:gd name="connsiteX18" fmla="*/ 47162 w 4127976"/>
              <a:gd name="connsiteY18" fmla="*/ 4670 h 10695515"/>
              <a:gd name="connsiteX19" fmla="*/ 68017 w 4127976"/>
              <a:gd name="connsiteY19" fmla="*/ 37 h 10695515"/>
              <a:gd name="connsiteX20" fmla="*/ 4090259 w 4127976"/>
              <a:gd name="connsiteY20" fmla="*/ 0 h 10695515"/>
              <a:gd name="connsiteX21" fmla="*/ 4123786 w 4127976"/>
              <a:gd name="connsiteY21" fmla="*/ 33528 h 10695515"/>
              <a:gd name="connsiteX22" fmla="*/ 4123785 w 4127976"/>
              <a:gd name="connsiteY22" fmla="*/ 10662081 h 10695515"/>
              <a:gd name="connsiteX23" fmla="*/ 4090258 w 4127976"/>
              <a:gd name="connsiteY23" fmla="*/ 10695514 h 10695515"/>
              <a:gd name="connsiteX24" fmla="*/ 4072751 w 4127976"/>
              <a:gd name="connsiteY24" fmla="*/ 10695514 h 10695515"/>
              <a:gd name="connsiteX25" fmla="*/ 4072751 w 4127976"/>
              <a:gd name="connsiteY25" fmla="*/ 10695515 h 10695515"/>
              <a:gd name="connsiteX26" fmla="*/ 68003 w 4127976"/>
              <a:gd name="connsiteY26" fmla="*/ 10695515 h 10695515"/>
              <a:gd name="connsiteX27" fmla="*/ 30530 w 4127976"/>
              <a:gd name="connsiteY27" fmla="*/ 10659953 h 10695515"/>
              <a:gd name="connsiteX28" fmla="*/ 30530 w 4127976"/>
              <a:gd name="connsiteY28" fmla="*/ 9043781 h 10695515"/>
              <a:gd name="connsiteX29" fmla="*/ 19986 w 4127976"/>
              <a:gd name="connsiteY29" fmla="*/ 8991028 h 10695515"/>
              <a:gd name="connsiteX30" fmla="*/ 30530 w 4127976"/>
              <a:gd name="connsiteY30" fmla="*/ 8936768 h 10695515"/>
              <a:gd name="connsiteX31" fmla="*/ 30530 w 4127976"/>
              <a:gd name="connsiteY31" fmla="*/ 8213677 h 10695515"/>
              <a:gd name="connsiteX32" fmla="*/ 30530 w 4127976"/>
              <a:gd name="connsiteY32" fmla="*/ 8117697 h 10695515"/>
              <a:gd name="connsiteX33" fmla="*/ 19292 w 4127976"/>
              <a:gd name="connsiteY33" fmla="*/ 8064088 h 10695515"/>
              <a:gd name="connsiteX34" fmla="*/ 6414 w 4127976"/>
              <a:gd name="connsiteY34" fmla="*/ 8009276 h 10695515"/>
              <a:gd name="connsiteX35" fmla="*/ 862 w 4127976"/>
              <a:gd name="connsiteY35" fmla="*/ 7956458 h 10695515"/>
              <a:gd name="connsiteX36" fmla="*/ 0 w 4127976"/>
              <a:gd name="connsiteY36"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1919 w 4127976"/>
              <a:gd name="connsiteY16" fmla="*/ 40543 h 10695515"/>
              <a:gd name="connsiteX17" fmla="*/ 47162 w 4127976"/>
              <a:gd name="connsiteY17" fmla="*/ 4670 h 10695515"/>
              <a:gd name="connsiteX18" fmla="*/ 68017 w 4127976"/>
              <a:gd name="connsiteY18" fmla="*/ 37 h 10695515"/>
              <a:gd name="connsiteX19" fmla="*/ 4090259 w 4127976"/>
              <a:gd name="connsiteY19" fmla="*/ 0 h 10695515"/>
              <a:gd name="connsiteX20" fmla="*/ 4123786 w 4127976"/>
              <a:gd name="connsiteY20" fmla="*/ 33528 h 10695515"/>
              <a:gd name="connsiteX21" fmla="*/ 4123785 w 4127976"/>
              <a:gd name="connsiteY21" fmla="*/ 10662081 h 10695515"/>
              <a:gd name="connsiteX22" fmla="*/ 4090258 w 4127976"/>
              <a:gd name="connsiteY22" fmla="*/ 10695514 h 10695515"/>
              <a:gd name="connsiteX23" fmla="*/ 4072751 w 4127976"/>
              <a:gd name="connsiteY23" fmla="*/ 10695514 h 10695515"/>
              <a:gd name="connsiteX24" fmla="*/ 4072751 w 4127976"/>
              <a:gd name="connsiteY24" fmla="*/ 10695515 h 10695515"/>
              <a:gd name="connsiteX25" fmla="*/ 68003 w 4127976"/>
              <a:gd name="connsiteY25" fmla="*/ 10695515 h 10695515"/>
              <a:gd name="connsiteX26" fmla="*/ 30530 w 4127976"/>
              <a:gd name="connsiteY26" fmla="*/ 10659953 h 10695515"/>
              <a:gd name="connsiteX27" fmla="*/ 30530 w 4127976"/>
              <a:gd name="connsiteY27" fmla="*/ 9043781 h 10695515"/>
              <a:gd name="connsiteX28" fmla="*/ 19986 w 4127976"/>
              <a:gd name="connsiteY28" fmla="*/ 8991028 h 10695515"/>
              <a:gd name="connsiteX29" fmla="*/ 30530 w 4127976"/>
              <a:gd name="connsiteY29" fmla="*/ 8936768 h 10695515"/>
              <a:gd name="connsiteX30" fmla="*/ 30530 w 4127976"/>
              <a:gd name="connsiteY30" fmla="*/ 8213677 h 10695515"/>
              <a:gd name="connsiteX31" fmla="*/ 30530 w 4127976"/>
              <a:gd name="connsiteY31" fmla="*/ 8117697 h 10695515"/>
              <a:gd name="connsiteX32" fmla="*/ 19292 w 4127976"/>
              <a:gd name="connsiteY32" fmla="*/ 8064088 h 10695515"/>
              <a:gd name="connsiteX33" fmla="*/ 6414 w 4127976"/>
              <a:gd name="connsiteY33" fmla="*/ 8009276 h 10695515"/>
              <a:gd name="connsiteX34" fmla="*/ 862 w 4127976"/>
              <a:gd name="connsiteY34" fmla="*/ 7956458 h 10695515"/>
              <a:gd name="connsiteX35" fmla="*/ 0 w 4127976"/>
              <a:gd name="connsiteY35"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21919 w 4127976"/>
              <a:gd name="connsiteY15" fmla="*/ 40543 h 10695515"/>
              <a:gd name="connsiteX16" fmla="*/ 47162 w 4127976"/>
              <a:gd name="connsiteY16" fmla="*/ 4670 h 10695515"/>
              <a:gd name="connsiteX17" fmla="*/ 68017 w 4127976"/>
              <a:gd name="connsiteY17" fmla="*/ 37 h 10695515"/>
              <a:gd name="connsiteX18" fmla="*/ 4090259 w 4127976"/>
              <a:gd name="connsiteY18" fmla="*/ 0 h 10695515"/>
              <a:gd name="connsiteX19" fmla="*/ 4123786 w 4127976"/>
              <a:gd name="connsiteY19" fmla="*/ 33528 h 10695515"/>
              <a:gd name="connsiteX20" fmla="*/ 4123785 w 4127976"/>
              <a:gd name="connsiteY20" fmla="*/ 10662081 h 10695515"/>
              <a:gd name="connsiteX21" fmla="*/ 4090258 w 4127976"/>
              <a:gd name="connsiteY21" fmla="*/ 10695514 h 10695515"/>
              <a:gd name="connsiteX22" fmla="*/ 4072751 w 4127976"/>
              <a:gd name="connsiteY22" fmla="*/ 10695514 h 10695515"/>
              <a:gd name="connsiteX23" fmla="*/ 4072751 w 4127976"/>
              <a:gd name="connsiteY23" fmla="*/ 10695515 h 10695515"/>
              <a:gd name="connsiteX24" fmla="*/ 68003 w 4127976"/>
              <a:gd name="connsiteY24" fmla="*/ 10695515 h 10695515"/>
              <a:gd name="connsiteX25" fmla="*/ 30530 w 4127976"/>
              <a:gd name="connsiteY25" fmla="*/ 10659953 h 10695515"/>
              <a:gd name="connsiteX26" fmla="*/ 30530 w 4127976"/>
              <a:gd name="connsiteY26" fmla="*/ 9043781 h 10695515"/>
              <a:gd name="connsiteX27" fmla="*/ 19986 w 4127976"/>
              <a:gd name="connsiteY27" fmla="*/ 8991028 h 10695515"/>
              <a:gd name="connsiteX28" fmla="*/ 30530 w 4127976"/>
              <a:gd name="connsiteY28" fmla="*/ 8936768 h 10695515"/>
              <a:gd name="connsiteX29" fmla="*/ 30530 w 4127976"/>
              <a:gd name="connsiteY29" fmla="*/ 8213677 h 10695515"/>
              <a:gd name="connsiteX30" fmla="*/ 30530 w 4127976"/>
              <a:gd name="connsiteY30" fmla="*/ 8117697 h 10695515"/>
              <a:gd name="connsiteX31" fmla="*/ 19292 w 4127976"/>
              <a:gd name="connsiteY31" fmla="*/ 8064088 h 10695515"/>
              <a:gd name="connsiteX32" fmla="*/ 6414 w 4127976"/>
              <a:gd name="connsiteY32" fmla="*/ 8009276 h 10695515"/>
              <a:gd name="connsiteX33" fmla="*/ 862 w 4127976"/>
              <a:gd name="connsiteY33" fmla="*/ 7956458 h 10695515"/>
              <a:gd name="connsiteX34" fmla="*/ 0 w 4127976"/>
              <a:gd name="connsiteY34"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21919 w 4127976"/>
              <a:gd name="connsiteY14" fmla="*/ 40543 h 10695515"/>
              <a:gd name="connsiteX15" fmla="*/ 47162 w 4127976"/>
              <a:gd name="connsiteY15" fmla="*/ 4670 h 10695515"/>
              <a:gd name="connsiteX16" fmla="*/ 68017 w 4127976"/>
              <a:gd name="connsiteY16" fmla="*/ 37 h 10695515"/>
              <a:gd name="connsiteX17" fmla="*/ 4090259 w 4127976"/>
              <a:gd name="connsiteY17" fmla="*/ 0 h 10695515"/>
              <a:gd name="connsiteX18" fmla="*/ 4123786 w 4127976"/>
              <a:gd name="connsiteY18" fmla="*/ 33528 h 10695515"/>
              <a:gd name="connsiteX19" fmla="*/ 4123785 w 4127976"/>
              <a:gd name="connsiteY19" fmla="*/ 10662081 h 10695515"/>
              <a:gd name="connsiteX20" fmla="*/ 4090258 w 4127976"/>
              <a:gd name="connsiteY20" fmla="*/ 10695514 h 10695515"/>
              <a:gd name="connsiteX21" fmla="*/ 4072751 w 4127976"/>
              <a:gd name="connsiteY21" fmla="*/ 10695514 h 10695515"/>
              <a:gd name="connsiteX22" fmla="*/ 4072751 w 4127976"/>
              <a:gd name="connsiteY22" fmla="*/ 10695515 h 10695515"/>
              <a:gd name="connsiteX23" fmla="*/ 68003 w 4127976"/>
              <a:gd name="connsiteY23" fmla="*/ 10695515 h 10695515"/>
              <a:gd name="connsiteX24" fmla="*/ 30530 w 4127976"/>
              <a:gd name="connsiteY24" fmla="*/ 10659953 h 10695515"/>
              <a:gd name="connsiteX25" fmla="*/ 30530 w 4127976"/>
              <a:gd name="connsiteY25" fmla="*/ 9043781 h 10695515"/>
              <a:gd name="connsiteX26" fmla="*/ 19986 w 4127976"/>
              <a:gd name="connsiteY26" fmla="*/ 8991028 h 10695515"/>
              <a:gd name="connsiteX27" fmla="*/ 30530 w 4127976"/>
              <a:gd name="connsiteY27" fmla="*/ 8936768 h 10695515"/>
              <a:gd name="connsiteX28" fmla="*/ 30530 w 4127976"/>
              <a:gd name="connsiteY28" fmla="*/ 8213677 h 10695515"/>
              <a:gd name="connsiteX29" fmla="*/ 30530 w 4127976"/>
              <a:gd name="connsiteY29" fmla="*/ 8117697 h 10695515"/>
              <a:gd name="connsiteX30" fmla="*/ 19292 w 4127976"/>
              <a:gd name="connsiteY30" fmla="*/ 8064088 h 10695515"/>
              <a:gd name="connsiteX31" fmla="*/ 6414 w 4127976"/>
              <a:gd name="connsiteY31" fmla="*/ 8009276 h 10695515"/>
              <a:gd name="connsiteX32" fmla="*/ 862 w 4127976"/>
              <a:gd name="connsiteY32" fmla="*/ 7956458 h 10695515"/>
              <a:gd name="connsiteX33" fmla="*/ 0 w 4127976"/>
              <a:gd name="connsiteY33"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21919 w 4127976"/>
              <a:gd name="connsiteY13" fmla="*/ 40543 h 10695515"/>
              <a:gd name="connsiteX14" fmla="*/ 47162 w 4127976"/>
              <a:gd name="connsiteY14" fmla="*/ 4670 h 10695515"/>
              <a:gd name="connsiteX15" fmla="*/ 68017 w 4127976"/>
              <a:gd name="connsiteY15" fmla="*/ 37 h 10695515"/>
              <a:gd name="connsiteX16" fmla="*/ 4090259 w 4127976"/>
              <a:gd name="connsiteY16" fmla="*/ 0 h 10695515"/>
              <a:gd name="connsiteX17" fmla="*/ 4123786 w 4127976"/>
              <a:gd name="connsiteY17" fmla="*/ 33528 h 10695515"/>
              <a:gd name="connsiteX18" fmla="*/ 4123785 w 4127976"/>
              <a:gd name="connsiteY18" fmla="*/ 10662081 h 10695515"/>
              <a:gd name="connsiteX19" fmla="*/ 4090258 w 4127976"/>
              <a:gd name="connsiteY19" fmla="*/ 10695514 h 10695515"/>
              <a:gd name="connsiteX20" fmla="*/ 4072751 w 4127976"/>
              <a:gd name="connsiteY20" fmla="*/ 10695514 h 10695515"/>
              <a:gd name="connsiteX21" fmla="*/ 4072751 w 4127976"/>
              <a:gd name="connsiteY21" fmla="*/ 10695515 h 10695515"/>
              <a:gd name="connsiteX22" fmla="*/ 68003 w 4127976"/>
              <a:gd name="connsiteY22" fmla="*/ 10695515 h 10695515"/>
              <a:gd name="connsiteX23" fmla="*/ 30530 w 4127976"/>
              <a:gd name="connsiteY23" fmla="*/ 10659953 h 10695515"/>
              <a:gd name="connsiteX24" fmla="*/ 30530 w 4127976"/>
              <a:gd name="connsiteY24" fmla="*/ 9043781 h 10695515"/>
              <a:gd name="connsiteX25" fmla="*/ 19986 w 4127976"/>
              <a:gd name="connsiteY25" fmla="*/ 8991028 h 10695515"/>
              <a:gd name="connsiteX26" fmla="*/ 30530 w 4127976"/>
              <a:gd name="connsiteY26" fmla="*/ 8936768 h 10695515"/>
              <a:gd name="connsiteX27" fmla="*/ 30530 w 4127976"/>
              <a:gd name="connsiteY27" fmla="*/ 8213677 h 10695515"/>
              <a:gd name="connsiteX28" fmla="*/ 30530 w 4127976"/>
              <a:gd name="connsiteY28" fmla="*/ 8117697 h 10695515"/>
              <a:gd name="connsiteX29" fmla="*/ 19292 w 4127976"/>
              <a:gd name="connsiteY29" fmla="*/ 8064088 h 10695515"/>
              <a:gd name="connsiteX30" fmla="*/ 6414 w 4127976"/>
              <a:gd name="connsiteY30" fmla="*/ 8009276 h 10695515"/>
              <a:gd name="connsiteX31" fmla="*/ 862 w 4127976"/>
              <a:gd name="connsiteY31" fmla="*/ 7956458 h 10695515"/>
              <a:gd name="connsiteX32" fmla="*/ 0 w 4127976"/>
              <a:gd name="connsiteY32"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1919 w 4127976"/>
              <a:gd name="connsiteY12" fmla="*/ 40543 h 10695515"/>
              <a:gd name="connsiteX13" fmla="*/ 47162 w 4127976"/>
              <a:gd name="connsiteY13" fmla="*/ 4670 h 10695515"/>
              <a:gd name="connsiteX14" fmla="*/ 68017 w 4127976"/>
              <a:gd name="connsiteY14" fmla="*/ 37 h 10695515"/>
              <a:gd name="connsiteX15" fmla="*/ 4090259 w 4127976"/>
              <a:gd name="connsiteY15" fmla="*/ 0 h 10695515"/>
              <a:gd name="connsiteX16" fmla="*/ 4123786 w 4127976"/>
              <a:gd name="connsiteY16" fmla="*/ 33528 h 10695515"/>
              <a:gd name="connsiteX17" fmla="*/ 4123785 w 4127976"/>
              <a:gd name="connsiteY17" fmla="*/ 10662081 h 10695515"/>
              <a:gd name="connsiteX18" fmla="*/ 4090258 w 4127976"/>
              <a:gd name="connsiteY18" fmla="*/ 10695514 h 10695515"/>
              <a:gd name="connsiteX19" fmla="*/ 4072751 w 4127976"/>
              <a:gd name="connsiteY19" fmla="*/ 10695514 h 10695515"/>
              <a:gd name="connsiteX20" fmla="*/ 4072751 w 4127976"/>
              <a:gd name="connsiteY20" fmla="*/ 10695515 h 10695515"/>
              <a:gd name="connsiteX21" fmla="*/ 68003 w 4127976"/>
              <a:gd name="connsiteY21" fmla="*/ 10695515 h 10695515"/>
              <a:gd name="connsiteX22" fmla="*/ 30530 w 4127976"/>
              <a:gd name="connsiteY22" fmla="*/ 10659953 h 10695515"/>
              <a:gd name="connsiteX23" fmla="*/ 30530 w 4127976"/>
              <a:gd name="connsiteY23" fmla="*/ 9043781 h 10695515"/>
              <a:gd name="connsiteX24" fmla="*/ 19986 w 4127976"/>
              <a:gd name="connsiteY24" fmla="*/ 8991028 h 10695515"/>
              <a:gd name="connsiteX25" fmla="*/ 30530 w 4127976"/>
              <a:gd name="connsiteY25" fmla="*/ 8936768 h 10695515"/>
              <a:gd name="connsiteX26" fmla="*/ 30530 w 4127976"/>
              <a:gd name="connsiteY26" fmla="*/ 8213677 h 10695515"/>
              <a:gd name="connsiteX27" fmla="*/ 30530 w 4127976"/>
              <a:gd name="connsiteY27" fmla="*/ 8117697 h 10695515"/>
              <a:gd name="connsiteX28" fmla="*/ 19292 w 4127976"/>
              <a:gd name="connsiteY28" fmla="*/ 8064088 h 10695515"/>
              <a:gd name="connsiteX29" fmla="*/ 6414 w 4127976"/>
              <a:gd name="connsiteY29" fmla="*/ 8009276 h 10695515"/>
              <a:gd name="connsiteX30" fmla="*/ 862 w 4127976"/>
              <a:gd name="connsiteY30" fmla="*/ 7956458 h 10695515"/>
              <a:gd name="connsiteX31" fmla="*/ 0 w 4127976"/>
              <a:gd name="connsiteY31" fmla="*/ 7915797 h 10695515"/>
              <a:gd name="connsiteX0" fmla="*/ 0 w 4127114"/>
              <a:gd name="connsiteY0" fmla="*/ 7956458 h 10695515"/>
              <a:gd name="connsiteX1" fmla="*/ 6738 w 4127114"/>
              <a:gd name="connsiteY1" fmla="*/ 7873197 h 10695515"/>
              <a:gd name="connsiteX2" fmla="*/ 3577 w 4127114"/>
              <a:gd name="connsiteY2" fmla="*/ 7844441 h 10695515"/>
              <a:gd name="connsiteX3" fmla="*/ 11720 w 4127114"/>
              <a:gd name="connsiteY3" fmla="*/ 7790887 h 10695515"/>
              <a:gd name="connsiteX4" fmla="*/ 19223 w 4127114"/>
              <a:gd name="connsiteY4" fmla="*/ 7712540 h 10695515"/>
              <a:gd name="connsiteX5" fmla="*/ 27219 w 4127114"/>
              <a:gd name="connsiteY5" fmla="*/ 7658609 h 10695515"/>
              <a:gd name="connsiteX6" fmla="*/ 29668 w 4127114"/>
              <a:gd name="connsiteY6" fmla="*/ 7648210 h 10695515"/>
              <a:gd name="connsiteX7" fmla="*/ 29668 w 4127114"/>
              <a:gd name="connsiteY7" fmla="*/ 7295316 h 10695515"/>
              <a:gd name="connsiteX8" fmla="*/ 26931 w 4127114"/>
              <a:gd name="connsiteY8" fmla="*/ 7269284 h 10695515"/>
              <a:gd name="connsiteX9" fmla="*/ 29668 w 4127114"/>
              <a:gd name="connsiteY9" fmla="*/ 7181458 h 10695515"/>
              <a:gd name="connsiteX10" fmla="*/ 25940 w 4127114"/>
              <a:gd name="connsiteY10" fmla="*/ 7168704 h 10695515"/>
              <a:gd name="connsiteX11" fmla="*/ 29668 w 4127114"/>
              <a:gd name="connsiteY11" fmla="*/ 7082840 h 10695515"/>
              <a:gd name="connsiteX12" fmla="*/ 21057 w 4127114"/>
              <a:gd name="connsiteY12" fmla="*/ 40543 h 10695515"/>
              <a:gd name="connsiteX13" fmla="*/ 46300 w 4127114"/>
              <a:gd name="connsiteY13" fmla="*/ 4670 h 10695515"/>
              <a:gd name="connsiteX14" fmla="*/ 67155 w 4127114"/>
              <a:gd name="connsiteY14" fmla="*/ 37 h 10695515"/>
              <a:gd name="connsiteX15" fmla="*/ 4089397 w 4127114"/>
              <a:gd name="connsiteY15" fmla="*/ 0 h 10695515"/>
              <a:gd name="connsiteX16" fmla="*/ 4122924 w 4127114"/>
              <a:gd name="connsiteY16" fmla="*/ 33528 h 10695515"/>
              <a:gd name="connsiteX17" fmla="*/ 4122923 w 4127114"/>
              <a:gd name="connsiteY17" fmla="*/ 10662081 h 10695515"/>
              <a:gd name="connsiteX18" fmla="*/ 4089396 w 4127114"/>
              <a:gd name="connsiteY18" fmla="*/ 10695514 h 10695515"/>
              <a:gd name="connsiteX19" fmla="*/ 4071889 w 4127114"/>
              <a:gd name="connsiteY19" fmla="*/ 10695514 h 10695515"/>
              <a:gd name="connsiteX20" fmla="*/ 4071889 w 4127114"/>
              <a:gd name="connsiteY20" fmla="*/ 10695515 h 10695515"/>
              <a:gd name="connsiteX21" fmla="*/ 67141 w 4127114"/>
              <a:gd name="connsiteY21" fmla="*/ 10695515 h 10695515"/>
              <a:gd name="connsiteX22" fmla="*/ 29668 w 4127114"/>
              <a:gd name="connsiteY22" fmla="*/ 10659953 h 10695515"/>
              <a:gd name="connsiteX23" fmla="*/ 29668 w 4127114"/>
              <a:gd name="connsiteY23" fmla="*/ 9043781 h 10695515"/>
              <a:gd name="connsiteX24" fmla="*/ 19124 w 4127114"/>
              <a:gd name="connsiteY24" fmla="*/ 8991028 h 10695515"/>
              <a:gd name="connsiteX25" fmla="*/ 29668 w 4127114"/>
              <a:gd name="connsiteY25" fmla="*/ 8936768 h 10695515"/>
              <a:gd name="connsiteX26" fmla="*/ 29668 w 4127114"/>
              <a:gd name="connsiteY26" fmla="*/ 8213677 h 10695515"/>
              <a:gd name="connsiteX27" fmla="*/ 29668 w 4127114"/>
              <a:gd name="connsiteY27" fmla="*/ 8117697 h 10695515"/>
              <a:gd name="connsiteX28" fmla="*/ 18430 w 4127114"/>
              <a:gd name="connsiteY28" fmla="*/ 8064088 h 10695515"/>
              <a:gd name="connsiteX29" fmla="*/ 5552 w 4127114"/>
              <a:gd name="connsiteY29" fmla="*/ 8009276 h 10695515"/>
              <a:gd name="connsiteX30" fmla="*/ 0 w 4127114"/>
              <a:gd name="connsiteY30" fmla="*/ 7956458 h 10695515"/>
              <a:gd name="connsiteX0" fmla="*/ 2074 w 4123636"/>
              <a:gd name="connsiteY0" fmla="*/ 8009276 h 10695515"/>
              <a:gd name="connsiteX1" fmla="*/ 3260 w 4123636"/>
              <a:gd name="connsiteY1" fmla="*/ 7873197 h 10695515"/>
              <a:gd name="connsiteX2" fmla="*/ 99 w 4123636"/>
              <a:gd name="connsiteY2" fmla="*/ 7844441 h 10695515"/>
              <a:gd name="connsiteX3" fmla="*/ 8242 w 4123636"/>
              <a:gd name="connsiteY3" fmla="*/ 7790887 h 10695515"/>
              <a:gd name="connsiteX4" fmla="*/ 15745 w 4123636"/>
              <a:gd name="connsiteY4" fmla="*/ 7712540 h 10695515"/>
              <a:gd name="connsiteX5" fmla="*/ 23741 w 4123636"/>
              <a:gd name="connsiteY5" fmla="*/ 7658609 h 10695515"/>
              <a:gd name="connsiteX6" fmla="*/ 26190 w 4123636"/>
              <a:gd name="connsiteY6" fmla="*/ 7648210 h 10695515"/>
              <a:gd name="connsiteX7" fmla="*/ 26190 w 4123636"/>
              <a:gd name="connsiteY7" fmla="*/ 7295316 h 10695515"/>
              <a:gd name="connsiteX8" fmla="*/ 23453 w 4123636"/>
              <a:gd name="connsiteY8" fmla="*/ 7269284 h 10695515"/>
              <a:gd name="connsiteX9" fmla="*/ 26190 w 4123636"/>
              <a:gd name="connsiteY9" fmla="*/ 7181458 h 10695515"/>
              <a:gd name="connsiteX10" fmla="*/ 22462 w 4123636"/>
              <a:gd name="connsiteY10" fmla="*/ 7168704 h 10695515"/>
              <a:gd name="connsiteX11" fmla="*/ 26190 w 4123636"/>
              <a:gd name="connsiteY11" fmla="*/ 7082840 h 10695515"/>
              <a:gd name="connsiteX12" fmla="*/ 17579 w 4123636"/>
              <a:gd name="connsiteY12" fmla="*/ 40543 h 10695515"/>
              <a:gd name="connsiteX13" fmla="*/ 42822 w 4123636"/>
              <a:gd name="connsiteY13" fmla="*/ 4670 h 10695515"/>
              <a:gd name="connsiteX14" fmla="*/ 63677 w 4123636"/>
              <a:gd name="connsiteY14" fmla="*/ 37 h 10695515"/>
              <a:gd name="connsiteX15" fmla="*/ 4085919 w 4123636"/>
              <a:gd name="connsiteY15" fmla="*/ 0 h 10695515"/>
              <a:gd name="connsiteX16" fmla="*/ 4119446 w 4123636"/>
              <a:gd name="connsiteY16" fmla="*/ 33528 h 10695515"/>
              <a:gd name="connsiteX17" fmla="*/ 4119445 w 4123636"/>
              <a:gd name="connsiteY17" fmla="*/ 10662081 h 10695515"/>
              <a:gd name="connsiteX18" fmla="*/ 4085918 w 4123636"/>
              <a:gd name="connsiteY18" fmla="*/ 10695514 h 10695515"/>
              <a:gd name="connsiteX19" fmla="*/ 4068411 w 4123636"/>
              <a:gd name="connsiteY19" fmla="*/ 10695514 h 10695515"/>
              <a:gd name="connsiteX20" fmla="*/ 4068411 w 4123636"/>
              <a:gd name="connsiteY20" fmla="*/ 10695515 h 10695515"/>
              <a:gd name="connsiteX21" fmla="*/ 63663 w 4123636"/>
              <a:gd name="connsiteY21" fmla="*/ 10695515 h 10695515"/>
              <a:gd name="connsiteX22" fmla="*/ 26190 w 4123636"/>
              <a:gd name="connsiteY22" fmla="*/ 10659953 h 10695515"/>
              <a:gd name="connsiteX23" fmla="*/ 26190 w 4123636"/>
              <a:gd name="connsiteY23" fmla="*/ 9043781 h 10695515"/>
              <a:gd name="connsiteX24" fmla="*/ 15646 w 4123636"/>
              <a:gd name="connsiteY24" fmla="*/ 8991028 h 10695515"/>
              <a:gd name="connsiteX25" fmla="*/ 26190 w 4123636"/>
              <a:gd name="connsiteY25" fmla="*/ 8936768 h 10695515"/>
              <a:gd name="connsiteX26" fmla="*/ 26190 w 4123636"/>
              <a:gd name="connsiteY26" fmla="*/ 8213677 h 10695515"/>
              <a:gd name="connsiteX27" fmla="*/ 26190 w 4123636"/>
              <a:gd name="connsiteY27" fmla="*/ 8117697 h 10695515"/>
              <a:gd name="connsiteX28" fmla="*/ 14952 w 4123636"/>
              <a:gd name="connsiteY28" fmla="*/ 8064088 h 10695515"/>
              <a:gd name="connsiteX29" fmla="*/ 2074 w 4123636"/>
              <a:gd name="connsiteY29" fmla="*/ 8009276 h 10695515"/>
              <a:gd name="connsiteX0" fmla="*/ 2471 w 4124033"/>
              <a:gd name="connsiteY0" fmla="*/ 8009276 h 10695515"/>
              <a:gd name="connsiteX1" fmla="*/ 496 w 4124033"/>
              <a:gd name="connsiteY1" fmla="*/ 7844441 h 10695515"/>
              <a:gd name="connsiteX2" fmla="*/ 8639 w 4124033"/>
              <a:gd name="connsiteY2" fmla="*/ 7790887 h 10695515"/>
              <a:gd name="connsiteX3" fmla="*/ 16142 w 4124033"/>
              <a:gd name="connsiteY3" fmla="*/ 7712540 h 10695515"/>
              <a:gd name="connsiteX4" fmla="*/ 24138 w 4124033"/>
              <a:gd name="connsiteY4" fmla="*/ 7658609 h 10695515"/>
              <a:gd name="connsiteX5" fmla="*/ 26587 w 4124033"/>
              <a:gd name="connsiteY5" fmla="*/ 7648210 h 10695515"/>
              <a:gd name="connsiteX6" fmla="*/ 26587 w 4124033"/>
              <a:gd name="connsiteY6" fmla="*/ 7295316 h 10695515"/>
              <a:gd name="connsiteX7" fmla="*/ 23850 w 4124033"/>
              <a:gd name="connsiteY7" fmla="*/ 7269284 h 10695515"/>
              <a:gd name="connsiteX8" fmla="*/ 26587 w 4124033"/>
              <a:gd name="connsiteY8" fmla="*/ 7181458 h 10695515"/>
              <a:gd name="connsiteX9" fmla="*/ 22859 w 4124033"/>
              <a:gd name="connsiteY9" fmla="*/ 7168704 h 10695515"/>
              <a:gd name="connsiteX10" fmla="*/ 26587 w 4124033"/>
              <a:gd name="connsiteY10" fmla="*/ 7082840 h 10695515"/>
              <a:gd name="connsiteX11" fmla="*/ 17976 w 4124033"/>
              <a:gd name="connsiteY11" fmla="*/ 40543 h 10695515"/>
              <a:gd name="connsiteX12" fmla="*/ 43219 w 4124033"/>
              <a:gd name="connsiteY12" fmla="*/ 4670 h 10695515"/>
              <a:gd name="connsiteX13" fmla="*/ 64074 w 4124033"/>
              <a:gd name="connsiteY13" fmla="*/ 37 h 10695515"/>
              <a:gd name="connsiteX14" fmla="*/ 4086316 w 4124033"/>
              <a:gd name="connsiteY14" fmla="*/ 0 h 10695515"/>
              <a:gd name="connsiteX15" fmla="*/ 4119843 w 4124033"/>
              <a:gd name="connsiteY15" fmla="*/ 33528 h 10695515"/>
              <a:gd name="connsiteX16" fmla="*/ 4119842 w 4124033"/>
              <a:gd name="connsiteY16" fmla="*/ 10662081 h 10695515"/>
              <a:gd name="connsiteX17" fmla="*/ 4086315 w 4124033"/>
              <a:gd name="connsiteY17" fmla="*/ 10695514 h 10695515"/>
              <a:gd name="connsiteX18" fmla="*/ 4068808 w 4124033"/>
              <a:gd name="connsiteY18" fmla="*/ 10695514 h 10695515"/>
              <a:gd name="connsiteX19" fmla="*/ 4068808 w 4124033"/>
              <a:gd name="connsiteY19" fmla="*/ 10695515 h 10695515"/>
              <a:gd name="connsiteX20" fmla="*/ 64060 w 4124033"/>
              <a:gd name="connsiteY20" fmla="*/ 10695515 h 10695515"/>
              <a:gd name="connsiteX21" fmla="*/ 26587 w 4124033"/>
              <a:gd name="connsiteY21" fmla="*/ 10659953 h 10695515"/>
              <a:gd name="connsiteX22" fmla="*/ 26587 w 4124033"/>
              <a:gd name="connsiteY22" fmla="*/ 9043781 h 10695515"/>
              <a:gd name="connsiteX23" fmla="*/ 16043 w 4124033"/>
              <a:gd name="connsiteY23" fmla="*/ 8991028 h 10695515"/>
              <a:gd name="connsiteX24" fmla="*/ 26587 w 4124033"/>
              <a:gd name="connsiteY24" fmla="*/ 8936768 h 10695515"/>
              <a:gd name="connsiteX25" fmla="*/ 26587 w 4124033"/>
              <a:gd name="connsiteY25" fmla="*/ 8213677 h 10695515"/>
              <a:gd name="connsiteX26" fmla="*/ 26587 w 4124033"/>
              <a:gd name="connsiteY26" fmla="*/ 8117697 h 10695515"/>
              <a:gd name="connsiteX27" fmla="*/ 15349 w 4124033"/>
              <a:gd name="connsiteY27" fmla="*/ 8064088 h 10695515"/>
              <a:gd name="connsiteX28" fmla="*/ 2471 w 4124033"/>
              <a:gd name="connsiteY28" fmla="*/ 8009276 h 10695515"/>
              <a:gd name="connsiteX0" fmla="*/ 14853 w 4123537"/>
              <a:gd name="connsiteY0" fmla="*/ 8064088 h 10695515"/>
              <a:gd name="connsiteX1" fmla="*/ 0 w 4123537"/>
              <a:gd name="connsiteY1" fmla="*/ 7844441 h 10695515"/>
              <a:gd name="connsiteX2" fmla="*/ 8143 w 4123537"/>
              <a:gd name="connsiteY2" fmla="*/ 7790887 h 10695515"/>
              <a:gd name="connsiteX3" fmla="*/ 15646 w 4123537"/>
              <a:gd name="connsiteY3" fmla="*/ 7712540 h 10695515"/>
              <a:gd name="connsiteX4" fmla="*/ 23642 w 4123537"/>
              <a:gd name="connsiteY4" fmla="*/ 7658609 h 10695515"/>
              <a:gd name="connsiteX5" fmla="*/ 26091 w 4123537"/>
              <a:gd name="connsiteY5" fmla="*/ 7648210 h 10695515"/>
              <a:gd name="connsiteX6" fmla="*/ 26091 w 4123537"/>
              <a:gd name="connsiteY6" fmla="*/ 7295316 h 10695515"/>
              <a:gd name="connsiteX7" fmla="*/ 23354 w 4123537"/>
              <a:gd name="connsiteY7" fmla="*/ 7269284 h 10695515"/>
              <a:gd name="connsiteX8" fmla="*/ 26091 w 4123537"/>
              <a:gd name="connsiteY8" fmla="*/ 7181458 h 10695515"/>
              <a:gd name="connsiteX9" fmla="*/ 22363 w 4123537"/>
              <a:gd name="connsiteY9" fmla="*/ 7168704 h 10695515"/>
              <a:gd name="connsiteX10" fmla="*/ 26091 w 4123537"/>
              <a:gd name="connsiteY10" fmla="*/ 7082840 h 10695515"/>
              <a:gd name="connsiteX11" fmla="*/ 17480 w 4123537"/>
              <a:gd name="connsiteY11" fmla="*/ 40543 h 10695515"/>
              <a:gd name="connsiteX12" fmla="*/ 42723 w 4123537"/>
              <a:gd name="connsiteY12" fmla="*/ 4670 h 10695515"/>
              <a:gd name="connsiteX13" fmla="*/ 63578 w 4123537"/>
              <a:gd name="connsiteY13" fmla="*/ 37 h 10695515"/>
              <a:gd name="connsiteX14" fmla="*/ 4085820 w 4123537"/>
              <a:gd name="connsiteY14" fmla="*/ 0 h 10695515"/>
              <a:gd name="connsiteX15" fmla="*/ 4119347 w 4123537"/>
              <a:gd name="connsiteY15" fmla="*/ 33528 h 10695515"/>
              <a:gd name="connsiteX16" fmla="*/ 4119346 w 4123537"/>
              <a:gd name="connsiteY16" fmla="*/ 10662081 h 10695515"/>
              <a:gd name="connsiteX17" fmla="*/ 4085819 w 4123537"/>
              <a:gd name="connsiteY17" fmla="*/ 10695514 h 10695515"/>
              <a:gd name="connsiteX18" fmla="*/ 4068312 w 4123537"/>
              <a:gd name="connsiteY18" fmla="*/ 10695514 h 10695515"/>
              <a:gd name="connsiteX19" fmla="*/ 4068312 w 4123537"/>
              <a:gd name="connsiteY19" fmla="*/ 10695515 h 10695515"/>
              <a:gd name="connsiteX20" fmla="*/ 63564 w 4123537"/>
              <a:gd name="connsiteY20" fmla="*/ 10695515 h 10695515"/>
              <a:gd name="connsiteX21" fmla="*/ 26091 w 4123537"/>
              <a:gd name="connsiteY21" fmla="*/ 10659953 h 10695515"/>
              <a:gd name="connsiteX22" fmla="*/ 26091 w 4123537"/>
              <a:gd name="connsiteY22" fmla="*/ 9043781 h 10695515"/>
              <a:gd name="connsiteX23" fmla="*/ 15547 w 4123537"/>
              <a:gd name="connsiteY23" fmla="*/ 8991028 h 10695515"/>
              <a:gd name="connsiteX24" fmla="*/ 26091 w 4123537"/>
              <a:gd name="connsiteY24" fmla="*/ 8936768 h 10695515"/>
              <a:gd name="connsiteX25" fmla="*/ 26091 w 4123537"/>
              <a:gd name="connsiteY25" fmla="*/ 8213677 h 10695515"/>
              <a:gd name="connsiteX26" fmla="*/ 26091 w 4123537"/>
              <a:gd name="connsiteY26" fmla="*/ 8117697 h 10695515"/>
              <a:gd name="connsiteX27" fmla="*/ 14853 w 4123537"/>
              <a:gd name="connsiteY27" fmla="*/ 8064088 h 10695515"/>
              <a:gd name="connsiteX0" fmla="*/ 6714 w 4115398"/>
              <a:gd name="connsiteY0" fmla="*/ 8064088 h 10695515"/>
              <a:gd name="connsiteX1" fmla="*/ 4 w 4115398"/>
              <a:gd name="connsiteY1" fmla="*/ 7790887 h 10695515"/>
              <a:gd name="connsiteX2" fmla="*/ 7507 w 4115398"/>
              <a:gd name="connsiteY2" fmla="*/ 7712540 h 10695515"/>
              <a:gd name="connsiteX3" fmla="*/ 15503 w 4115398"/>
              <a:gd name="connsiteY3" fmla="*/ 7658609 h 10695515"/>
              <a:gd name="connsiteX4" fmla="*/ 17952 w 4115398"/>
              <a:gd name="connsiteY4" fmla="*/ 7648210 h 10695515"/>
              <a:gd name="connsiteX5" fmla="*/ 17952 w 4115398"/>
              <a:gd name="connsiteY5" fmla="*/ 7295316 h 10695515"/>
              <a:gd name="connsiteX6" fmla="*/ 15215 w 4115398"/>
              <a:gd name="connsiteY6" fmla="*/ 7269284 h 10695515"/>
              <a:gd name="connsiteX7" fmla="*/ 17952 w 4115398"/>
              <a:gd name="connsiteY7" fmla="*/ 7181458 h 10695515"/>
              <a:gd name="connsiteX8" fmla="*/ 14224 w 4115398"/>
              <a:gd name="connsiteY8" fmla="*/ 7168704 h 10695515"/>
              <a:gd name="connsiteX9" fmla="*/ 17952 w 4115398"/>
              <a:gd name="connsiteY9" fmla="*/ 7082840 h 10695515"/>
              <a:gd name="connsiteX10" fmla="*/ 9341 w 4115398"/>
              <a:gd name="connsiteY10" fmla="*/ 40543 h 10695515"/>
              <a:gd name="connsiteX11" fmla="*/ 34584 w 4115398"/>
              <a:gd name="connsiteY11" fmla="*/ 4670 h 10695515"/>
              <a:gd name="connsiteX12" fmla="*/ 55439 w 4115398"/>
              <a:gd name="connsiteY12" fmla="*/ 37 h 10695515"/>
              <a:gd name="connsiteX13" fmla="*/ 4077681 w 4115398"/>
              <a:gd name="connsiteY13" fmla="*/ 0 h 10695515"/>
              <a:gd name="connsiteX14" fmla="*/ 4111208 w 4115398"/>
              <a:gd name="connsiteY14" fmla="*/ 33528 h 10695515"/>
              <a:gd name="connsiteX15" fmla="*/ 4111207 w 4115398"/>
              <a:gd name="connsiteY15" fmla="*/ 10662081 h 10695515"/>
              <a:gd name="connsiteX16" fmla="*/ 4077680 w 4115398"/>
              <a:gd name="connsiteY16" fmla="*/ 10695514 h 10695515"/>
              <a:gd name="connsiteX17" fmla="*/ 4060173 w 4115398"/>
              <a:gd name="connsiteY17" fmla="*/ 10695514 h 10695515"/>
              <a:gd name="connsiteX18" fmla="*/ 4060173 w 4115398"/>
              <a:gd name="connsiteY18" fmla="*/ 10695515 h 10695515"/>
              <a:gd name="connsiteX19" fmla="*/ 55425 w 4115398"/>
              <a:gd name="connsiteY19" fmla="*/ 10695515 h 10695515"/>
              <a:gd name="connsiteX20" fmla="*/ 17952 w 4115398"/>
              <a:gd name="connsiteY20" fmla="*/ 10659953 h 10695515"/>
              <a:gd name="connsiteX21" fmla="*/ 17952 w 4115398"/>
              <a:gd name="connsiteY21" fmla="*/ 9043781 h 10695515"/>
              <a:gd name="connsiteX22" fmla="*/ 7408 w 4115398"/>
              <a:gd name="connsiteY22" fmla="*/ 8991028 h 10695515"/>
              <a:gd name="connsiteX23" fmla="*/ 17952 w 4115398"/>
              <a:gd name="connsiteY23" fmla="*/ 8936768 h 10695515"/>
              <a:gd name="connsiteX24" fmla="*/ 17952 w 4115398"/>
              <a:gd name="connsiteY24" fmla="*/ 8213677 h 10695515"/>
              <a:gd name="connsiteX25" fmla="*/ 17952 w 4115398"/>
              <a:gd name="connsiteY25" fmla="*/ 8117697 h 10695515"/>
              <a:gd name="connsiteX26" fmla="*/ 6714 w 4115398"/>
              <a:gd name="connsiteY26" fmla="*/ 8064088 h 10695515"/>
              <a:gd name="connsiteX0" fmla="*/ 293 w 4108977"/>
              <a:gd name="connsiteY0" fmla="*/ 8064088 h 10695515"/>
              <a:gd name="connsiteX1" fmla="*/ 18363 w 4108977"/>
              <a:gd name="connsiteY1" fmla="*/ 7826418 h 10695515"/>
              <a:gd name="connsiteX2" fmla="*/ 1086 w 4108977"/>
              <a:gd name="connsiteY2" fmla="*/ 7712540 h 10695515"/>
              <a:gd name="connsiteX3" fmla="*/ 9082 w 4108977"/>
              <a:gd name="connsiteY3" fmla="*/ 7658609 h 10695515"/>
              <a:gd name="connsiteX4" fmla="*/ 11531 w 4108977"/>
              <a:gd name="connsiteY4" fmla="*/ 7648210 h 10695515"/>
              <a:gd name="connsiteX5" fmla="*/ 11531 w 4108977"/>
              <a:gd name="connsiteY5" fmla="*/ 7295316 h 10695515"/>
              <a:gd name="connsiteX6" fmla="*/ 8794 w 4108977"/>
              <a:gd name="connsiteY6" fmla="*/ 7269284 h 10695515"/>
              <a:gd name="connsiteX7" fmla="*/ 11531 w 4108977"/>
              <a:gd name="connsiteY7" fmla="*/ 7181458 h 10695515"/>
              <a:gd name="connsiteX8" fmla="*/ 7803 w 4108977"/>
              <a:gd name="connsiteY8" fmla="*/ 7168704 h 10695515"/>
              <a:gd name="connsiteX9" fmla="*/ 11531 w 4108977"/>
              <a:gd name="connsiteY9" fmla="*/ 7082840 h 10695515"/>
              <a:gd name="connsiteX10" fmla="*/ 2920 w 4108977"/>
              <a:gd name="connsiteY10" fmla="*/ 40543 h 10695515"/>
              <a:gd name="connsiteX11" fmla="*/ 28163 w 4108977"/>
              <a:gd name="connsiteY11" fmla="*/ 4670 h 10695515"/>
              <a:gd name="connsiteX12" fmla="*/ 49018 w 4108977"/>
              <a:gd name="connsiteY12" fmla="*/ 37 h 10695515"/>
              <a:gd name="connsiteX13" fmla="*/ 4071260 w 4108977"/>
              <a:gd name="connsiteY13" fmla="*/ 0 h 10695515"/>
              <a:gd name="connsiteX14" fmla="*/ 4104787 w 4108977"/>
              <a:gd name="connsiteY14" fmla="*/ 33528 h 10695515"/>
              <a:gd name="connsiteX15" fmla="*/ 4104786 w 4108977"/>
              <a:gd name="connsiteY15" fmla="*/ 10662081 h 10695515"/>
              <a:gd name="connsiteX16" fmla="*/ 4071259 w 4108977"/>
              <a:gd name="connsiteY16" fmla="*/ 10695514 h 10695515"/>
              <a:gd name="connsiteX17" fmla="*/ 4053752 w 4108977"/>
              <a:gd name="connsiteY17" fmla="*/ 10695514 h 10695515"/>
              <a:gd name="connsiteX18" fmla="*/ 4053752 w 4108977"/>
              <a:gd name="connsiteY18" fmla="*/ 10695515 h 10695515"/>
              <a:gd name="connsiteX19" fmla="*/ 49004 w 4108977"/>
              <a:gd name="connsiteY19" fmla="*/ 10695515 h 10695515"/>
              <a:gd name="connsiteX20" fmla="*/ 11531 w 4108977"/>
              <a:gd name="connsiteY20" fmla="*/ 10659953 h 10695515"/>
              <a:gd name="connsiteX21" fmla="*/ 11531 w 4108977"/>
              <a:gd name="connsiteY21" fmla="*/ 9043781 h 10695515"/>
              <a:gd name="connsiteX22" fmla="*/ 987 w 4108977"/>
              <a:gd name="connsiteY22" fmla="*/ 8991028 h 10695515"/>
              <a:gd name="connsiteX23" fmla="*/ 11531 w 4108977"/>
              <a:gd name="connsiteY23" fmla="*/ 8936768 h 10695515"/>
              <a:gd name="connsiteX24" fmla="*/ 11531 w 4108977"/>
              <a:gd name="connsiteY24" fmla="*/ 8213677 h 10695515"/>
              <a:gd name="connsiteX25" fmla="*/ 11531 w 4108977"/>
              <a:gd name="connsiteY25" fmla="*/ 8117697 h 10695515"/>
              <a:gd name="connsiteX26" fmla="*/ 293 w 4108977"/>
              <a:gd name="connsiteY26" fmla="*/ 8064088 h 10695515"/>
              <a:gd name="connsiteX0" fmla="*/ 10544 w 4107990"/>
              <a:gd name="connsiteY0" fmla="*/ 8117697 h 10695515"/>
              <a:gd name="connsiteX1" fmla="*/ 17376 w 4107990"/>
              <a:gd name="connsiteY1" fmla="*/ 7826418 h 10695515"/>
              <a:gd name="connsiteX2" fmla="*/ 99 w 4107990"/>
              <a:gd name="connsiteY2" fmla="*/ 7712540 h 10695515"/>
              <a:gd name="connsiteX3" fmla="*/ 8095 w 4107990"/>
              <a:gd name="connsiteY3" fmla="*/ 7658609 h 10695515"/>
              <a:gd name="connsiteX4" fmla="*/ 10544 w 4107990"/>
              <a:gd name="connsiteY4" fmla="*/ 7648210 h 10695515"/>
              <a:gd name="connsiteX5" fmla="*/ 10544 w 4107990"/>
              <a:gd name="connsiteY5" fmla="*/ 7295316 h 10695515"/>
              <a:gd name="connsiteX6" fmla="*/ 7807 w 4107990"/>
              <a:gd name="connsiteY6" fmla="*/ 7269284 h 10695515"/>
              <a:gd name="connsiteX7" fmla="*/ 10544 w 4107990"/>
              <a:gd name="connsiteY7" fmla="*/ 7181458 h 10695515"/>
              <a:gd name="connsiteX8" fmla="*/ 6816 w 4107990"/>
              <a:gd name="connsiteY8" fmla="*/ 7168704 h 10695515"/>
              <a:gd name="connsiteX9" fmla="*/ 10544 w 4107990"/>
              <a:gd name="connsiteY9" fmla="*/ 7082840 h 10695515"/>
              <a:gd name="connsiteX10" fmla="*/ 1933 w 4107990"/>
              <a:gd name="connsiteY10" fmla="*/ 40543 h 10695515"/>
              <a:gd name="connsiteX11" fmla="*/ 27176 w 4107990"/>
              <a:gd name="connsiteY11" fmla="*/ 4670 h 10695515"/>
              <a:gd name="connsiteX12" fmla="*/ 48031 w 4107990"/>
              <a:gd name="connsiteY12" fmla="*/ 37 h 10695515"/>
              <a:gd name="connsiteX13" fmla="*/ 4070273 w 4107990"/>
              <a:gd name="connsiteY13" fmla="*/ 0 h 10695515"/>
              <a:gd name="connsiteX14" fmla="*/ 4103800 w 4107990"/>
              <a:gd name="connsiteY14" fmla="*/ 33528 h 10695515"/>
              <a:gd name="connsiteX15" fmla="*/ 4103799 w 4107990"/>
              <a:gd name="connsiteY15" fmla="*/ 10662081 h 10695515"/>
              <a:gd name="connsiteX16" fmla="*/ 4070272 w 4107990"/>
              <a:gd name="connsiteY16" fmla="*/ 10695514 h 10695515"/>
              <a:gd name="connsiteX17" fmla="*/ 4052765 w 4107990"/>
              <a:gd name="connsiteY17" fmla="*/ 10695514 h 10695515"/>
              <a:gd name="connsiteX18" fmla="*/ 4052765 w 4107990"/>
              <a:gd name="connsiteY18" fmla="*/ 10695515 h 10695515"/>
              <a:gd name="connsiteX19" fmla="*/ 48017 w 4107990"/>
              <a:gd name="connsiteY19" fmla="*/ 10695515 h 10695515"/>
              <a:gd name="connsiteX20" fmla="*/ 10544 w 4107990"/>
              <a:gd name="connsiteY20" fmla="*/ 10659953 h 10695515"/>
              <a:gd name="connsiteX21" fmla="*/ 10544 w 4107990"/>
              <a:gd name="connsiteY21" fmla="*/ 9043781 h 10695515"/>
              <a:gd name="connsiteX22" fmla="*/ 0 w 4107990"/>
              <a:gd name="connsiteY22" fmla="*/ 8991028 h 10695515"/>
              <a:gd name="connsiteX23" fmla="*/ 10544 w 4107990"/>
              <a:gd name="connsiteY23" fmla="*/ 8936768 h 10695515"/>
              <a:gd name="connsiteX24" fmla="*/ 10544 w 4107990"/>
              <a:gd name="connsiteY24" fmla="*/ 8213677 h 10695515"/>
              <a:gd name="connsiteX25" fmla="*/ 10544 w 4107990"/>
              <a:gd name="connsiteY25"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936768 h 10695515"/>
              <a:gd name="connsiteX23" fmla="*/ 10445 w 4107891"/>
              <a:gd name="connsiteY23" fmla="*/ 8213677 h 10695515"/>
              <a:gd name="connsiteX24" fmla="*/ 10445 w 4107891"/>
              <a:gd name="connsiteY24"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213677 h 10695515"/>
              <a:gd name="connsiteX23" fmla="*/ 10445 w 4107891"/>
              <a:gd name="connsiteY23"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8213677 h 10695515"/>
              <a:gd name="connsiteX22" fmla="*/ 10445 w 4107891"/>
              <a:gd name="connsiteY22"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648210 h 10695515"/>
              <a:gd name="connsiteX4" fmla="*/ 9074 w 4106520"/>
              <a:gd name="connsiteY4" fmla="*/ 7295316 h 10695515"/>
              <a:gd name="connsiteX5" fmla="*/ 6337 w 4106520"/>
              <a:gd name="connsiteY5" fmla="*/ 7269284 h 10695515"/>
              <a:gd name="connsiteX6" fmla="*/ 9074 w 4106520"/>
              <a:gd name="connsiteY6" fmla="*/ 7181458 h 10695515"/>
              <a:gd name="connsiteX7" fmla="*/ 5346 w 4106520"/>
              <a:gd name="connsiteY7" fmla="*/ 7168704 h 10695515"/>
              <a:gd name="connsiteX8" fmla="*/ 9074 w 4106520"/>
              <a:gd name="connsiteY8" fmla="*/ 7082840 h 10695515"/>
              <a:gd name="connsiteX9" fmla="*/ 463 w 4106520"/>
              <a:gd name="connsiteY9" fmla="*/ 40543 h 10695515"/>
              <a:gd name="connsiteX10" fmla="*/ 25706 w 4106520"/>
              <a:gd name="connsiteY10" fmla="*/ 4670 h 10695515"/>
              <a:gd name="connsiteX11" fmla="*/ 46561 w 4106520"/>
              <a:gd name="connsiteY11" fmla="*/ 37 h 10695515"/>
              <a:gd name="connsiteX12" fmla="*/ 4068803 w 4106520"/>
              <a:gd name="connsiteY12" fmla="*/ 0 h 10695515"/>
              <a:gd name="connsiteX13" fmla="*/ 4102330 w 4106520"/>
              <a:gd name="connsiteY13" fmla="*/ 33528 h 10695515"/>
              <a:gd name="connsiteX14" fmla="*/ 4102329 w 4106520"/>
              <a:gd name="connsiteY14" fmla="*/ 10662081 h 10695515"/>
              <a:gd name="connsiteX15" fmla="*/ 4068802 w 4106520"/>
              <a:gd name="connsiteY15" fmla="*/ 10695514 h 10695515"/>
              <a:gd name="connsiteX16" fmla="*/ 4051295 w 4106520"/>
              <a:gd name="connsiteY16" fmla="*/ 10695514 h 10695515"/>
              <a:gd name="connsiteX17" fmla="*/ 4051295 w 4106520"/>
              <a:gd name="connsiteY17" fmla="*/ 10695515 h 10695515"/>
              <a:gd name="connsiteX18" fmla="*/ 46547 w 4106520"/>
              <a:gd name="connsiteY18" fmla="*/ 10695515 h 10695515"/>
              <a:gd name="connsiteX19" fmla="*/ 9074 w 4106520"/>
              <a:gd name="connsiteY19" fmla="*/ 10659953 h 10695515"/>
              <a:gd name="connsiteX20" fmla="*/ 9074 w 4106520"/>
              <a:gd name="connsiteY20" fmla="*/ 8213677 h 10695515"/>
              <a:gd name="connsiteX21" fmla="*/ 9074 w 4106520"/>
              <a:gd name="connsiteY21"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295316 h 10695515"/>
              <a:gd name="connsiteX4" fmla="*/ 6337 w 4106520"/>
              <a:gd name="connsiteY4" fmla="*/ 7269284 h 10695515"/>
              <a:gd name="connsiteX5" fmla="*/ 9074 w 4106520"/>
              <a:gd name="connsiteY5" fmla="*/ 7181458 h 10695515"/>
              <a:gd name="connsiteX6" fmla="*/ 5346 w 4106520"/>
              <a:gd name="connsiteY6" fmla="*/ 7168704 h 10695515"/>
              <a:gd name="connsiteX7" fmla="*/ 9074 w 4106520"/>
              <a:gd name="connsiteY7" fmla="*/ 7082840 h 10695515"/>
              <a:gd name="connsiteX8" fmla="*/ 463 w 4106520"/>
              <a:gd name="connsiteY8" fmla="*/ 40543 h 10695515"/>
              <a:gd name="connsiteX9" fmla="*/ 25706 w 4106520"/>
              <a:gd name="connsiteY9" fmla="*/ 4670 h 10695515"/>
              <a:gd name="connsiteX10" fmla="*/ 46561 w 4106520"/>
              <a:gd name="connsiteY10" fmla="*/ 37 h 10695515"/>
              <a:gd name="connsiteX11" fmla="*/ 4068803 w 4106520"/>
              <a:gd name="connsiteY11" fmla="*/ 0 h 10695515"/>
              <a:gd name="connsiteX12" fmla="*/ 4102330 w 4106520"/>
              <a:gd name="connsiteY12" fmla="*/ 33528 h 10695515"/>
              <a:gd name="connsiteX13" fmla="*/ 4102329 w 4106520"/>
              <a:gd name="connsiteY13" fmla="*/ 10662081 h 10695515"/>
              <a:gd name="connsiteX14" fmla="*/ 4068802 w 4106520"/>
              <a:gd name="connsiteY14" fmla="*/ 10695514 h 10695515"/>
              <a:gd name="connsiteX15" fmla="*/ 4051295 w 4106520"/>
              <a:gd name="connsiteY15" fmla="*/ 10695514 h 10695515"/>
              <a:gd name="connsiteX16" fmla="*/ 4051295 w 4106520"/>
              <a:gd name="connsiteY16" fmla="*/ 10695515 h 10695515"/>
              <a:gd name="connsiteX17" fmla="*/ 46547 w 4106520"/>
              <a:gd name="connsiteY17" fmla="*/ 10695515 h 10695515"/>
              <a:gd name="connsiteX18" fmla="*/ 9074 w 4106520"/>
              <a:gd name="connsiteY18" fmla="*/ 10659953 h 10695515"/>
              <a:gd name="connsiteX19" fmla="*/ 9074 w 4106520"/>
              <a:gd name="connsiteY19" fmla="*/ 8213677 h 10695515"/>
              <a:gd name="connsiteX20" fmla="*/ 9074 w 4106520"/>
              <a:gd name="connsiteY20" fmla="*/ 8117697 h 10695515"/>
              <a:gd name="connsiteX0" fmla="*/ 9074 w 4106520"/>
              <a:gd name="connsiteY0" fmla="*/ 8117697 h 10695515"/>
              <a:gd name="connsiteX1" fmla="*/ 6625 w 4106520"/>
              <a:gd name="connsiteY1" fmla="*/ 7658609 h 10695515"/>
              <a:gd name="connsiteX2" fmla="*/ 9074 w 4106520"/>
              <a:gd name="connsiteY2" fmla="*/ 7295316 h 10695515"/>
              <a:gd name="connsiteX3" fmla="*/ 6337 w 4106520"/>
              <a:gd name="connsiteY3" fmla="*/ 7269284 h 10695515"/>
              <a:gd name="connsiteX4" fmla="*/ 9074 w 4106520"/>
              <a:gd name="connsiteY4" fmla="*/ 7181458 h 10695515"/>
              <a:gd name="connsiteX5" fmla="*/ 5346 w 4106520"/>
              <a:gd name="connsiteY5" fmla="*/ 7168704 h 10695515"/>
              <a:gd name="connsiteX6" fmla="*/ 9074 w 4106520"/>
              <a:gd name="connsiteY6" fmla="*/ 7082840 h 10695515"/>
              <a:gd name="connsiteX7" fmla="*/ 463 w 4106520"/>
              <a:gd name="connsiteY7" fmla="*/ 40543 h 10695515"/>
              <a:gd name="connsiteX8" fmla="*/ 25706 w 4106520"/>
              <a:gd name="connsiteY8" fmla="*/ 4670 h 10695515"/>
              <a:gd name="connsiteX9" fmla="*/ 46561 w 4106520"/>
              <a:gd name="connsiteY9" fmla="*/ 37 h 10695515"/>
              <a:gd name="connsiteX10" fmla="*/ 4068803 w 4106520"/>
              <a:gd name="connsiteY10" fmla="*/ 0 h 10695515"/>
              <a:gd name="connsiteX11" fmla="*/ 4102330 w 4106520"/>
              <a:gd name="connsiteY11" fmla="*/ 33528 h 10695515"/>
              <a:gd name="connsiteX12" fmla="*/ 4102329 w 4106520"/>
              <a:gd name="connsiteY12" fmla="*/ 10662081 h 10695515"/>
              <a:gd name="connsiteX13" fmla="*/ 4068802 w 4106520"/>
              <a:gd name="connsiteY13" fmla="*/ 10695514 h 10695515"/>
              <a:gd name="connsiteX14" fmla="*/ 4051295 w 4106520"/>
              <a:gd name="connsiteY14" fmla="*/ 10695514 h 10695515"/>
              <a:gd name="connsiteX15" fmla="*/ 4051295 w 4106520"/>
              <a:gd name="connsiteY15" fmla="*/ 10695515 h 10695515"/>
              <a:gd name="connsiteX16" fmla="*/ 46547 w 4106520"/>
              <a:gd name="connsiteY16" fmla="*/ 10695515 h 10695515"/>
              <a:gd name="connsiteX17" fmla="*/ 9074 w 4106520"/>
              <a:gd name="connsiteY17" fmla="*/ 10659953 h 10695515"/>
              <a:gd name="connsiteX18" fmla="*/ 9074 w 4106520"/>
              <a:gd name="connsiteY18" fmla="*/ 8213677 h 10695515"/>
              <a:gd name="connsiteX19" fmla="*/ 9074 w 4106520"/>
              <a:gd name="connsiteY19" fmla="*/ 8117697 h 10695515"/>
              <a:gd name="connsiteX0" fmla="*/ 9074 w 4106520"/>
              <a:gd name="connsiteY0" fmla="*/ 8117697 h 10695515"/>
              <a:gd name="connsiteX1" fmla="*/ 9074 w 4106520"/>
              <a:gd name="connsiteY1" fmla="*/ 7295316 h 10695515"/>
              <a:gd name="connsiteX2" fmla="*/ 6337 w 4106520"/>
              <a:gd name="connsiteY2" fmla="*/ 7269284 h 10695515"/>
              <a:gd name="connsiteX3" fmla="*/ 9074 w 4106520"/>
              <a:gd name="connsiteY3" fmla="*/ 7181458 h 10695515"/>
              <a:gd name="connsiteX4" fmla="*/ 5346 w 4106520"/>
              <a:gd name="connsiteY4" fmla="*/ 7168704 h 10695515"/>
              <a:gd name="connsiteX5" fmla="*/ 9074 w 4106520"/>
              <a:gd name="connsiteY5" fmla="*/ 7082840 h 10695515"/>
              <a:gd name="connsiteX6" fmla="*/ 463 w 4106520"/>
              <a:gd name="connsiteY6" fmla="*/ 40543 h 10695515"/>
              <a:gd name="connsiteX7" fmla="*/ 25706 w 4106520"/>
              <a:gd name="connsiteY7" fmla="*/ 4670 h 10695515"/>
              <a:gd name="connsiteX8" fmla="*/ 46561 w 4106520"/>
              <a:gd name="connsiteY8" fmla="*/ 37 h 10695515"/>
              <a:gd name="connsiteX9" fmla="*/ 4068803 w 4106520"/>
              <a:gd name="connsiteY9" fmla="*/ 0 h 10695515"/>
              <a:gd name="connsiteX10" fmla="*/ 4102330 w 4106520"/>
              <a:gd name="connsiteY10" fmla="*/ 33528 h 10695515"/>
              <a:gd name="connsiteX11" fmla="*/ 4102329 w 4106520"/>
              <a:gd name="connsiteY11" fmla="*/ 10662081 h 10695515"/>
              <a:gd name="connsiteX12" fmla="*/ 4068802 w 4106520"/>
              <a:gd name="connsiteY12" fmla="*/ 10695514 h 10695515"/>
              <a:gd name="connsiteX13" fmla="*/ 4051295 w 4106520"/>
              <a:gd name="connsiteY13" fmla="*/ 10695514 h 10695515"/>
              <a:gd name="connsiteX14" fmla="*/ 4051295 w 4106520"/>
              <a:gd name="connsiteY14" fmla="*/ 10695515 h 10695515"/>
              <a:gd name="connsiteX15" fmla="*/ 46547 w 4106520"/>
              <a:gd name="connsiteY15" fmla="*/ 10695515 h 10695515"/>
              <a:gd name="connsiteX16" fmla="*/ 9074 w 4106520"/>
              <a:gd name="connsiteY16" fmla="*/ 10659953 h 10695515"/>
              <a:gd name="connsiteX17" fmla="*/ 9074 w 4106520"/>
              <a:gd name="connsiteY17" fmla="*/ 8213677 h 10695515"/>
              <a:gd name="connsiteX18" fmla="*/ 9074 w 4106520"/>
              <a:gd name="connsiteY18" fmla="*/ 8117697 h 1069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06520" h="10695515">
                <a:moveTo>
                  <a:pt x="9074" y="8117697"/>
                </a:moveTo>
                <a:cubicBezTo>
                  <a:pt x="9074" y="7964637"/>
                  <a:pt x="9530" y="7436718"/>
                  <a:pt x="9074" y="7295316"/>
                </a:cubicBezTo>
                <a:lnTo>
                  <a:pt x="6337" y="7269284"/>
                </a:lnTo>
                <a:cubicBezTo>
                  <a:pt x="7249" y="7240009"/>
                  <a:pt x="8162" y="7210733"/>
                  <a:pt x="9074" y="7181458"/>
                </a:cubicBezTo>
                <a:lnTo>
                  <a:pt x="5346" y="7168704"/>
                </a:lnTo>
                <a:lnTo>
                  <a:pt x="9074" y="7082840"/>
                </a:lnTo>
                <a:cubicBezTo>
                  <a:pt x="8260" y="5894813"/>
                  <a:pt x="-2309" y="1220238"/>
                  <a:pt x="463" y="40543"/>
                </a:cubicBezTo>
                <a:cubicBezTo>
                  <a:pt x="8877" y="19945"/>
                  <a:pt x="11191" y="16628"/>
                  <a:pt x="25706" y="4670"/>
                </a:cubicBezTo>
                <a:lnTo>
                  <a:pt x="46561" y="37"/>
                </a:lnTo>
                <a:lnTo>
                  <a:pt x="4068803" y="0"/>
                </a:lnTo>
                <a:cubicBezTo>
                  <a:pt x="4087300" y="52"/>
                  <a:pt x="4102283" y="15032"/>
                  <a:pt x="4102330" y="33528"/>
                </a:cubicBezTo>
                <a:cubicBezTo>
                  <a:pt x="4107918" y="1810541"/>
                  <a:pt x="4107917" y="8885083"/>
                  <a:pt x="4102329" y="10662081"/>
                </a:cubicBezTo>
                <a:cubicBezTo>
                  <a:pt x="4102224" y="10680541"/>
                  <a:pt x="4087261" y="10695466"/>
                  <a:pt x="4068802" y="10695514"/>
                </a:cubicBezTo>
                <a:lnTo>
                  <a:pt x="4051295" y="10695514"/>
                </a:lnTo>
                <a:lnTo>
                  <a:pt x="4051295" y="10695515"/>
                </a:lnTo>
                <a:lnTo>
                  <a:pt x="46547" y="10695515"/>
                </a:lnTo>
                <a:cubicBezTo>
                  <a:pt x="25857" y="10695403"/>
                  <a:pt x="9128" y="10679532"/>
                  <a:pt x="9074" y="10659953"/>
                </a:cubicBezTo>
                <a:lnTo>
                  <a:pt x="9074" y="8213677"/>
                </a:lnTo>
                <a:lnTo>
                  <a:pt x="9074" y="8117697"/>
                </a:lnTo>
                <a:close/>
              </a:path>
            </a:pathLst>
          </a:custGeom>
          <a:solidFill>
            <a:srgbClr val="FFFFFF"/>
          </a:solidFill>
          <a:ln w="9525" cap="flat">
            <a:noFill/>
            <a:prstDash val="solid"/>
            <a:miter/>
          </a:ln>
        </p:spPr>
        <p:txBody>
          <a:bodyPr rtlCol="0" anchor="ctr"/>
          <a:lstStyle/>
          <a:p>
            <a:endParaRPr lang="en-US"/>
          </a:p>
        </p:txBody>
      </p:sp>
      <p:pic>
        <p:nvPicPr>
          <p:cNvPr id="3" name="Picture 2" descr="Chart, bar chart&#10;&#10;Description automatically generated">
            <a:extLst>
              <a:ext uri="{FF2B5EF4-FFF2-40B4-BE49-F238E27FC236}">
                <a16:creationId xmlns:a16="http://schemas.microsoft.com/office/drawing/2014/main" id="{EB2C0875-E5EF-4F65-8150-8530DBBC3B9F}"/>
              </a:ext>
            </a:extLst>
          </p:cNvPr>
          <p:cNvPicPr>
            <a:picLocks noChangeAspect="1"/>
          </p:cNvPicPr>
          <p:nvPr/>
        </p:nvPicPr>
        <p:blipFill>
          <a:blip r:embed="rId3"/>
          <a:stretch>
            <a:fillRect/>
          </a:stretch>
        </p:blipFill>
        <p:spPr>
          <a:xfrm>
            <a:off x="2195642" y="787233"/>
            <a:ext cx="7987424" cy="4832392"/>
          </a:xfrm>
          <a:prstGeom prst="rect">
            <a:avLst/>
          </a:prstGeom>
        </p:spPr>
      </p:pic>
      <p:sp>
        <p:nvSpPr>
          <p:cNvPr id="4" name="Title 3">
            <a:extLst>
              <a:ext uri="{FF2B5EF4-FFF2-40B4-BE49-F238E27FC236}">
                <a16:creationId xmlns:a16="http://schemas.microsoft.com/office/drawing/2014/main" id="{F7350717-9900-48AB-8606-7848A94962ED}"/>
              </a:ext>
            </a:extLst>
          </p:cNvPr>
          <p:cNvSpPr>
            <a:spLocks noGrp="1"/>
          </p:cNvSpPr>
          <p:nvPr>
            <p:ph type="title"/>
          </p:nvPr>
        </p:nvSpPr>
        <p:spPr>
          <a:xfrm>
            <a:off x="2345635" y="3840480"/>
            <a:ext cx="8269356" cy="2256287"/>
          </a:xfrm>
        </p:spPr>
        <p:txBody>
          <a:bodyPr vert="horz" lIns="91440" tIns="45720" rIns="91440" bIns="45720" rtlCol="0" anchor="b">
            <a:normAutofit/>
          </a:bodyPr>
          <a:lstStyle/>
          <a:p>
            <a:pPr algn="r"/>
            <a:r>
              <a:rPr lang="en-US" sz="5400" dirty="0"/>
              <a:t>2020</a:t>
            </a:r>
          </a:p>
        </p:txBody>
      </p:sp>
      <p:sp>
        <p:nvSpPr>
          <p:cNvPr id="160" name="Freeform: Shape 159">
            <a:extLst>
              <a:ext uri="{FF2B5EF4-FFF2-40B4-BE49-F238E27FC236}">
                <a16:creationId xmlns:a16="http://schemas.microsoft.com/office/drawing/2014/main" id="{165B8C92-2D61-44A2-857C-E6980C2A2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87043">
            <a:off x="740665" y="-390458"/>
            <a:ext cx="464589" cy="1890251"/>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2" name="Group 161">
            <a:extLst>
              <a:ext uri="{FF2B5EF4-FFF2-40B4-BE49-F238E27FC236}">
                <a16:creationId xmlns:a16="http://schemas.microsoft.com/office/drawing/2014/main" id="{4BD4796F-4D50-4634-A058-0EEBBC75A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3" name="Group 162">
              <a:extLst>
                <a:ext uri="{FF2B5EF4-FFF2-40B4-BE49-F238E27FC236}">
                  <a16:creationId xmlns:a16="http://schemas.microsoft.com/office/drawing/2014/main" id="{AFCC4C22-47D5-430A-918F-5F0BC92101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65" name="Straight Connector 164">
                <a:extLst>
                  <a:ext uri="{FF2B5EF4-FFF2-40B4-BE49-F238E27FC236}">
                    <a16:creationId xmlns:a16="http://schemas.microsoft.com/office/drawing/2014/main" id="{0E1F53A8-026D-49F9-8C99-4D93566EA2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9F1A894-FB93-4D02-91C3-2E6004FF5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4" name="Oval 163">
              <a:extLst>
                <a:ext uri="{FF2B5EF4-FFF2-40B4-BE49-F238E27FC236}">
                  <a16:creationId xmlns:a16="http://schemas.microsoft.com/office/drawing/2014/main" id="{78BEE1C4-1B24-44C9-909C-3C3ACE161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015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6" name="Rectangle 15">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F82A13C-5B25-46E4-95D2-D1A2D47A1747}"/>
              </a:ext>
            </a:extLst>
          </p:cNvPr>
          <p:cNvPicPr>
            <a:picLocks noChangeAspect="1"/>
          </p:cNvPicPr>
          <p:nvPr/>
        </p:nvPicPr>
        <p:blipFill rotWithShape="1">
          <a:blip r:embed="rId4">
            <a:alphaModFix amt="84000"/>
          </a:blip>
          <a:srcRect t="19643"/>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24BA755-65AA-4304-BEF4-9B17540122EF}"/>
              </a:ext>
            </a:extLst>
          </p:cNvPr>
          <p:cNvSpPr>
            <a:spLocks noGrp="1"/>
          </p:cNvSpPr>
          <p:nvPr>
            <p:ph type="title"/>
          </p:nvPr>
        </p:nvSpPr>
        <p:spPr>
          <a:xfrm>
            <a:off x="685801" y="685799"/>
            <a:ext cx="6561245" cy="1603041"/>
          </a:xfrm>
        </p:spPr>
        <p:txBody>
          <a:bodyPr vert="horz" lIns="91440" tIns="45720" rIns="91440" bIns="45720" rtlCol="0" anchor="b">
            <a:normAutofit/>
          </a:bodyPr>
          <a:lstStyle/>
          <a:p>
            <a:r>
              <a:rPr lang="en-US" sz="4000" i="1" kern="1200" dirty="0">
                <a:solidFill>
                  <a:srgbClr val="000000"/>
                </a:solidFill>
                <a:highlight>
                  <a:srgbClr val="FFFF00"/>
                </a:highlight>
                <a:latin typeface="+mj-lt"/>
                <a:ea typeface="+mj-ea"/>
                <a:cs typeface="+mj-cs"/>
              </a:rPr>
              <a:t>Predictive Modelling</a:t>
            </a:r>
          </a:p>
        </p:txBody>
      </p:sp>
      <p:sp>
        <p:nvSpPr>
          <p:cNvPr id="4" name="Text Placeholder 3">
            <a:extLst>
              <a:ext uri="{FF2B5EF4-FFF2-40B4-BE49-F238E27FC236}">
                <a16:creationId xmlns:a16="http://schemas.microsoft.com/office/drawing/2014/main" id="{31097CD9-00A1-4686-ADF8-537257B58EFE}"/>
              </a:ext>
            </a:extLst>
          </p:cNvPr>
          <p:cNvSpPr>
            <a:spLocks noGrp="1"/>
          </p:cNvSpPr>
          <p:nvPr>
            <p:ph type="body" idx="1"/>
          </p:nvPr>
        </p:nvSpPr>
        <p:spPr>
          <a:xfrm>
            <a:off x="685801" y="2580305"/>
            <a:ext cx="2983158" cy="876300"/>
          </a:xfrm>
        </p:spPr>
        <p:txBody>
          <a:bodyPr vert="horz" lIns="91440" tIns="45720" rIns="91440" bIns="45720" rtlCol="0">
            <a:normAutofit/>
          </a:bodyPr>
          <a:lstStyle/>
          <a:p>
            <a:endParaRPr lang="en-US" sz="1600" kern="1200">
              <a:solidFill>
                <a:srgbClr val="FFFFFF"/>
              </a:solidFill>
              <a:latin typeface="+mn-lt"/>
              <a:ea typeface="+mn-ea"/>
              <a:cs typeface="+mn-cs"/>
            </a:endParaRPr>
          </a:p>
        </p:txBody>
      </p:sp>
      <p:grpSp>
        <p:nvGrpSpPr>
          <p:cNvPr id="22" name="Group 21">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3" name="Group 22">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5" name="Straight Connector 24">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4" name="Oval 23">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3100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1" name="Group 90">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92" name="Group 91">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94" name="Straight Connector 93">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97" name="Rectangle 96">
            <a:extLst>
              <a:ext uri="{FF2B5EF4-FFF2-40B4-BE49-F238E27FC236}">
                <a16:creationId xmlns:a16="http://schemas.microsoft.com/office/drawing/2014/main" id="{6730DB67-F996-4CA9-811B-BE18C4E62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8FB79-6A78-4EB6-B053-9786C0018AA0}"/>
              </a:ext>
            </a:extLst>
          </p:cNvPr>
          <p:cNvSpPr>
            <a:spLocks noGrp="1"/>
          </p:cNvSpPr>
          <p:nvPr>
            <p:ph type="title"/>
          </p:nvPr>
        </p:nvSpPr>
        <p:spPr>
          <a:xfrm>
            <a:off x="7830879" y="1122362"/>
            <a:ext cx="3545957" cy="5265897"/>
          </a:xfrm>
        </p:spPr>
        <p:txBody>
          <a:bodyPr vert="horz" lIns="91440" tIns="45720" rIns="91440" bIns="45720" rtlCol="0" anchor="b">
            <a:normAutofit/>
          </a:bodyPr>
          <a:lstStyle/>
          <a:p>
            <a:pPr algn="r"/>
            <a:r>
              <a:rPr lang="en-US" sz="5400" dirty="0"/>
              <a:t>Initial Models</a:t>
            </a:r>
          </a:p>
        </p:txBody>
      </p:sp>
      <p:grpSp>
        <p:nvGrpSpPr>
          <p:cNvPr id="99" name="Group 98">
            <a:extLst>
              <a:ext uri="{FF2B5EF4-FFF2-40B4-BE49-F238E27FC236}">
                <a16:creationId xmlns:a16="http://schemas.microsoft.com/office/drawing/2014/main" id="{9CD6A689-6536-4687-8E6E-2170B01574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00" name="Group 99">
              <a:extLst>
                <a:ext uri="{FF2B5EF4-FFF2-40B4-BE49-F238E27FC236}">
                  <a16:creationId xmlns:a16="http://schemas.microsoft.com/office/drawing/2014/main" id="{0353C031-609E-4EC9-AA52-DEC782ABDE2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02" name="Straight Connector 101">
                <a:extLst>
                  <a:ext uri="{FF2B5EF4-FFF2-40B4-BE49-F238E27FC236}">
                    <a16:creationId xmlns:a16="http://schemas.microsoft.com/office/drawing/2014/main" id="{2689D8D2-3B4E-4E57-B948-6A2F05FF6C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4ED08AA-2F81-4003-ABB4-A3B548E753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1" name="Oval 100">
              <a:extLst>
                <a:ext uri="{FF2B5EF4-FFF2-40B4-BE49-F238E27FC236}">
                  <a16:creationId xmlns:a16="http://schemas.microsoft.com/office/drawing/2014/main" id="{43F228AF-8A75-4FCB-B87D-179CD1606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descr="Table&#10;&#10;Description automatically generated">
            <a:extLst>
              <a:ext uri="{FF2B5EF4-FFF2-40B4-BE49-F238E27FC236}">
                <a16:creationId xmlns:a16="http://schemas.microsoft.com/office/drawing/2014/main" id="{F00679D8-EFE7-40D2-83A4-7A937EA90B8E}"/>
              </a:ext>
            </a:extLst>
          </p:cNvPr>
          <p:cNvPicPr>
            <a:picLocks noChangeAspect="1"/>
          </p:cNvPicPr>
          <p:nvPr/>
        </p:nvPicPr>
        <p:blipFill>
          <a:blip r:embed="rId3"/>
          <a:stretch>
            <a:fillRect/>
          </a:stretch>
        </p:blipFill>
        <p:spPr>
          <a:xfrm>
            <a:off x="353477" y="2031867"/>
            <a:ext cx="7029815" cy="2932516"/>
          </a:xfrm>
          <a:prstGeom prst="rect">
            <a:avLst/>
          </a:prstGeom>
        </p:spPr>
      </p:pic>
      <p:pic>
        <p:nvPicPr>
          <p:cNvPr id="12" name="Picture 11" descr="Table&#10;&#10;Description automatically generated">
            <a:extLst>
              <a:ext uri="{FF2B5EF4-FFF2-40B4-BE49-F238E27FC236}">
                <a16:creationId xmlns:a16="http://schemas.microsoft.com/office/drawing/2014/main" id="{4A3CFCA9-CE6A-4601-90AE-0539BA962869}"/>
              </a:ext>
            </a:extLst>
          </p:cNvPr>
          <p:cNvPicPr>
            <a:picLocks noChangeAspect="1"/>
          </p:cNvPicPr>
          <p:nvPr/>
        </p:nvPicPr>
        <p:blipFill>
          <a:blip r:embed="rId4"/>
          <a:stretch>
            <a:fillRect/>
          </a:stretch>
        </p:blipFill>
        <p:spPr>
          <a:xfrm>
            <a:off x="7830879" y="2031867"/>
            <a:ext cx="4020111" cy="1552792"/>
          </a:xfrm>
          <a:prstGeom prst="rect">
            <a:avLst/>
          </a:prstGeom>
        </p:spPr>
      </p:pic>
    </p:spTree>
    <p:extLst>
      <p:ext uri="{BB962C8B-B14F-4D97-AF65-F5344CB8AC3E}">
        <p14:creationId xmlns:p14="http://schemas.microsoft.com/office/powerpoint/2010/main" val="13309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75" name="Group 74">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77" name="Straight Connector 76">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Oval 75">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80" name="Rectangle 79">
            <a:extLst>
              <a:ext uri="{FF2B5EF4-FFF2-40B4-BE49-F238E27FC236}">
                <a16:creationId xmlns:a16="http://schemas.microsoft.com/office/drawing/2014/main" id="{6730DB67-F996-4CA9-811B-BE18C4E62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8FB79-6A78-4EB6-B053-9786C0018AA0}"/>
              </a:ext>
            </a:extLst>
          </p:cNvPr>
          <p:cNvSpPr>
            <a:spLocks noGrp="1"/>
          </p:cNvSpPr>
          <p:nvPr>
            <p:ph type="title"/>
          </p:nvPr>
        </p:nvSpPr>
        <p:spPr>
          <a:xfrm>
            <a:off x="7830879" y="1122362"/>
            <a:ext cx="3545957" cy="5265897"/>
          </a:xfrm>
        </p:spPr>
        <p:txBody>
          <a:bodyPr vert="horz" lIns="91440" tIns="45720" rIns="91440" bIns="45720" rtlCol="0" anchor="b">
            <a:normAutofit/>
          </a:bodyPr>
          <a:lstStyle/>
          <a:p>
            <a:pPr algn="r"/>
            <a:r>
              <a:rPr lang="en-US" sz="5400" dirty="0"/>
              <a:t>Initial Models</a:t>
            </a:r>
          </a:p>
        </p:txBody>
      </p:sp>
      <p:pic>
        <p:nvPicPr>
          <p:cNvPr id="5" name="Picture 4" descr="Table&#10;&#10;Description automatically generated">
            <a:extLst>
              <a:ext uri="{FF2B5EF4-FFF2-40B4-BE49-F238E27FC236}">
                <a16:creationId xmlns:a16="http://schemas.microsoft.com/office/drawing/2014/main" id="{4F50A983-BE5F-4D72-B184-47F3E0465326}"/>
              </a:ext>
            </a:extLst>
          </p:cNvPr>
          <p:cNvPicPr>
            <a:picLocks noChangeAspect="1"/>
          </p:cNvPicPr>
          <p:nvPr/>
        </p:nvPicPr>
        <p:blipFill>
          <a:blip r:embed="rId3"/>
          <a:stretch>
            <a:fillRect/>
          </a:stretch>
        </p:blipFill>
        <p:spPr>
          <a:xfrm>
            <a:off x="685800" y="2065179"/>
            <a:ext cx="6605803" cy="2727641"/>
          </a:xfrm>
          <a:prstGeom prst="rect">
            <a:avLst/>
          </a:prstGeom>
        </p:spPr>
      </p:pic>
      <p:grpSp>
        <p:nvGrpSpPr>
          <p:cNvPr id="82" name="Group 81">
            <a:extLst>
              <a:ext uri="{FF2B5EF4-FFF2-40B4-BE49-F238E27FC236}">
                <a16:creationId xmlns:a16="http://schemas.microsoft.com/office/drawing/2014/main" id="{9CD6A689-6536-4687-8E6E-2170B01574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83" name="Group 82">
              <a:extLst>
                <a:ext uri="{FF2B5EF4-FFF2-40B4-BE49-F238E27FC236}">
                  <a16:creationId xmlns:a16="http://schemas.microsoft.com/office/drawing/2014/main" id="{0353C031-609E-4EC9-AA52-DEC782ABDE2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85" name="Straight Connector 84">
                <a:extLst>
                  <a:ext uri="{FF2B5EF4-FFF2-40B4-BE49-F238E27FC236}">
                    <a16:creationId xmlns:a16="http://schemas.microsoft.com/office/drawing/2014/main" id="{2689D8D2-3B4E-4E57-B948-6A2F05FF6C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4ED08AA-2F81-4003-ABB4-A3B548E753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4" name="Oval 83">
              <a:extLst>
                <a:ext uri="{FF2B5EF4-FFF2-40B4-BE49-F238E27FC236}">
                  <a16:creationId xmlns:a16="http://schemas.microsoft.com/office/drawing/2014/main" id="{43F228AF-8A75-4FCB-B87D-179CD1606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8163034"/>
      </p:ext>
    </p:extLst>
  </p:cSld>
  <p:clrMapOvr>
    <a:masterClrMapping/>
  </p:clrMapOvr>
</p:sld>
</file>

<file path=ppt/theme/theme1.xml><?xml version="1.0" encoding="utf-8"?>
<a:theme xmlns:a="http://schemas.openxmlformats.org/drawingml/2006/main" name="StreetscapeVTI">
  <a:themeElements>
    <a:clrScheme name="Streetscape2">
      <a:dk1>
        <a:sysClr val="windowText" lastClr="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ppt/theme/theme2.xml><?xml version="1.0" encoding="utf-8"?>
<a:theme xmlns:a="http://schemas.openxmlformats.org/drawingml/2006/main" name="BrushVTI">
  <a:themeElements>
    <a:clrScheme name="AnalogousFromDarkSeedLeftStep">
      <a:dk1>
        <a:srgbClr val="000000"/>
      </a:dk1>
      <a:lt1>
        <a:srgbClr val="FFFFFF"/>
      </a:lt1>
      <a:dk2>
        <a:srgbClr val="1C2831"/>
      </a:dk2>
      <a:lt2>
        <a:srgbClr val="F0F3F1"/>
      </a:lt2>
      <a:accent1>
        <a:srgbClr val="C34DB6"/>
      </a:accent1>
      <a:accent2>
        <a:srgbClr val="8D3BB1"/>
      </a:accent2>
      <a:accent3>
        <a:srgbClr val="6E4DC3"/>
      </a:accent3>
      <a:accent4>
        <a:srgbClr val="3D4DB2"/>
      </a:accent4>
      <a:accent5>
        <a:srgbClr val="4D8FC3"/>
      </a:accent5>
      <a:accent6>
        <a:srgbClr val="3BAEB1"/>
      </a:accent6>
      <a:hlink>
        <a:srgbClr val="3F71B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1138</TotalTime>
  <Words>952</Words>
  <Application>Microsoft Office PowerPoint</Application>
  <PresentationFormat>Widescreen</PresentationFormat>
  <Paragraphs>64</Paragraphs>
  <Slides>15</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Century Gothic</vt:lpstr>
      <vt:lpstr>Consolas</vt:lpstr>
      <vt:lpstr>Franklin Gothic Heavy</vt:lpstr>
      <vt:lpstr>StreetscapeVTI</vt:lpstr>
      <vt:lpstr>BrushVTI</vt:lpstr>
      <vt:lpstr>Bias in Policing – Using Predictive Modelling to Demonstrate Bias in the Seattle Police Department</vt:lpstr>
      <vt:lpstr>Seattle PD Under Scrutiny</vt:lpstr>
      <vt:lpstr>Terry Stops By the Numbers</vt:lpstr>
      <vt:lpstr>Racial Demographics</vt:lpstr>
      <vt:lpstr>2019</vt:lpstr>
      <vt:lpstr>2020</vt:lpstr>
      <vt:lpstr>Predictive Modelling</vt:lpstr>
      <vt:lpstr>Initial Models</vt:lpstr>
      <vt:lpstr>Initial Models</vt:lpstr>
      <vt:lpstr>Using an XGBoost Model, we can predict whether a stop resulted in further action with 84% accuracy</vt:lpstr>
      <vt:lpstr>Feature Importances</vt:lpstr>
      <vt:lpstr>PowerPoint Presentation</vt:lpstr>
      <vt:lpstr>PowerPoint Presentation</vt:lpstr>
      <vt:lpstr>Conclusions and 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 in Policing – Investigating Bias within the Seattle Police Department</dc:title>
  <dc:creator>Noelle Ferrari</dc:creator>
  <cp:lastModifiedBy>Noelle Ferrari</cp:lastModifiedBy>
  <cp:revision>1</cp:revision>
  <dcterms:created xsi:type="dcterms:W3CDTF">2021-08-11T21:00:32Z</dcterms:created>
  <dcterms:modified xsi:type="dcterms:W3CDTF">2021-08-13T18:31:48Z</dcterms:modified>
</cp:coreProperties>
</file>