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9" r:id="rId3"/>
    <p:sldId id="261" r:id="rId4"/>
    <p:sldId id="262" r:id="rId5"/>
    <p:sldId id="286" r:id="rId6"/>
    <p:sldId id="287" r:id="rId7"/>
    <p:sldId id="288" r:id="rId8"/>
    <p:sldId id="263" r:id="rId9"/>
    <p:sldId id="297" r:id="rId10"/>
    <p:sldId id="289" r:id="rId11"/>
    <p:sldId id="290" r:id="rId12"/>
    <p:sldId id="291" r:id="rId13"/>
    <p:sldId id="293" r:id="rId14"/>
    <p:sldId id="292" r:id="rId15"/>
    <p:sldId id="294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9" r:id="rId28"/>
    <p:sldId id="310" r:id="rId29"/>
    <p:sldId id="308" r:id="rId30"/>
    <p:sldId id="311" r:id="rId31"/>
    <p:sldId id="285" r:id="rId32"/>
  </p:sldIdLst>
  <p:sldSz cx="9144000" cy="5143500" type="screen16x9"/>
  <p:notesSz cx="6858000" cy="9144000"/>
  <p:embeddedFontLst>
    <p:embeddedFont>
      <p:font typeface="Encode Sans ExtraLight" charset="-18"/>
      <p:regular r:id="rId34"/>
      <p:bold r:id="rId35"/>
    </p:embeddedFont>
    <p:embeddedFont>
      <p:font typeface="Montserrat" charset="-18"/>
      <p:regular r:id="rId36"/>
      <p:bold r:id="rId37"/>
      <p:italic r:id="rId38"/>
      <p:boldItalic r:id="rId39"/>
    </p:embeddedFont>
    <p:embeddedFont>
      <p:font typeface="Encode Sans" charset="-18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7ADFE52-F996-4958-A75B-F6847DD6059E}">
  <a:tblStyle styleId="{17ADFE52-F996-4958-A75B-F6847DD60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04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4286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65b1d66dc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65b1d66dc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_AND_BOD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Aledroggo</a:t>
            </a:r>
            <a:endParaRPr dirty="0"/>
          </a:p>
        </p:txBody>
      </p:sp>
      <p:grpSp>
        <p:nvGrpSpPr>
          <p:cNvPr id="99" name="Google Shape;99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0" name="Google Shape;100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Robot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39552" y="1059582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Chciałby: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Żeby użytkownik nie był głupi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pl-PL" dirty="0" smtClean="0"/>
              <a:t>Połączenie ze swoją bazą danych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Połączenie z API allegro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Szybki „Algorytm” gromadzenia, oraz przetwarzania danych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Gdzieś pracować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Być bezpieczny</a:t>
            </a: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05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Baza danych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550792" cy="3108300"/>
          </a:xfrm>
        </p:spPr>
        <p:txBody>
          <a:bodyPr/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err="1" smtClean="0"/>
              <a:t>Oracle</a:t>
            </a:r>
            <a:r>
              <a:rPr lang="pl-PL" dirty="0" smtClean="0"/>
              <a:t> vs </a:t>
            </a:r>
            <a:r>
              <a:rPr lang="pl-PL" dirty="0" err="1" smtClean="0"/>
              <a:t>MySQL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pl-PL" dirty="0" smtClean="0"/>
              <a:t>Koszt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Obiekt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Skalowalność</a:t>
            </a:r>
          </a:p>
          <a:p>
            <a:r>
              <a:rPr lang="pl-PL" dirty="0" smtClean="0"/>
              <a:t>Dostosowanie do potrzeb</a:t>
            </a:r>
          </a:p>
          <a:p>
            <a:r>
              <a:rPr lang="pl-PL" dirty="0" smtClean="0"/>
              <a:t>Bezpieczeństwo</a:t>
            </a:r>
          </a:p>
          <a:p>
            <a:r>
              <a:rPr lang="pl-PL" dirty="0" smtClean="0"/>
              <a:t>Składnia?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855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Oracle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Co poszło nie tak?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Wybór bazy</a:t>
            </a:r>
          </a:p>
          <a:p>
            <a:pPr lvl="0">
              <a:spcBef>
                <a:spcPts val="0"/>
              </a:spcBef>
            </a:pPr>
            <a:r>
              <a:rPr lang="pl-PL" dirty="0" err="1" smtClean="0"/>
              <a:t>cx_Oracle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err="1" smtClean="0"/>
              <a:t>InstantClient</a:t>
            </a:r>
            <a:r>
              <a:rPr lang="pl-PL" dirty="0" smtClean="0"/>
              <a:t> – Po co?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Prostota</a:t>
            </a:r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050" name="Picture 2" descr="C:\Users\Jarek\Downloads\88481029-a-rock-climber-on-a-rock-a-man-climbs-the-rock-on-the-background-of-a-beautiful-mountain-landscape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0926"/>
            <a:ext cx="4189586" cy="279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2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Oracle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3598"/>
            <a:ext cx="6793657" cy="29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53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Allegro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550792" cy="3108300"/>
          </a:xfrm>
        </p:spPr>
        <p:txBody>
          <a:bodyPr/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Allegro REST API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pl-PL" dirty="0" smtClean="0"/>
              <a:t>OAuth2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User </a:t>
            </a:r>
            <a:r>
              <a:rPr lang="pl-PL" dirty="0" err="1" smtClean="0"/>
              <a:t>authorization</a:t>
            </a:r>
            <a:endParaRPr lang="pl-PL" dirty="0" smtClean="0"/>
          </a:p>
          <a:p>
            <a:pPr>
              <a:spcBef>
                <a:spcPts val="0"/>
              </a:spcBef>
            </a:pPr>
            <a:r>
              <a:rPr lang="pl-PL" dirty="0" err="1"/>
              <a:t>Client_credentials</a:t>
            </a:r>
            <a:r>
              <a:rPr lang="pl-PL" dirty="0"/>
              <a:t> </a:t>
            </a:r>
            <a:r>
              <a:rPr lang="pl-PL" dirty="0" err="1"/>
              <a:t>flow</a:t>
            </a:r>
            <a:endParaRPr lang="pl-PL" dirty="0"/>
          </a:p>
          <a:p>
            <a:pPr lvl="0">
              <a:spcBef>
                <a:spcPts val="0"/>
              </a:spcBef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7499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Google </a:t>
            </a:r>
            <a:r>
              <a:rPr lang="pl-PL" dirty="0" err="1" smtClean="0"/>
              <a:t>Cloud</a:t>
            </a:r>
            <a:r>
              <a:rPr lang="pl-PL" dirty="0" smtClean="0"/>
              <a:t> Platform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l-PL" dirty="0" err="1" smtClean="0"/>
              <a:t>App</a:t>
            </a:r>
            <a:r>
              <a:rPr lang="pl-PL" dirty="0" smtClean="0"/>
              <a:t> Engine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300$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Kompatybilność</a:t>
            </a:r>
          </a:p>
          <a:p>
            <a:pPr lvl="0">
              <a:spcBef>
                <a:spcPts val="0"/>
              </a:spcBef>
            </a:pPr>
            <a:endParaRPr lang="pl-PL" dirty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smtClean="0"/>
              <a:t>Heroku, </a:t>
            </a:r>
            <a:r>
              <a:rPr lang="pl-PL" dirty="0" err="1" smtClean="0"/>
              <a:t>PythonAnywhere</a:t>
            </a:r>
            <a:r>
              <a:rPr lang="pl-PL" dirty="0" smtClean="0"/>
              <a:t>…</a:t>
            </a:r>
          </a:p>
          <a:p>
            <a:pPr lvl="0">
              <a:spcBef>
                <a:spcPts val="0"/>
              </a:spcBef>
            </a:pPr>
            <a:endParaRPr lang="pl-PL" dirty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98" name="Picture 2" descr="C:\Users\Jarek\Downloads\2719856_203327804_opel-astra-iv-klapa-tylna-kompletna-szyba-hatchback_x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6646"/>
            <a:ext cx="4067606" cy="305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3</a:t>
            </a:r>
            <a:r>
              <a:rPr lang="en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Efekty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Co widzi użytkownik?</a:t>
            </a:r>
            <a:endParaRPr lang="pl-P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www.aledroggo.pl</a:t>
            </a: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463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/>
            </a:r>
            <a:br>
              <a:rPr lang="pl-PL" sz="6000" dirty="0" smtClean="0"/>
            </a:br>
            <a:endParaRPr sz="6000" dirty="0"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4294967295"/>
          </p:nvPr>
        </p:nvSpPr>
        <p:spPr>
          <a:xfrm>
            <a:off x="1547664" y="1995686"/>
            <a:ext cx="4434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Jak to działa?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122" name="Picture 2" descr="C:\Users\Jarek\Downloads\x1080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3609"/>
            <a:ext cx="473652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92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4</a:t>
            </a:r>
            <a:r>
              <a:rPr lang="en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Coś konkretnego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Trochę wiedzy</a:t>
            </a: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52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Oauth</a:t>
            </a:r>
            <a:r>
              <a:rPr lang="pl-PL" dirty="0" smtClean="0"/>
              <a:t> 2.0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Otwarty framework pozwalający na budowę bezpiecznych mechanizmów autoryzacyjnych z wykorzystaniem wielu platform</a:t>
            </a:r>
            <a:endParaRPr dirty="0"/>
          </a:p>
        </p:txBody>
      </p:sp>
      <p:pic>
        <p:nvPicPr>
          <p:cNvPr id="191" name="Google Shape;191;p22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1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Główna idea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Co to i po co to komu?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OAuth2 w akcji 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149" name="Picture 5" descr="C:\Users\Jarek\Downloads\Untitled Diagram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9662"/>
            <a:ext cx="6743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1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OAuth2-elementy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550792" cy="31083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pl-PL" dirty="0" smtClean="0"/>
              <a:t>Resource </a:t>
            </a:r>
            <a:r>
              <a:rPr lang="pl-PL" dirty="0" err="1" smtClean="0"/>
              <a:t>owner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/>
              <a:t>C</a:t>
            </a:r>
            <a:r>
              <a:rPr lang="pl-PL" dirty="0" smtClean="0"/>
              <a:t>lient</a:t>
            </a:r>
          </a:p>
          <a:p>
            <a:pPr>
              <a:spcBef>
                <a:spcPts val="0"/>
              </a:spcBef>
            </a:pP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server</a:t>
            </a:r>
            <a:endParaRPr lang="pl-PL" dirty="0" smtClean="0"/>
          </a:p>
          <a:p>
            <a:pPr>
              <a:spcBef>
                <a:spcPts val="0"/>
              </a:spcBef>
            </a:pPr>
            <a:r>
              <a:rPr lang="pl-PL" dirty="0" smtClean="0"/>
              <a:t>Resource </a:t>
            </a:r>
            <a:r>
              <a:rPr lang="pl-PL" dirty="0" err="1" smtClean="0"/>
              <a:t>server</a:t>
            </a:r>
            <a:endParaRPr lang="pl-PL" dirty="0" smtClean="0"/>
          </a:p>
          <a:p>
            <a:pPr>
              <a:spcBef>
                <a:spcPts val="0"/>
              </a:spcBef>
            </a:pPr>
            <a:r>
              <a:rPr lang="pl-PL" dirty="0" smtClean="0"/>
              <a:t>Access </a:t>
            </a:r>
            <a:r>
              <a:rPr lang="pl-PL" dirty="0" err="1" smtClean="0"/>
              <a:t>token</a:t>
            </a:r>
            <a:endParaRPr lang="pl-PL" dirty="0"/>
          </a:p>
          <a:p>
            <a:pPr lvl="0">
              <a:spcBef>
                <a:spcPts val="0"/>
              </a:spcBef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5103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OAuth2-scenariusze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err="1" smtClean="0"/>
              <a:t>Client_credentials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endParaRPr lang="pl-PL" dirty="0" smtClean="0"/>
          </a:p>
          <a:p>
            <a:pPr>
              <a:spcBef>
                <a:spcPts val="0"/>
              </a:spcBef>
            </a:pPr>
            <a:r>
              <a:rPr lang="pl-PL" dirty="0" err="1"/>
              <a:t>Token</a:t>
            </a:r>
            <a:r>
              <a:rPr lang="pl-PL" dirty="0"/>
              <a:t> </a:t>
            </a:r>
            <a:r>
              <a:rPr lang="pl-PL" dirty="0" err="1"/>
              <a:t>refreshing</a:t>
            </a:r>
            <a:r>
              <a:rPr lang="pl-PL" dirty="0"/>
              <a:t> </a:t>
            </a:r>
          </a:p>
          <a:p>
            <a:pPr lvl="0">
              <a:spcBef>
                <a:spcPts val="0"/>
              </a:spcBef>
            </a:pPr>
            <a:endParaRPr lang="pl-PL" dirty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35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API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API ma za zadanie stworzyć środowisko w którym aplikacje będą mogły się ze sobą porozumiewać. API to pewnego rodzaju standard opisujący komunikacje między aplikacjami</a:t>
            </a:r>
            <a:endParaRPr dirty="0"/>
          </a:p>
        </p:txBody>
      </p:sp>
      <p:pic>
        <p:nvPicPr>
          <p:cNvPr id="191" name="Google Shape;191;p22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92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REST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REST(</a:t>
            </a:r>
            <a:r>
              <a:rPr lang="pl-PL" dirty="0" err="1" smtClean="0"/>
              <a:t>representational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transfer) Jest to rodzaj struktury/architektury API. Wymiana danych najczęściej odbywa się w formacie JSON, rzadziej XML.</a:t>
            </a:r>
            <a:endParaRPr dirty="0"/>
          </a:p>
        </p:txBody>
      </p:sp>
      <p:pic>
        <p:nvPicPr>
          <p:cNvPr id="191" name="Google Shape;191;p22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87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REST API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l-PL" dirty="0" smtClean="0"/>
              <a:t>Statyczność – TCP/IP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Jednolitość interfejsu</a:t>
            </a:r>
          </a:p>
          <a:p>
            <a:pPr lvl="0">
              <a:spcBef>
                <a:spcPts val="0"/>
              </a:spcBef>
            </a:pPr>
            <a:r>
              <a:rPr lang="pl-PL" dirty="0" err="1" smtClean="0"/>
              <a:t>Cacheable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smtClean="0"/>
              <a:t>Klient-Serwer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Warstwowość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Kod na żądanie</a:t>
            </a:r>
            <a:endParaRPr lang="pl-PL" dirty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380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REST API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To po prostu zbiór odpowiedzi/reakcji w zależności od URI oraz metody HTTP jaka została wykonana</a:t>
            </a:r>
            <a:endParaRPr dirty="0"/>
          </a:p>
        </p:txBody>
      </p:sp>
      <p:pic>
        <p:nvPicPr>
          <p:cNvPr id="191" name="Google Shape;191;p22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67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Przyspieszony kurs </a:t>
            </a:r>
            <a:r>
              <a:rPr lang="pl-PL" dirty="0" err="1" smtClean="0"/>
              <a:t>Flask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err="1" smtClean="0"/>
              <a:t>Flask</a:t>
            </a:r>
            <a:r>
              <a:rPr lang="pl-PL" dirty="0" smtClean="0"/>
              <a:t> jest to framework znacznie upraszczający tworzenie aplikacji webowych, zapewniający przejrzysty schemat łączenia adresów URL, danych, widoków i szablonów</a:t>
            </a:r>
            <a:endParaRPr dirty="0"/>
          </a:p>
        </p:txBody>
      </p:sp>
      <p:pic>
        <p:nvPicPr>
          <p:cNvPr id="191" name="Google Shape;191;p22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75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Flask</a:t>
            </a:r>
            <a:endParaRPr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3598"/>
            <a:ext cx="7834313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86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Flask</a:t>
            </a:r>
            <a:endParaRPr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1589"/>
            <a:ext cx="9108504" cy="295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15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Pomysł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dirty="0" smtClean="0"/>
              <a:t>Prosta zasada/funkcjonalność</a:t>
            </a:r>
            <a:endParaRPr lang="pl-PL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dirty="0" smtClean="0"/>
              <a:t>Możliwość rozbudowy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dirty="0" smtClean="0"/>
              <a:t>Historia cen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dirty="0" smtClean="0"/>
              <a:t>Logowanie/rejestracja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l-PL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Czy to wszystko ma sens?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err="1" smtClean="0"/>
              <a:t>c.d.n</a:t>
            </a:r>
            <a:r>
              <a:rPr lang="pl-PL" dirty="0" smtClean="0"/>
              <a:t>…..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Flask</a:t>
            </a: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" y="1131590"/>
            <a:ext cx="9121527" cy="292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4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1" name="Google Shape;109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92" name="Google Shape;109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93" name="Google Shape;109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4" name="Google Shape;109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5" name="Google Shape;109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6" name="Google Shape;109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7" name="Google Shape;109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8" name="Google Shape;109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99" name="Google Shape;109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0" name="Google Shape;110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1" name="Google Shape;110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02" name="Google Shape;110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04" name="Google Shape;1104;p4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dirty="0" smtClean="0"/>
              <a:t>Dzień świstaka</a:t>
            </a:r>
            <a:endParaRPr sz="6000" dirty="0"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Czyli gdzieś już widziałem ten film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C:\Users\Jarek\Downloads\FERAL-CAMELS-GET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9501"/>
            <a:ext cx="4176464" cy="234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Moje podejście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Jak to zrobiłem i co poszło nie tak?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273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Podejście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Dwa elementy tej układanki: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Robota użytkownika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Robota </a:t>
            </a:r>
            <a:r>
              <a:rPr lang="pl-PL" dirty="0" err="1" smtClean="0"/>
              <a:t>robota</a:t>
            </a:r>
            <a:endParaRPr lang="pl-PL"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C:\Users\Jarek\Downloads\88481029-a-rock-climber-on-a-rock-a-man-climbs-the-rock-on-the-background-of-a-beautiful-mountain-landscape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0926"/>
            <a:ext cx="4189586" cy="279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Użytkownik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Potrzebuje: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Graficzny interfejs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Szybki czas odpowiedzi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Przejrzystości</a:t>
            </a:r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99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b="1" dirty="0" err="1" smtClean="0"/>
              <a:t>Bootstrap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HTML CSS JS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134K 66K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300KB</a:t>
            </a:r>
          </a:p>
          <a:p>
            <a:pPr marL="101600" lvl="0" indent="0">
              <a:spcBef>
                <a:spcPts val="0"/>
              </a:spcBef>
              <a:buNone/>
            </a:pPr>
            <a:endParaRPr lang="pl-PL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Interfejs</a:t>
            </a:r>
            <a:endParaRPr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b="1" dirty="0" err="1" smtClean="0"/>
              <a:t>Bulma</a:t>
            </a:r>
            <a:endParaRPr b="1" dirty="0"/>
          </a:p>
          <a:p>
            <a:pPr lvl="0">
              <a:spcBef>
                <a:spcPts val="0"/>
              </a:spcBef>
            </a:pPr>
            <a:r>
              <a:rPr lang="pl-PL" dirty="0" smtClean="0"/>
              <a:t>CSS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pl-PL" dirty="0" smtClean="0"/>
              <a:t>35.6K 2.86K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Małe zależności</a:t>
            </a:r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Komunikacja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550792" cy="3108300"/>
          </a:xfrm>
        </p:spPr>
        <p:txBody>
          <a:bodyPr/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err="1" smtClean="0"/>
              <a:t>Flask</a:t>
            </a:r>
            <a:r>
              <a:rPr lang="pl-PL" dirty="0" smtClean="0"/>
              <a:t> vs </a:t>
            </a:r>
            <a:r>
              <a:rPr lang="pl-PL" dirty="0" err="1" smtClean="0"/>
              <a:t>Django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pl-PL" dirty="0" smtClean="0"/>
              <a:t>Framework</a:t>
            </a:r>
          </a:p>
          <a:p>
            <a:pPr lvl="0">
              <a:spcBef>
                <a:spcPts val="0"/>
              </a:spcBef>
            </a:pPr>
            <a:r>
              <a:rPr lang="pl-PL" dirty="0" err="1" smtClean="0"/>
              <a:t>Admin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smtClean="0"/>
              <a:t>ORM(biblioteki)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Autentykacja</a:t>
            </a:r>
          </a:p>
          <a:p>
            <a:pPr lvl="0">
              <a:spcBef>
                <a:spcPts val="0"/>
              </a:spcBef>
            </a:pPr>
            <a:r>
              <a:rPr lang="pl-PL" dirty="0" err="1" smtClean="0"/>
              <a:t>Forms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71165813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395</Words>
  <Application>Microsoft Office PowerPoint</Application>
  <PresentationFormat>Pokaz na ekranie (16:9)</PresentationFormat>
  <Paragraphs>153</Paragraphs>
  <Slides>31</Slides>
  <Notes>31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Encode Sans ExtraLight</vt:lpstr>
      <vt:lpstr>Montserrat</vt:lpstr>
      <vt:lpstr>Encode Sans</vt:lpstr>
      <vt:lpstr>Laertes template</vt:lpstr>
      <vt:lpstr>Aledroggo</vt:lpstr>
      <vt:lpstr>1. Główna idea</vt:lpstr>
      <vt:lpstr>Pomysł</vt:lpstr>
      <vt:lpstr> Dzień świstaka</vt:lpstr>
      <vt:lpstr>2. Moje podejście</vt:lpstr>
      <vt:lpstr>Podejście</vt:lpstr>
      <vt:lpstr>Użytkownik</vt:lpstr>
      <vt:lpstr>Interfejs</vt:lpstr>
      <vt:lpstr>Komunikacja</vt:lpstr>
      <vt:lpstr>Robot</vt:lpstr>
      <vt:lpstr>Baza danych</vt:lpstr>
      <vt:lpstr>Oracle</vt:lpstr>
      <vt:lpstr>Oracle</vt:lpstr>
      <vt:lpstr>Allegro</vt:lpstr>
      <vt:lpstr>Google Cloud Platform</vt:lpstr>
      <vt:lpstr>3. Efekty</vt:lpstr>
      <vt:lpstr> </vt:lpstr>
      <vt:lpstr>4. Coś konkretnego</vt:lpstr>
      <vt:lpstr>Oauth 2.0</vt:lpstr>
      <vt:lpstr>OAuth2 w akcji </vt:lpstr>
      <vt:lpstr>OAuth2-elementy</vt:lpstr>
      <vt:lpstr>OAuth2-scenariusze</vt:lpstr>
      <vt:lpstr>API</vt:lpstr>
      <vt:lpstr>REST</vt:lpstr>
      <vt:lpstr>REST API</vt:lpstr>
      <vt:lpstr>REST API</vt:lpstr>
      <vt:lpstr>Przyspieszony kurs Flask</vt:lpstr>
      <vt:lpstr>Flask</vt:lpstr>
      <vt:lpstr>Flask</vt:lpstr>
      <vt:lpstr>Flask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Aledroggo</dc:title>
  <dc:creator>Jarek</dc:creator>
  <cp:lastModifiedBy>Jarek</cp:lastModifiedBy>
  <cp:revision>21</cp:revision>
  <dcterms:modified xsi:type="dcterms:W3CDTF">2020-06-02T15:44:41Z</dcterms:modified>
</cp:coreProperties>
</file>