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39554-1F69-1BF2-F2D5-322DB88CA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B9D62B2-C3C8-1FE0-5B62-48734510F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B8798B-14D2-F703-7EC8-71C43B17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54E5-1D8B-4DCA-9990-C30444864D7B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3AF65E-8BCE-1EA9-5FE0-62846C66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7FC1B8-DED9-FBD2-3B82-2C63F2C5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F1C2-1C21-4570-86FE-B8A5D12159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377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301FF6-CECC-A44F-655E-4EA0C6DA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4791F5C-02FD-E434-068C-8A1108A58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52DCCE-479D-3E50-3B71-2A30D9AD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54E5-1D8B-4DCA-9990-C30444864D7B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B9E051-9209-E687-9392-5B5FCEBB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8FBEFF-0463-2CB1-5E63-96B9CCA7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F1C2-1C21-4570-86FE-B8A5D12159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602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73296E2-4F5E-B049-47D5-28E7AE057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553D006-349B-897E-977D-3F0AF1D6A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ACA93D7-BE5D-3CFF-C078-A2DC257E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54E5-1D8B-4DCA-9990-C30444864D7B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FACFEC-B21C-1673-4BC7-B69BC0C9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4CF166-15AA-B7DF-5AE3-8726346E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F1C2-1C21-4570-86FE-B8A5D12159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273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67D27E-2890-1A64-D16D-C87E4B0E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9C6846-E354-80DD-720C-DA2AE0E8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9F2057-0668-8757-0CBA-867669F4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54E5-1D8B-4DCA-9990-C30444864D7B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219673-CEC5-779F-902A-F99DA148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3DF83FB-676B-D22F-E291-B5345178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F1C2-1C21-4570-86FE-B8A5D12159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283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0B83D0-394A-6F3E-859A-D996230E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1A596C-9F55-48E3-8FD1-069A113EF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7BB58A-4AA0-1068-3470-8301CA2E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54E5-1D8B-4DCA-9990-C30444864D7B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723CF4-CA27-5FCB-1973-279A0A88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667F3A-7172-8834-C0AB-7DD0BA5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F1C2-1C21-4570-86FE-B8A5D12159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82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BBF5F-6F1C-07DD-771F-240A31A3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659C50-776E-3956-67DD-27F33255D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C6D48F5-CC3D-67EB-70A9-F62B9E338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AAC17E3-9C94-28F5-16FF-CC87A07D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54E5-1D8B-4DCA-9990-C30444864D7B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1F7799-0C39-3AFE-19BB-CBEC8292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8EAE2EA-D888-327A-A514-A52F2027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F1C2-1C21-4570-86FE-B8A5D12159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32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152218-C6C8-4DF7-D45F-6BC0C58D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625F88-B68D-B518-C5FF-A3DEF5A48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AC73B59-BEDE-9F47-0402-840C2C4E3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6EE174D-2837-C750-BEBE-8230E6107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42FE8DC-8AF3-CDB2-6806-F183BCD3B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8FF01F4-5AB4-271D-1644-84A196EC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54E5-1D8B-4DCA-9990-C30444864D7B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84507E0-C6C1-8922-83A0-E935EC0E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D7A622F-6539-F648-1D8E-23E19DA2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F1C2-1C21-4570-86FE-B8A5D12159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607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A81A05-0D47-DB7C-96A3-B7E7A056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F553473-E372-ED7E-5CED-446639FB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54E5-1D8B-4DCA-9990-C30444864D7B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2BC5C52-C296-366D-A012-3BAAA05D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8E504F0-375C-14A9-A761-65268444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F1C2-1C21-4570-86FE-B8A5D12159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10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022D12E-6C99-3C54-FD28-4AC63EF5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54E5-1D8B-4DCA-9990-C30444864D7B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0F77CB9-0648-B560-0210-C7A56E8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6813E62-F4BE-394D-1797-B073AC1E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F1C2-1C21-4570-86FE-B8A5D12159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81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FDFDE2-8841-8A9B-5B1D-91A4C22F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9AF43B-BC98-2A9A-A4F8-83F44B78E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8C56873-1EE8-5277-F434-500A602BA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EEF2AFF-782E-59BA-0DBF-CC5E9A25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54E5-1D8B-4DCA-9990-C30444864D7B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8C1ABA1-FE79-E130-D4F7-63EBC947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1EB48EB-5ECF-E914-3887-521FF6B3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F1C2-1C21-4570-86FE-B8A5D12159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671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F75DFA-3F50-1B06-C786-78FF3C7C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5D4B9DC-5538-4E12-FAF6-78236DF83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910991-AA66-F174-29C3-7AAF88B56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CCC1758-1611-821D-5FC7-493A67BA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54E5-1D8B-4DCA-9990-C30444864D7B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DBBCAB0-0958-D3BE-5B48-0115481E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D2CD83B-CEA2-6FED-ED68-74C534A7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F1C2-1C21-4570-86FE-B8A5D12159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29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B8A1F78-2732-1504-5625-863E734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1A88552-254D-46AB-DC0A-3C6321F2F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8F8903-D7B7-54EF-0539-06FF13CCF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54E5-1D8B-4DCA-9990-C30444864D7B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9D7651-6147-8949-C69B-5C9D53546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F36671-48AF-00C2-0A01-29B08C6EF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F1C2-1C21-4570-86FE-B8A5D12159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01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221436-2DEE-F32B-9360-C800CFF45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Przetwarzanie analogowo-cyfrowe</a:t>
            </a:r>
          </a:p>
        </p:txBody>
      </p:sp>
    </p:spTree>
    <p:extLst>
      <p:ext uri="{BB962C8B-B14F-4D97-AF65-F5344CB8AC3E}">
        <p14:creationId xmlns:p14="http://schemas.microsoft.com/office/powerpoint/2010/main" val="48703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840EA9-39A0-4E0A-E9DE-9FD46F2F3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Przetwarzanie analogowo-cyfrowe (ang. analog-to-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digital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conversion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, ADC) to proces konwersji sygnału analogowego na sygnał cyfrowy. Wiele urządzeń elektronicznych, takich jak komputery, telewizory, smartfony i kamery cyfrowe, korzysta z przetwarzania analogowo-cyfrowego.</a:t>
            </a:r>
          </a:p>
          <a:p>
            <a:pPr algn="l"/>
            <a:r>
              <a:rPr lang="pl-PL" dirty="0"/>
              <a:t>Przetworniki (konwertery) analogowo-cyfrowe (A/C) to urządzenia, przetwarzające ciągły analogowy sygnał wejściowy (jedno wejście) na odpowiadający mu dyskretny cyfrowy sygnał wyjściowy (n wyjść dwustanowych). </a:t>
            </a:r>
            <a:endParaRPr lang="pl-PL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6133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3522C1-B03B-028C-F53D-19FF78519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Proces przetwarzania analogowo-cyfrowego składa się z trzech etapów:</a:t>
            </a:r>
          </a:p>
          <a:p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Próbkowania</a:t>
            </a:r>
          </a:p>
          <a:p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Kwantowania</a:t>
            </a:r>
            <a:endParaRPr lang="pl-PL" dirty="0">
              <a:solidFill>
                <a:srgbClr val="374151"/>
              </a:solidFill>
              <a:latin typeface="Söhne"/>
            </a:endParaRPr>
          </a:p>
          <a:p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Kodowania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082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78D13A-F0E0-4DC0-620A-5507E0C6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Próbkowanie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68B7AA-64D8-CBE3-EC81-A2F8298B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Próbkowanie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polega na wyznaczeniu momentów pomiarów wartości napięcia elektrycznego (ang.: </a:t>
            </a:r>
            <a:r>
              <a:rPr lang="pl-PL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voltage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podawanego na wejście przetwornika A/C (reprezentującego sygnał ciągły, analogowy), w taki sposób aby otrzymany ciąg liczb możliwie wiernie odwzorowywał zmiany tego sygnału. Najczęściej pomiar czyli "pobieranie próbki" odbywa się co stały okres </a:t>
            </a:r>
            <a:r>
              <a:rPr lang="pl-PL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Dt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zwany </a:t>
            </a:r>
            <a:r>
              <a:rPr lang="pl-PL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okresem próbkowania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(ang.: </a:t>
            </a:r>
            <a:r>
              <a:rPr lang="pl-PL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sampling</a:t>
            </a:r>
            <a:r>
              <a:rPr lang="pl-PL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period, </a:t>
            </a:r>
            <a:r>
              <a:rPr lang="pl-PL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sampling</a:t>
            </a:r>
            <a:r>
              <a:rPr lang="pl-PL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time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), a jego odwrotność to częstotliwość próbkowania </a:t>
            </a:r>
            <a:r>
              <a:rPr lang="pl-PL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fp</a:t>
            </a:r>
            <a:r>
              <a:rPr lang="pl-PL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=1/</a:t>
            </a:r>
            <a:r>
              <a:rPr lang="pl-PL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Dt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Im większa częstotliwość próbkowania (czyli krótszy okres próbkowania) tym większa szybkość konwersji (</a:t>
            </a:r>
            <a:r>
              <a:rPr lang="pl-PL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conversion</a:t>
            </a:r>
            <a:r>
              <a:rPr lang="pl-PL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rate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i tym dokładniejsze może być odwzorowanie zmian </a:t>
            </a:r>
            <a:r>
              <a:rPr lang="pl-PL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przebiegu wejściowego.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758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2F07B-329C-A592-A2F6-CD2284F5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Kwantowanie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476321-8194-1C7E-1264-4EB930484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Kwantowanie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po prostu cyfrowy pomiar czyli przedstawienie mierzonej wartości jako liczby elementarnych kwantów (najczęściej liczby binarnej - w układzie dwójkowym), podobnie jak mierzoną w centymetrach lub milimetrach długość wyrażamy jako liczbę działek o szerokości odpowiednio centymetra lub milimetra. Precyzja pomiaru zależy od liczby poziomów (kwantów) odpowiadających pełnemu zakresowi mierzonego napięcia a nazywanej </a:t>
            </a:r>
            <a:r>
              <a:rPr lang="pl-PL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rozdzielczością przetwornika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105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CE71C1-F372-0BCD-8909-A83EDE2A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Jednym ze sposobów kwantowania jest wytwarzanie schodkowo narastającego napięcia porów-naw-czego tak długo aż zrówna się ono z napięciem mierzonym, a następnie zapamiętanie liczby schodków (czyli kwantów) jako wyniku pomiaru. Przetwornik powinien zapewnić działki (schodki) równej szerokości, czyli skalę liniową ale w praktyce może wystąpić błąd. liniowości.</a:t>
            </a:r>
          </a:p>
          <a:p>
            <a:pPr marL="0" indent="0">
              <a:buNone/>
            </a:pPr>
            <a:br>
              <a:rPr lang="pl-PL" dirty="0"/>
            </a:br>
            <a:endParaRPr lang="pl-PL" dirty="0"/>
          </a:p>
          <a:p>
            <a:pPr marL="0" indent="0">
              <a:buNone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Istnieje wiele innych sposobów kwantowania - na przykład pośrednio przez pomiar czasu lub częstotliwości - a ich nazwy są przeważnie również nazwami poszczególnych typów przetworników A/C.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191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0E93DC-966C-116A-1A07-3B5AB55C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0FDAA1-4CF0-E7B7-D484-0327C868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Ponieważ wyniki kwantowania są liczbami binarnymi (dwójkowymi) to potrzebny jest jeszcze etap kodowania ich do postaci dziesiętnej lub do kodu najodpowiedniejszego do przesyłania na przykład kodu z kontrolą parzystości lub kodu korekcyjnego.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936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F6A9C0-A974-FD2D-7640-81DB1826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W przetwarzaniu cyfrowym można łatwo dokonywać analizy, manipulacji i przesyłania danych w porównaniu z sygnałami analogowymi, co czyni przetwarzanie analogowo-cyfrowe bardzo użytecznym w dzisiejszych urządzeniach elektronicznych.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98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406AF5-0B31-E1D6-4FD3-71885077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274" y="1708896"/>
            <a:ext cx="10515600" cy="1325563"/>
          </a:xfrm>
        </p:spPr>
        <p:txBody>
          <a:bodyPr/>
          <a:lstStyle/>
          <a:p>
            <a:r>
              <a:rPr lang="pl-PL" dirty="0"/>
              <a:t>Dzięki za uwagę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007978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412</Words>
  <Application>Microsoft Office PowerPoint</Application>
  <PresentationFormat>Panoramiczny</PresentationFormat>
  <Paragraphs>18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Times New Roman</vt:lpstr>
      <vt:lpstr>Motyw pakietu Office</vt:lpstr>
      <vt:lpstr>Przetwarzanie analogowo-cyfrowe</vt:lpstr>
      <vt:lpstr>Prezentacja programu PowerPoint</vt:lpstr>
      <vt:lpstr>Prezentacja programu PowerPoint</vt:lpstr>
      <vt:lpstr>Próbkowanie</vt:lpstr>
      <vt:lpstr>Kwantowanie</vt:lpstr>
      <vt:lpstr>Prezentacja programu PowerPoint</vt:lpstr>
      <vt:lpstr>Kodowanie</vt:lpstr>
      <vt:lpstr>Prezentacja programu PowerPoint</vt:lpstr>
      <vt:lpstr>Dzięki za uwagę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analogowo-cyfrowe</dc:title>
  <dc:creator>Angelika Łazoryszyn</dc:creator>
  <cp:lastModifiedBy>Angelika Łazoryszyn</cp:lastModifiedBy>
  <cp:revision>9</cp:revision>
  <dcterms:created xsi:type="dcterms:W3CDTF">2023-02-28T13:26:53Z</dcterms:created>
  <dcterms:modified xsi:type="dcterms:W3CDTF">2023-03-10T06:53:29Z</dcterms:modified>
</cp:coreProperties>
</file>