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401" r:id="rId3"/>
    <p:sldId id="441" r:id="rId4"/>
    <p:sldId id="384" r:id="rId5"/>
    <p:sldId id="468" r:id="rId6"/>
    <p:sldId id="469" r:id="rId7"/>
    <p:sldId id="470" r:id="rId8"/>
    <p:sldId id="471" r:id="rId9"/>
    <p:sldId id="472" r:id="rId10"/>
    <p:sldId id="473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Bebas Neue" panose="020B0606020202050201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Rubik Light" charset="-79"/>
      <p:regular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MO" initials="M" lastIdx="3" clrIdx="0">
    <p:extLst>
      <p:ext uri="{19B8F6BF-5375-455C-9EA6-DF929625EA0E}">
        <p15:presenceInfo xmlns:p15="http://schemas.microsoft.com/office/powerpoint/2012/main" userId="M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36B"/>
    <a:srgbClr val="FF8823"/>
    <a:srgbClr val="F5F5F5"/>
    <a:srgbClr val="40CEE9"/>
    <a:srgbClr val="EE5A4E"/>
    <a:srgbClr val="FB9A50"/>
    <a:srgbClr val="FBD965"/>
    <a:srgbClr val="FCFCFC"/>
    <a:srgbClr val="F8BCC7"/>
    <a:srgbClr val="FFD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ptmon.com/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ptmon.com/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://www.pptmon.com/" TargetMode="Externa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mon.com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BB124AE4-C141-45FC-A29E-69535DAA5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AB90058C-9003-4D5F-AEB1-38E91447BD19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2937A-D692-4EC6-A94E-539C08E892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02" y="4193753"/>
            <a:ext cx="476839" cy="2020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45706F-C632-48DE-AFB7-65B8426745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-1109221" y="1850740"/>
            <a:ext cx="4515315" cy="2296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A7EDB1-F322-4BF6-89FD-3E26EE29CB6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4845" y="5204199"/>
            <a:ext cx="2297155" cy="16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0950DA-E419-46B5-A57D-1CC40A795D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18" y="0"/>
            <a:ext cx="3050259" cy="1551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F3F8DF-8665-4A23-9097-A0ACBA5721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45857" y="-240846"/>
            <a:ext cx="476839" cy="2020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6E775-15D9-4916-8C96-789C9895D7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97155" cy="1653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8F329-318A-4524-854F-A9BBED7881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23" y="5911890"/>
            <a:ext cx="2997277" cy="946110"/>
          </a:xfrm>
          <a:prstGeom prst="rect">
            <a:avLst/>
          </a:prstGeom>
        </p:spPr>
      </p:pic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B7EC8528-91B7-4E47-90C1-8B4476205C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74273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Graphic 3">
            <a:hlinkClick r:id="rId6"/>
            <a:extLst>
              <a:ext uri="{FF2B5EF4-FFF2-40B4-BE49-F238E27FC236}">
                <a16:creationId xmlns:a16="http://schemas.microsoft.com/office/drawing/2014/main" id="{6685DB24-4634-4EC3-A2D6-0C8EF2A15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9"/>
            <a:extLst>
              <a:ext uri="{FF2B5EF4-FFF2-40B4-BE49-F238E27FC236}">
                <a16:creationId xmlns:a16="http://schemas.microsoft.com/office/drawing/2014/main" id="{97AFDB39-A496-418B-AC4C-107FA0BCED31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31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A393EC0-FB4F-4BE9-807A-73979EE2A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76661" y="5306378"/>
            <a:ext cx="3050259" cy="1551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87B7B2-8F33-4B92-8D02-152731136C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27" y="4295932"/>
            <a:ext cx="476839" cy="2020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C23D86-49F9-4A01-AE76-CF39BA6AC0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17DB14-F56C-4705-B766-F07CD12921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97600" y="4670594"/>
            <a:ext cx="1994400" cy="2187406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B4C7FEE-CF81-4EF0-90FE-B2C3731DAD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6"/>
            <a:extLst>
              <a:ext uri="{FF2B5EF4-FFF2-40B4-BE49-F238E27FC236}">
                <a16:creationId xmlns:a16="http://schemas.microsoft.com/office/drawing/2014/main" id="{2D8FC570-E653-4BE5-8D19-130957B139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9"/>
            <a:extLst>
              <a:ext uri="{FF2B5EF4-FFF2-40B4-BE49-F238E27FC236}">
                <a16:creationId xmlns:a16="http://schemas.microsoft.com/office/drawing/2014/main" id="{33B030BC-D3DF-4CED-93FC-7E21A6AFE7BF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15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F8FADF-98E2-4092-9206-9823AD40A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23979" y="4625180"/>
            <a:ext cx="3356799" cy="1108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433341-BA53-4D9F-8DC7-764D12B5E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216522" y="0"/>
            <a:ext cx="1975478" cy="2721013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AC589A37-B13F-4C1B-B968-87E844A030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7"/>
            <a:extLst>
              <a:ext uri="{FF2B5EF4-FFF2-40B4-BE49-F238E27FC236}">
                <a16:creationId xmlns:a16="http://schemas.microsoft.com/office/drawing/2014/main" id="{57412E6B-301C-45BA-AB32-3AD674A9B89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011530-60C2-416B-8A25-DCB4780CC2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87166" cy="9599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6D4EE8-495B-45D4-B762-A32BB29162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70534" y="4776558"/>
            <a:ext cx="2221466" cy="20814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BAD757-4719-4168-B0E4-FB4945F7FA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72768" y="4509754"/>
            <a:ext cx="1975478" cy="2721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40878D-698E-44AB-A9DE-FF71C66BE7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5" y="479986"/>
            <a:ext cx="476839" cy="2020891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id="{5CEB15D4-01C0-4CF0-97D4-E5D21684E1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id="{DB2A5F74-217F-4DA0-A2C1-2C202F8A135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3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5ACA1F-7D65-4679-8644-9341584B6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01" y="5749159"/>
            <a:ext cx="3356799" cy="1108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51E656-3CA0-425E-9232-0B22E89A45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3054" y="-103052"/>
            <a:ext cx="2518691" cy="2724797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9DE102D3-AFF8-4536-B5CC-78E9580D8F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30A038CC-39DE-4532-A1FB-8FBB77F312EF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91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204D9F-1CD3-490B-865F-92E1F37B9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97702" y="6148742"/>
            <a:ext cx="1394298" cy="709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7CAAE3-121B-4F1B-9869-A545E0EA9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4B5B52-B16F-4434-B5E6-D5626CD6A0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101C40-3E6B-475C-BF50-4492808290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30" y="4482478"/>
            <a:ext cx="476839" cy="2020891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id="{992FE9F3-B6BA-41EC-95F8-DC4750525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id="{7EDCDC0E-6214-4520-A1DE-C528727E44F7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2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E7841D-1792-43AF-A2B2-E9CAB3D3D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3901" y="1"/>
            <a:ext cx="1568098" cy="797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49A3E-87C8-435B-9A01-DDB49FD37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2221466" cy="20814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8BCD8-90C9-4731-A231-7613D6B41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673309" y="4133203"/>
            <a:ext cx="2518691" cy="27247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3F7AA7-1998-4A46-A518-1D9264AE02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62433" y="5218637"/>
            <a:ext cx="476839" cy="2020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1BB304-9193-4846-946A-FA258C679E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52728" y="-381527"/>
            <a:ext cx="476839" cy="2020891"/>
          </a:xfrm>
          <a:prstGeom prst="rect">
            <a:avLst/>
          </a:prstGeom>
        </p:spPr>
      </p:pic>
      <p:pic>
        <p:nvPicPr>
          <p:cNvPr id="10" name="Graphic 3">
            <a:hlinkClick r:id="rId6"/>
            <a:extLst>
              <a:ext uri="{FF2B5EF4-FFF2-40B4-BE49-F238E27FC236}">
                <a16:creationId xmlns:a16="http://schemas.microsoft.com/office/drawing/2014/main" id="{C834570D-9E25-4DB0-9463-6F7414868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B5F8C127-0CF0-4E1A-B696-F78A12BF4A4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65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D114C1-9B62-4939-AF90-5A92BFCCF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967303"/>
            <a:ext cx="1750979" cy="8906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47C5FC-8CB8-44E4-9C39-A2B5E29F3F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73309" y="4133202"/>
            <a:ext cx="2518691" cy="27247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DFE12F-8F76-44E0-8752-6C7D3790C3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768" y="-372767"/>
            <a:ext cx="1975478" cy="27210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B593F3-FD1B-411D-937C-A29309702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41021" y="1"/>
            <a:ext cx="1750979" cy="8906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3F7AA7-1998-4A46-A518-1D9264AE02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301" y="4367224"/>
            <a:ext cx="476839" cy="2020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755FAE-254A-4998-B278-0FB0A9315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0" y="469885"/>
            <a:ext cx="476839" cy="2020891"/>
          </a:xfrm>
          <a:prstGeom prst="rect">
            <a:avLst/>
          </a:prstGeom>
        </p:spPr>
      </p:pic>
      <p:pic>
        <p:nvPicPr>
          <p:cNvPr id="10" name="Graphic 3">
            <a:hlinkClick r:id="rId6"/>
            <a:extLst>
              <a:ext uri="{FF2B5EF4-FFF2-40B4-BE49-F238E27FC236}">
                <a16:creationId xmlns:a16="http://schemas.microsoft.com/office/drawing/2014/main" id="{0112A662-8452-461B-BD3F-0F8DABD39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EB565640-721C-4ACD-B19A-9E5051FC114A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8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AE0A0E6-EC71-4ADB-9ED4-1059A4040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161" y="4520609"/>
            <a:ext cx="476839" cy="20208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D5178F-D960-4DA5-867D-3FE84F1751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503" y="-96503"/>
            <a:ext cx="1994400" cy="218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EDB5AB-07A7-4562-8F23-03951496B7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id="{98B8CAE9-09DD-42EF-A60F-C29635A34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id="{82D9D3BE-B58E-463E-A337-20B194D3F76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79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505EEBA6-FE85-40A4-85AE-BD9B9060D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1EB029F-3930-4651-BC04-AF86100C703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58003AC-7A6F-4001-A92A-CF0B9A41C1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0259" cy="155162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C9F8569-15DF-47D0-BF0E-ECBCD6E115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70594"/>
            <a:ext cx="1994400" cy="21874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32147F-E066-42B7-94D7-AACDF2925E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EEFDC3-9424-4AE8-AF0E-5C19D1CECC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03" y="1193080"/>
            <a:ext cx="476839" cy="202089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3A7262B-5B45-4D73-9C34-37B3368562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459" y="3644029"/>
            <a:ext cx="476839" cy="2020891"/>
          </a:xfrm>
          <a:prstGeom prst="rect">
            <a:avLst/>
          </a:prstGeom>
        </p:spPr>
      </p:pic>
      <p:pic>
        <p:nvPicPr>
          <p:cNvPr id="9" name="Graphic 3">
            <a:hlinkClick r:id="rId6"/>
            <a:extLst>
              <a:ext uri="{FF2B5EF4-FFF2-40B4-BE49-F238E27FC236}">
                <a16:creationId xmlns:a16="http://schemas.microsoft.com/office/drawing/2014/main" id="{78A1AE77-55FA-450B-9183-6B16EDA4D1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9"/>
            <a:extLst>
              <a:ext uri="{FF2B5EF4-FFF2-40B4-BE49-F238E27FC236}">
                <a16:creationId xmlns:a16="http://schemas.microsoft.com/office/drawing/2014/main" id="{58223C6E-5BC8-481F-8F1B-A16A7DC5314D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92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50C81DC-9020-49CD-90E1-EBE9EF8F8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43B67AD5-C0F9-47E3-BD7D-1EA0E6FD848A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CFF5E7A-9E06-41BA-81E1-2B0C158E4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41741" y="5306379"/>
            <a:ext cx="3050259" cy="15516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C8EE67-5EF3-43AD-88EE-44397DD672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35AB1F9A-7353-4B0C-9D88-BA74C004D4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0570" y="856311"/>
            <a:ext cx="3476224" cy="51453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8C738B-C7F6-4009-992B-8F7E4A145E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977" y="4517705"/>
            <a:ext cx="476839" cy="2020891"/>
          </a:xfrm>
          <a:prstGeom prst="rect">
            <a:avLst/>
          </a:prstGeom>
        </p:spPr>
      </p:pic>
      <p:pic>
        <p:nvPicPr>
          <p:cNvPr id="9" name="Graphic 3">
            <a:hlinkClick r:id="rId5"/>
            <a:extLst>
              <a:ext uri="{FF2B5EF4-FFF2-40B4-BE49-F238E27FC236}">
                <a16:creationId xmlns:a16="http://schemas.microsoft.com/office/drawing/2014/main" id="{C0247199-FB28-47CE-9E63-C43F4409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8"/>
            <a:extLst>
              <a:ext uri="{FF2B5EF4-FFF2-40B4-BE49-F238E27FC236}">
                <a16:creationId xmlns:a16="http://schemas.microsoft.com/office/drawing/2014/main" id="{1C5B6ECC-000D-4BEE-BE92-2A79E44A25A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2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9ED4135-FBB1-42C2-AE6A-E5CDEC5BE7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526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7CCF257B-2AB1-47F2-966A-74A9B988D58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2800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A9641E81-8D7C-42BD-B780-31FDA98F17A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6810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6F9CCE-7583-49D7-ADD9-82B32BB0A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11890"/>
            <a:ext cx="2997277" cy="946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041409-5BA3-42DE-AC0D-CA51D35DC5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34" y="0"/>
            <a:ext cx="2221466" cy="2081442"/>
          </a:xfrm>
          <a:prstGeom prst="rect">
            <a:avLst/>
          </a:prstGeom>
        </p:spPr>
      </p:pic>
      <p:pic>
        <p:nvPicPr>
          <p:cNvPr id="13" name="Graphic 3">
            <a:hlinkClick r:id="rId4"/>
            <a:extLst>
              <a:ext uri="{FF2B5EF4-FFF2-40B4-BE49-F238E27FC236}">
                <a16:creationId xmlns:a16="http://schemas.microsoft.com/office/drawing/2014/main" id="{25E14DDB-F747-45A8-A467-B4D183448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7"/>
            <a:extLst>
              <a:ext uri="{FF2B5EF4-FFF2-40B4-BE49-F238E27FC236}">
                <a16:creationId xmlns:a16="http://schemas.microsoft.com/office/drawing/2014/main" id="{4AD5B3EC-FE7C-4F6E-8619-06A6D205B5A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12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5034022F-4A71-4615-9452-5614BEA0606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93808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9427F937-2ACB-4636-8C07-9081C19E94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51106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5C0444C2-B5E5-4917-95B8-DFCEB51ED9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98674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F7FC5E50-DC68-4C7D-B493-F3E4D0844AD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46241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C19949-1FD2-4DBB-9B70-65572A009A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7AD72E-FAD7-4695-B894-0D32B8A737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987"/>
            <a:ext cx="1975478" cy="2721013"/>
          </a:xfrm>
          <a:prstGeom prst="rect">
            <a:avLst/>
          </a:prstGeom>
        </p:spPr>
      </p:pic>
      <p:pic>
        <p:nvPicPr>
          <p:cNvPr id="11" name="Graphic 3">
            <a:hlinkClick r:id="rId4"/>
            <a:extLst>
              <a:ext uri="{FF2B5EF4-FFF2-40B4-BE49-F238E27FC236}">
                <a16:creationId xmlns:a16="http://schemas.microsoft.com/office/drawing/2014/main" id="{13C7B396-2721-4B85-8ED5-AAA4B5B2BF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id="{1E87FECE-B6F4-4E99-A4D4-2D0F3621650B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65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53C66C6-695F-47DF-8A23-96E95FA6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4845" y="0"/>
            <a:ext cx="2297155" cy="1653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2FDE82-D9CE-4077-B1B3-EB311BE727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11890"/>
            <a:ext cx="2997277" cy="9461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800E651-C270-4538-AD7F-8D4FCA0690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461" y="-9461"/>
            <a:ext cx="2054951" cy="20738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E89F9C-981F-4722-95D3-925585964D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49" y="4784127"/>
            <a:ext cx="2054951" cy="2073873"/>
          </a:xfrm>
          <a:prstGeom prst="rect">
            <a:avLst/>
          </a:prstGeom>
        </p:spPr>
      </p:pic>
      <p:pic>
        <p:nvPicPr>
          <p:cNvPr id="8" name="Graphic 3">
            <a:hlinkClick r:id="rId5"/>
            <a:extLst>
              <a:ext uri="{FF2B5EF4-FFF2-40B4-BE49-F238E27FC236}">
                <a16:creationId xmlns:a16="http://schemas.microsoft.com/office/drawing/2014/main" id="{1B031C6C-5AFD-4663-9D13-3BB5FF8DA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id="{B96A661A-5F32-4C3C-9165-940DD310E8A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9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622F2E5-5DEC-4744-91A3-81AC45C8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3353" cy="10292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E6DC8A-0EA2-46CD-B8EB-D5DEC160B0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70534" y="4776558"/>
            <a:ext cx="2221466" cy="20814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08552-6278-4EBB-B5E9-271E6294B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" y="514624"/>
            <a:ext cx="476839" cy="2020891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id="{3902A6E6-4E42-403E-A09C-11C8C522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8"/>
            <a:extLst>
              <a:ext uri="{FF2B5EF4-FFF2-40B4-BE49-F238E27FC236}">
                <a16:creationId xmlns:a16="http://schemas.microsoft.com/office/drawing/2014/main" id="{C68A7933-5150-4834-81E3-AC39962672F0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82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9B8C5FF-9C6E-4FB5-A8BD-7A01FCF26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776557"/>
            <a:ext cx="2221466" cy="20814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D3E520-0C73-40C8-A460-B186787433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311C13FD-F5E8-4D24-B15D-7CB74DEC5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CE79B145-EE5B-4B25-9669-3C60165BF3D7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9BC3DCD-03A2-4EE5-A759-17D1ED55E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9446" y="0"/>
            <a:ext cx="3050259" cy="155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4CC834-6C5D-4B1D-BB68-83B72356C0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2221466" cy="2081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BE9B3B-2B9C-4BD2-8E83-AF8642DB86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963494-3520-40AA-A7B0-69D811ED2C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19" y="1041203"/>
            <a:ext cx="476839" cy="2020891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4A341E82-5F00-4D30-B98E-881240C0DCB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6"/>
            <a:extLst>
              <a:ext uri="{FF2B5EF4-FFF2-40B4-BE49-F238E27FC236}">
                <a16:creationId xmlns:a16="http://schemas.microsoft.com/office/drawing/2014/main" id="{41D1BCDD-4CA2-41C2-8459-AA6CDD910E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9"/>
            <a:extLst>
              <a:ext uri="{FF2B5EF4-FFF2-40B4-BE49-F238E27FC236}">
                <a16:creationId xmlns:a16="http://schemas.microsoft.com/office/drawing/2014/main" id="{4D1CFB08-CB16-4D69-99F5-5EF376B50321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1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402A81-AFED-4E1D-8539-ABAC57D40E00}"/>
              </a:ext>
            </a:extLst>
          </p:cNvPr>
          <p:cNvSpPr txBox="1"/>
          <p:nvPr/>
        </p:nvSpPr>
        <p:spPr>
          <a:xfrm>
            <a:off x="1981200" y="2459504"/>
            <a:ext cx="9845615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Telegram-bot “</a:t>
            </a:r>
            <a:r>
              <a:rPr lang="ru-RU" altLang="ko-KR" sz="60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напоминалка</a:t>
            </a:r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”</a:t>
            </a:r>
            <a:r>
              <a:rPr lang="ru-RU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для олимпиад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66F9F-0E5C-4DE6-AF81-8E43CB58EA79}"/>
              </a:ext>
            </a:extLst>
          </p:cNvPr>
          <p:cNvSpPr txBox="1"/>
          <p:nvPr/>
        </p:nvSpPr>
        <p:spPr>
          <a:xfrm>
            <a:off x="1981200" y="4831122"/>
            <a:ext cx="587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000" dirty="0">
                <a:solidFill>
                  <a:schemeClr val="bg1"/>
                </a:solidFill>
              </a:rPr>
              <a:t>Лазимов Даниил 10о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F2935-45D9-700C-40DE-C452247156F8}"/>
              </a:ext>
            </a:extLst>
          </p:cNvPr>
          <p:cNvSpPr txBox="1"/>
          <p:nvPr/>
        </p:nvSpPr>
        <p:spPr>
          <a:xfrm>
            <a:off x="2046617" y="975587"/>
            <a:ext cx="6094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01F3F-738E-5FD2-89BD-BCDD291DB756}"/>
              </a:ext>
            </a:extLst>
          </p:cNvPr>
          <p:cNvSpPr txBox="1"/>
          <p:nvPr/>
        </p:nvSpPr>
        <p:spPr>
          <a:xfrm>
            <a:off x="664233" y="2336356"/>
            <a:ext cx="11662913" cy="288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ходе работы над индивидуальным проектом была достигнута поставленная цель, которая заключалась в создании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Telegram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-бота для напоминания об олимпиадах и об их последних новостях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реализации поставленной цели мною были достигнуты задачи: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Написание парсеров для удобного сбора информации и </a:t>
            </a:r>
            <a:r>
              <a:rPr lang="ru-R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бд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хранения информации о пользователях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 Написание своего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удобного обращения к собранной информации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 Создание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Telegram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-бота и описание технологии напоминания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Этот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Telegram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-бот отличный помощник для информирования людей об олимпиадах. С ним можно будет больше не беспокоиться о том, что вы не будете в курсе последних новостей о ваших олимпиадах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1166192" y="580263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Цели и задачи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A2045-AB1B-98E2-0176-0F51B22D6B80}"/>
              </a:ext>
            </a:extLst>
          </p:cNvPr>
          <p:cNvSpPr txBox="1"/>
          <p:nvPr/>
        </p:nvSpPr>
        <p:spPr>
          <a:xfrm>
            <a:off x="655608" y="1595886"/>
            <a:ext cx="11024557" cy="3858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Цель: создать Telegram-бота для информирования людей о последних новостях олимпиад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Для этого были поставлены и решены следующие задачи: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Написание алгоритма работы программы.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Написание парсеров для удобного сбора информации с сайта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Написание </a:t>
            </a:r>
            <a:r>
              <a:rPr lang="en-US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API</a:t>
            </a: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для удобного обращения к собранной информации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Разработка понятного интерфейса для бота.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Разработка возможности просмотра своих олимпиад.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Разработка алгоритма для сообщения новостей пользователям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Создание БД</a:t>
            </a:r>
          </a:p>
        </p:txBody>
      </p:sp>
    </p:spTree>
    <p:extLst>
      <p:ext uri="{BB962C8B-B14F-4D97-AF65-F5344CB8AC3E}">
        <p14:creationId xmlns:p14="http://schemas.microsoft.com/office/powerpoint/2010/main" val="172157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1200716" y="1158232"/>
            <a:ext cx="934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Плюсы созданного мною 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telegram-</a:t>
            </a:r>
            <a:r>
              <a:rPr lang="ru-RU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бота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677B8-A4C2-0AC0-67A9-EBA52DE53D9F}"/>
              </a:ext>
            </a:extLst>
          </p:cNvPr>
          <p:cNvSpPr txBox="1"/>
          <p:nvPr/>
        </p:nvSpPr>
        <p:spPr>
          <a:xfrm>
            <a:off x="1302588" y="2090172"/>
            <a:ext cx="77184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Экономия времени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Отсутствует человеческий фактор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Удобство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Современность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82827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8196D-FE97-493D-8750-7004642FD224}"/>
              </a:ext>
            </a:extLst>
          </p:cNvPr>
          <p:cNvSpPr txBox="1"/>
          <p:nvPr/>
        </p:nvSpPr>
        <p:spPr>
          <a:xfrm>
            <a:off x="1604513" y="704475"/>
            <a:ext cx="8307238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Используемые технологии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87FD-AFA2-4BDE-FEE3-9EC899A22EB0}"/>
              </a:ext>
            </a:extLst>
          </p:cNvPr>
          <p:cNvSpPr txBox="1"/>
          <p:nvPr/>
        </p:nvSpPr>
        <p:spPr>
          <a:xfrm>
            <a:off x="2193265" y="2252904"/>
            <a:ext cx="60945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Python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SQLite3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400" dirty="0">
                <a:solidFill>
                  <a:srgbClr val="FFFFFF"/>
                </a:solidFill>
                <a:latin typeface="Corbel" panose="020B0503020204020204" pitchFamily="34" charset="0"/>
              </a:rPr>
              <a:t>BS4, requests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Aiogram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4F93C568-D566-5B1D-04DA-8F9BA83F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77" y="4083539"/>
            <a:ext cx="2311902" cy="253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ite3 - File Exchange - MATLAB Central">
            <a:extLst>
              <a:ext uri="{FF2B5EF4-FFF2-40B4-BE49-F238E27FC236}">
                <a16:creationId xmlns:a16="http://schemas.microsoft.com/office/drawing/2014/main" id="{2B457FCE-2F23-19D2-9769-39ECAB5B3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t="20220" r="1822" b="22682"/>
          <a:stretch/>
        </p:blipFill>
        <p:spPr bwMode="auto">
          <a:xfrm>
            <a:off x="6807027" y="2009094"/>
            <a:ext cx="3630935" cy="19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iogram с нуля. Урок #1 Начало, эхо-бот - Форум социальной инженерии —  Zelenka.guru (Lolzteam)">
            <a:extLst>
              <a:ext uri="{FF2B5EF4-FFF2-40B4-BE49-F238E27FC236}">
                <a16:creationId xmlns:a16="http://schemas.microsoft.com/office/drawing/2014/main" id="{F8F33E32-4EDF-6B0D-47AC-609D89FE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27" y="4390845"/>
            <a:ext cx="3781245" cy="212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D60E5A-03E5-6491-E346-3D7CBAF7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2" y="417617"/>
            <a:ext cx="9242668" cy="27310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BF314D-30B7-70A0-6F4C-93F2F016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73" y="3607096"/>
            <a:ext cx="7269004" cy="29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C61C98-06A9-C17D-6300-C44338B9E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4"/>
          <a:stretch/>
        </p:blipFill>
        <p:spPr>
          <a:xfrm>
            <a:off x="101221" y="0"/>
            <a:ext cx="6607834" cy="60939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EE077A-3823-B133-F864-72C9090D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21" y="2018581"/>
            <a:ext cx="5994779" cy="47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6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036F4C-ADD6-A386-A310-F1A2AAB0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4" y="258792"/>
            <a:ext cx="4935673" cy="42933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D42D2B-4314-9803-6B4A-2704FCF4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06" y="3726611"/>
            <a:ext cx="7294380" cy="29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6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70F50E-9B05-4D9D-A944-E910E92A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55" y="972370"/>
            <a:ext cx="7996687" cy="46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87C640-1938-1409-FB48-F0BE5EF6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5" y="2130726"/>
            <a:ext cx="7994714" cy="24455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F9665B-4DF3-1224-33A7-D15B77B6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0" y="4848045"/>
            <a:ext cx="8936966" cy="1422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89395-8D69-7168-A247-643B89AA1C28}"/>
              </a:ext>
            </a:extLst>
          </p:cNvPr>
          <p:cNvSpPr txBox="1"/>
          <p:nvPr/>
        </p:nvSpPr>
        <p:spPr>
          <a:xfrm>
            <a:off x="1103461" y="794432"/>
            <a:ext cx="10815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База данных для хранение информации о пользователях</a:t>
            </a:r>
          </a:p>
        </p:txBody>
      </p:sp>
    </p:spTree>
    <p:extLst>
      <p:ext uri="{BB962C8B-B14F-4D97-AF65-F5344CB8AC3E}">
        <p14:creationId xmlns:p14="http://schemas.microsoft.com/office/powerpoint/2010/main" val="3949643852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bas Neue - Rubik Light">
      <a:majorFont>
        <a:latin typeface="Bebas Neue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Proposal - PPTMON</Template>
  <TotalTime>38</TotalTime>
  <Words>204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Bebas Neue</vt:lpstr>
      <vt:lpstr>Calibri</vt:lpstr>
      <vt:lpstr>Corbel</vt:lpstr>
      <vt:lpstr>Rubik Light</vt:lpstr>
      <vt:lpstr>맑은 고딕</vt:lpstr>
      <vt:lpstr>Times New Roman</vt:lpstr>
      <vt:lpstr>Arial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Лазимов</dc:creator>
  <cp:lastModifiedBy>Даниил Лазимов</cp:lastModifiedBy>
  <cp:revision>19</cp:revision>
  <dcterms:created xsi:type="dcterms:W3CDTF">2023-05-12T19:13:56Z</dcterms:created>
  <dcterms:modified xsi:type="dcterms:W3CDTF">2023-05-12T19:53:15Z</dcterms:modified>
</cp:coreProperties>
</file>