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6188C-E1B2-4137-A6CF-D053B0489017}" type="doc">
      <dgm:prSet loTypeId="urn:microsoft.com/office/officeart/2005/8/layout/radial3" loCatId="relationship" qsTypeId="urn:microsoft.com/office/officeart/2005/8/quickstyle/simple3#1" qsCatId="simple" csTypeId="urn:microsoft.com/office/officeart/2005/8/colors/colorful2#1" csCatId="accent1" phldr="0"/>
      <dgm:spPr/>
      <dgm:t>
        <a:bodyPr/>
        <a:lstStyle/>
        <a:p>
          <a:endParaRPr lang="en-US"/>
        </a:p>
      </dgm:t>
    </dgm:pt>
    <dgm:pt modelId="{D374F014-189A-41AB-91A9-E485BC94E8AD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altLang="en-US"/>
            <a:t>Habits</a:t>
          </a:r>
        </a:p>
      </dgm:t>
    </dgm:pt>
    <dgm:pt modelId="{CA4248BD-28C2-44AE-89DD-EA5D35D7C32D}" type="parTrans" cxnId="{689D8665-9929-4E9F-A1A6-5A488CF635D0}">
      <dgm:prSet/>
      <dgm:spPr/>
      <dgm:t>
        <a:bodyPr/>
        <a:lstStyle/>
        <a:p>
          <a:endParaRPr lang="en-US"/>
        </a:p>
      </dgm:t>
    </dgm:pt>
    <dgm:pt modelId="{7C4B3588-D28F-43A0-8FF3-DC69D6235B8E}" type="sibTrans" cxnId="{689D8665-9929-4E9F-A1A6-5A488CF635D0}">
      <dgm:prSet/>
      <dgm:spPr/>
      <dgm:t>
        <a:bodyPr/>
        <a:lstStyle/>
        <a:p>
          <a:endParaRPr lang="en-US"/>
        </a:p>
      </dgm:t>
    </dgm:pt>
    <dgm:pt modelId="{87A3EDE2-CDC2-4E8C-8AFD-0ECB128461CC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altLang="en-US"/>
            <a:t>Knowledge</a:t>
          </a:r>
        </a:p>
      </dgm:t>
    </dgm:pt>
    <dgm:pt modelId="{A4C96B30-334E-43A6-92A2-6D288B60CDCC}" type="parTrans" cxnId="{185A8B6A-8CF9-4BB2-8C13-79CD7F74797B}">
      <dgm:prSet/>
      <dgm:spPr/>
      <dgm:t>
        <a:bodyPr/>
        <a:lstStyle/>
        <a:p>
          <a:endParaRPr lang="en-US"/>
        </a:p>
      </dgm:t>
    </dgm:pt>
    <dgm:pt modelId="{24B48152-ACE6-4B67-9F7A-5C76DE18CC76}" type="sibTrans" cxnId="{185A8B6A-8CF9-4BB2-8C13-79CD7F74797B}">
      <dgm:prSet/>
      <dgm:spPr/>
      <dgm:t>
        <a:bodyPr/>
        <a:lstStyle/>
        <a:p>
          <a:endParaRPr lang="en-US"/>
        </a:p>
      </dgm:t>
    </dgm:pt>
    <dgm:pt modelId="{2D3FEBBA-DA4D-4BE7-8F36-C38CBD6AEF00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altLang="en-US"/>
            <a:t>desire</a:t>
          </a:r>
        </a:p>
      </dgm:t>
    </dgm:pt>
    <dgm:pt modelId="{8576F1F6-B965-4CD4-A32A-500780CB6366}" type="parTrans" cxnId="{529353B5-C522-43EB-8557-F943C7AF2402}">
      <dgm:prSet/>
      <dgm:spPr/>
      <dgm:t>
        <a:bodyPr/>
        <a:lstStyle/>
        <a:p>
          <a:endParaRPr lang="en-US"/>
        </a:p>
      </dgm:t>
    </dgm:pt>
    <dgm:pt modelId="{DABD333D-9B49-4EAB-8F1D-61935288F97E}" type="sibTrans" cxnId="{529353B5-C522-43EB-8557-F943C7AF2402}">
      <dgm:prSet/>
      <dgm:spPr/>
      <dgm:t>
        <a:bodyPr/>
        <a:lstStyle/>
        <a:p>
          <a:endParaRPr lang="en-US"/>
        </a:p>
      </dgm:t>
    </dgm:pt>
    <dgm:pt modelId="{3DC13666-B1C6-4D88-AFD1-08903E0021E8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altLang="en-US"/>
            <a:t>skils</a:t>
          </a:r>
        </a:p>
      </dgm:t>
    </dgm:pt>
    <dgm:pt modelId="{CFAAFEC6-DCB9-45D5-AE11-4A5F39314F8C}" type="parTrans" cxnId="{668C7C8F-B7E4-4F4F-82B0-A9D0DE71FB82}">
      <dgm:prSet/>
      <dgm:spPr/>
      <dgm:t>
        <a:bodyPr/>
        <a:lstStyle/>
        <a:p>
          <a:endParaRPr lang="en-US"/>
        </a:p>
      </dgm:t>
    </dgm:pt>
    <dgm:pt modelId="{D5BCD541-E6CF-496D-919A-6DA824FC06B3}" type="sibTrans" cxnId="{668C7C8F-B7E4-4F4F-82B0-A9D0DE71FB82}">
      <dgm:prSet/>
      <dgm:spPr/>
      <dgm:t>
        <a:bodyPr/>
        <a:lstStyle/>
        <a:p>
          <a:endParaRPr lang="en-US"/>
        </a:p>
      </dgm:t>
    </dgm:pt>
    <dgm:pt modelId="{857E696A-5E3D-4498-BC52-7AEC05C4E6F0}" type="pres">
      <dgm:prSet presAssocID="{08D6188C-E1B2-4137-A6CF-D053B0489017}" presName="composite" presStyleCnt="0">
        <dgm:presLayoutVars>
          <dgm:chMax val="1"/>
          <dgm:dir/>
          <dgm:resizeHandles val="exact"/>
        </dgm:presLayoutVars>
      </dgm:prSet>
      <dgm:spPr/>
    </dgm:pt>
    <dgm:pt modelId="{29B67FCB-4C3B-4654-81F0-3A98D2DD4D55}" type="pres">
      <dgm:prSet presAssocID="{08D6188C-E1B2-4137-A6CF-D053B0489017}" presName="radial" presStyleCnt="0">
        <dgm:presLayoutVars>
          <dgm:animLvl val="ctr"/>
        </dgm:presLayoutVars>
      </dgm:prSet>
      <dgm:spPr/>
    </dgm:pt>
    <dgm:pt modelId="{B085EB73-6392-4765-9102-B163C222E87B}" type="pres">
      <dgm:prSet presAssocID="{D374F014-189A-41AB-91A9-E485BC94E8AD}" presName="centerShape" presStyleLbl="vennNode1" presStyleIdx="0" presStyleCnt="4"/>
      <dgm:spPr/>
    </dgm:pt>
    <dgm:pt modelId="{E0288A90-BB24-4EA6-8F9F-276B2505167F}" type="pres">
      <dgm:prSet presAssocID="{87A3EDE2-CDC2-4E8C-8AFD-0ECB128461CC}" presName="node" presStyleLbl="vennNode1" presStyleIdx="1" presStyleCnt="4">
        <dgm:presLayoutVars>
          <dgm:bulletEnabled val="1"/>
        </dgm:presLayoutVars>
      </dgm:prSet>
      <dgm:spPr/>
    </dgm:pt>
    <dgm:pt modelId="{21C15334-587C-423B-AFF1-3EE64FA75145}" type="pres">
      <dgm:prSet presAssocID="{2D3FEBBA-DA4D-4BE7-8F36-C38CBD6AEF00}" presName="node" presStyleLbl="vennNode1" presStyleIdx="2" presStyleCnt="4">
        <dgm:presLayoutVars>
          <dgm:bulletEnabled val="1"/>
        </dgm:presLayoutVars>
      </dgm:prSet>
      <dgm:spPr/>
    </dgm:pt>
    <dgm:pt modelId="{344EB338-71FA-419C-9777-8D2B839A1974}" type="pres">
      <dgm:prSet presAssocID="{3DC13666-B1C6-4D88-AFD1-08903E0021E8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56700335-8808-4EBE-A596-C79E2828E791}" type="presOf" srcId="{D374F014-189A-41AB-91A9-E485BC94E8AD}" destId="{B085EB73-6392-4765-9102-B163C222E87B}" srcOrd="0" destOrd="0" presId="urn:microsoft.com/office/officeart/2005/8/layout/radial3"/>
    <dgm:cxn modelId="{689D8665-9929-4E9F-A1A6-5A488CF635D0}" srcId="{08D6188C-E1B2-4137-A6CF-D053B0489017}" destId="{D374F014-189A-41AB-91A9-E485BC94E8AD}" srcOrd="0" destOrd="0" parTransId="{CA4248BD-28C2-44AE-89DD-EA5D35D7C32D}" sibTransId="{7C4B3588-D28F-43A0-8FF3-DC69D6235B8E}"/>
    <dgm:cxn modelId="{185A8B6A-8CF9-4BB2-8C13-79CD7F74797B}" srcId="{D374F014-189A-41AB-91A9-E485BC94E8AD}" destId="{87A3EDE2-CDC2-4E8C-8AFD-0ECB128461CC}" srcOrd="0" destOrd="0" parTransId="{A4C96B30-334E-43A6-92A2-6D288B60CDCC}" sibTransId="{24B48152-ACE6-4B67-9F7A-5C76DE18CC76}"/>
    <dgm:cxn modelId="{F32FAB56-0533-4A78-82BC-C8BD542B4AB2}" type="presOf" srcId="{2D3FEBBA-DA4D-4BE7-8F36-C38CBD6AEF00}" destId="{21C15334-587C-423B-AFF1-3EE64FA75145}" srcOrd="0" destOrd="0" presId="urn:microsoft.com/office/officeart/2005/8/layout/radial3"/>
    <dgm:cxn modelId="{668C7C8F-B7E4-4F4F-82B0-A9D0DE71FB82}" srcId="{D374F014-189A-41AB-91A9-E485BC94E8AD}" destId="{3DC13666-B1C6-4D88-AFD1-08903E0021E8}" srcOrd="2" destOrd="0" parTransId="{CFAAFEC6-DCB9-45D5-AE11-4A5F39314F8C}" sibTransId="{D5BCD541-E6CF-496D-919A-6DA824FC06B3}"/>
    <dgm:cxn modelId="{42A57996-BE13-4AF3-8464-E21C3781955E}" type="presOf" srcId="{87A3EDE2-CDC2-4E8C-8AFD-0ECB128461CC}" destId="{E0288A90-BB24-4EA6-8F9F-276B2505167F}" srcOrd="0" destOrd="0" presId="urn:microsoft.com/office/officeart/2005/8/layout/radial3"/>
    <dgm:cxn modelId="{70260897-84B1-45EB-A6D7-4F3F2BE8E202}" type="presOf" srcId="{3DC13666-B1C6-4D88-AFD1-08903E0021E8}" destId="{344EB338-71FA-419C-9777-8D2B839A1974}" srcOrd="0" destOrd="0" presId="urn:microsoft.com/office/officeart/2005/8/layout/radial3"/>
    <dgm:cxn modelId="{529353B5-C522-43EB-8557-F943C7AF2402}" srcId="{D374F014-189A-41AB-91A9-E485BC94E8AD}" destId="{2D3FEBBA-DA4D-4BE7-8F36-C38CBD6AEF00}" srcOrd="1" destOrd="0" parTransId="{8576F1F6-B965-4CD4-A32A-500780CB6366}" sibTransId="{DABD333D-9B49-4EAB-8F1D-61935288F97E}"/>
    <dgm:cxn modelId="{759219B7-A80B-4AD8-9111-2C72F7DDEB30}" type="presOf" srcId="{08D6188C-E1B2-4137-A6CF-D053B0489017}" destId="{857E696A-5E3D-4498-BC52-7AEC05C4E6F0}" srcOrd="0" destOrd="0" presId="urn:microsoft.com/office/officeart/2005/8/layout/radial3"/>
    <dgm:cxn modelId="{C2346F47-A425-4655-9ECF-62C5993919E6}" type="presParOf" srcId="{857E696A-5E3D-4498-BC52-7AEC05C4E6F0}" destId="{29B67FCB-4C3B-4654-81F0-3A98D2DD4D55}" srcOrd="0" destOrd="0" presId="urn:microsoft.com/office/officeart/2005/8/layout/radial3"/>
    <dgm:cxn modelId="{90B81983-AC8A-4B7B-87BA-D3F9FC6EF99B}" type="presParOf" srcId="{29B67FCB-4C3B-4654-81F0-3A98D2DD4D55}" destId="{B085EB73-6392-4765-9102-B163C222E87B}" srcOrd="0" destOrd="0" presId="urn:microsoft.com/office/officeart/2005/8/layout/radial3"/>
    <dgm:cxn modelId="{59EDFF05-DB59-48DA-AB2D-3A6C237F5002}" type="presParOf" srcId="{29B67FCB-4C3B-4654-81F0-3A98D2DD4D55}" destId="{E0288A90-BB24-4EA6-8F9F-276B2505167F}" srcOrd="1" destOrd="0" presId="urn:microsoft.com/office/officeart/2005/8/layout/radial3"/>
    <dgm:cxn modelId="{995875CE-A7CB-42B8-A34A-C16C60880BF1}" type="presParOf" srcId="{29B67FCB-4C3B-4654-81F0-3A98D2DD4D55}" destId="{21C15334-587C-423B-AFF1-3EE64FA75145}" srcOrd="2" destOrd="0" presId="urn:microsoft.com/office/officeart/2005/8/layout/radial3"/>
    <dgm:cxn modelId="{8B86033C-46C0-4B17-9625-1A1DB8E6DDB8}" type="presParOf" srcId="{29B67FCB-4C3B-4654-81F0-3A98D2DD4D55}" destId="{344EB338-71FA-419C-9777-8D2B839A1974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527559-FDD8-4274-B634-C7FBCF5BC573}" type="doc">
      <dgm:prSet loTypeId="urn:microsoft.com/office/officeart/2005/8/layout/chevron1" loCatId="process" qsTypeId="urn:microsoft.com/office/officeart/2005/8/quickstyle/simple3#2" qsCatId="simple" csTypeId="urn:microsoft.com/office/officeart/2005/8/colors/accent1_2#1" csCatId="accent1" phldr="0"/>
      <dgm:spPr/>
    </dgm:pt>
    <dgm:pt modelId="{870E4F47-8CC4-4F59-B4C1-42B5AAA5CEFE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altLang="en-US"/>
            <a:t>dependence</a:t>
          </a:r>
        </a:p>
      </dgm:t>
    </dgm:pt>
    <dgm:pt modelId="{3D1AB2CA-88A4-4E4C-9A8A-508DF0E06639}" type="parTrans" cxnId="{695756B3-FE9A-4C5C-8612-5A9777224963}">
      <dgm:prSet/>
      <dgm:spPr/>
    </dgm:pt>
    <dgm:pt modelId="{856E2728-BF00-49C7-82BA-8F4DCB00940B}" type="sibTrans" cxnId="{695756B3-FE9A-4C5C-8612-5A9777224963}">
      <dgm:prSet/>
      <dgm:spPr/>
    </dgm:pt>
    <dgm:pt modelId="{1AA64000-5F0F-47A8-A435-2AF8D82F28B1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altLang="en-US">
              <a:sym typeface="+mn-ea"/>
            </a:rPr>
            <a:t>independence</a:t>
          </a:r>
          <a:endParaRPr lang="en-US"/>
        </a:p>
      </dgm:t>
    </dgm:pt>
    <dgm:pt modelId="{845A32C3-0E8A-4EED-972E-FC6F9A8364F8}" type="parTrans" cxnId="{4220C1B0-F861-46D7-B28E-B92890DF348B}">
      <dgm:prSet/>
      <dgm:spPr/>
    </dgm:pt>
    <dgm:pt modelId="{C0D86BAE-7711-4781-A574-7BE0EA273229}" type="sibTrans" cxnId="{4220C1B0-F861-46D7-B28E-B92890DF348B}">
      <dgm:prSet/>
      <dgm:spPr/>
    </dgm:pt>
    <dgm:pt modelId="{9C12F5BE-AC2F-4662-8DFA-C79428950CF2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altLang="en-US">
              <a:sym typeface="+mn-ea"/>
            </a:rPr>
            <a:t>interdependence</a:t>
          </a:r>
          <a:endParaRPr lang="en-US"/>
        </a:p>
      </dgm:t>
    </dgm:pt>
    <dgm:pt modelId="{E2B7565C-BEBF-47B7-AC71-10023CB96091}" type="parTrans" cxnId="{10849A97-8640-4286-8510-0F50D4B53159}">
      <dgm:prSet/>
      <dgm:spPr/>
    </dgm:pt>
    <dgm:pt modelId="{BE48B07B-4C6F-4C50-9D7F-CE1D6590BF95}" type="sibTrans" cxnId="{10849A97-8640-4286-8510-0F50D4B53159}">
      <dgm:prSet/>
      <dgm:spPr/>
    </dgm:pt>
    <dgm:pt modelId="{60E81CF5-4537-4C2F-8762-598D2E914097}" type="pres">
      <dgm:prSet presAssocID="{9D527559-FDD8-4274-B634-C7FBCF5BC573}" presName="Name0" presStyleCnt="0">
        <dgm:presLayoutVars>
          <dgm:dir/>
          <dgm:animLvl val="lvl"/>
          <dgm:resizeHandles val="exact"/>
        </dgm:presLayoutVars>
      </dgm:prSet>
      <dgm:spPr/>
    </dgm:pt>
    <dgm:pt modelId="{67FF3BB9-6612-4697-87EE-EC66312779BE}" type="pres">
      <dgm:prSet presAssocID="{870E4F47-8CC4-4F59-B4C1-42B5AAA5CEF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484CEA2-673C-4A85-8A00-8580D721B29A}" type="pres">
      <dgm:prSet presAssocID="{856E2728-BF00-49C7-82BA-8F4DCB00940B}" presName="parTxOnlySpace" presStyleCnt="0"/>
      <dgm:spPr/>
    </dgm:pt>
    <dgm:pt modelId="{D3000CD6-B08B-4D3B-8D2A-7F1C26A23961}" type="pres">
      <dgm:prSet presAssocID="{1AA64000-5F0F-47A8-A435-2AF8D82F28B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773A515-DFFE-41F0-B581-98757CBEC16E}" type="pres">
      <dgm:prSet presAssocID="{C0D86BAE-7711-4781-A574-7BE0EA273229}" presName="parTxOnlySpace" presStyleCnt="0"/>
      <dgm:spPr/>
    </dgm:pt>
    <dgm:pt modelId="{74437C11-3810-488A-B265-8C8037793D77}" type="pres">
      <dgm:prSet presAssocID="{9C12F5BE-AC2F-4662-8DFA-C79428950CF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31A4934-A32E-4FB4-89B4-4B4FDE6F2127}" type="presOf" srcId="{1AA64000-5F0F-47A8-A435-2AF8D82F28B1}" destId="{D3000CD6-B08B-4D3B-8D2A-7F1C26A23961}" srcOrd="0" destOrd="0" presId="urn:microsoft.com/office/officeart/2005/8/layout/chevron1"/>
    <dgm:cxn modelId="{BA3C7643-69D9-4493-97A7-A8C1DEAE1C31}" type="presOf" srcId="{9D527559-FDD8-4274-B634-C7FBCF5BC573}" destId="{60E81CF5-4537-4C2F-8762-598D2E914097}" srcOrd="0" destOrd="0" presId="urn:microsoft.com/office/officeart/2005/8/layout/chevron1"/>
    <dgm:cxn modelId="{55A0D986-A3F7-4ABA-9A8D-317DFF14877A}" type="presOf" srcId="{9C12F5BE-AC2F-4662-8DFA-C79428950CF2}" destId="{74437C11-3810-488A-B265-8C8037793D77}" srcOrd="0" destOrd="0" presId="urn:microsoft.com/office/officeart/2005/8/layout/chevron1"/>
    <dgm:cxn modelId="{10849A97-8640-4286-8510-0F50D4B53159}" srcId="{9D527559-FDD8-4274-B634-C7FBCF5BC573}" destId="{9C12F5BE-AC2F-4662-8DFA-C79428950CF2}" srcOrd="2" destOrd="0" parTransId="{E2B7565C-BEBF-47B7-AC71-10023CB96091}" sibTransId="{BE48B07B-4C6F-4C50-9D7F-CE1D6590BF95}"/>
    <dgm:cxn modelId="{4220C1B0-F861-46D7-B28E-B92890DF348B}" srcId="{9D527559-FDD8-4274-B634-C7FBCF5BC573}" destId="{1AA64000-5F0F-47A8-A435-2AF8D82F28B1}" srcOrd="1" destOrd="0" parTransId="{845A32C3-0E8A-4EED-972E-FC6F9A8364F8}" sibTransId="{C0D86BAE-7711-4781-A574-7BE0EA273229}"/>
    <dgm:cxn modelId="{695756B3-FE9A-4C5C-8612-5A9777224963}" srcId="{9D527559-FDD8-4274-B634-C7FBCF5BC573}" destId="{870E4F47-8CC4-4F59-B4C1-42B5AAA5CEFE}" srcOrd="0" destOrd="0" parTransId="{3D1AB2CA-88A4-4E4C-9A8A-508DF0E06639}" sibTransId="{856E2728-BF00-49C7-82BA-8F4DCB00940B}"/>
    <dgm:cxn modelId="{582A4FEB-E49E-4BCC-8020-A391AA3DFDE8}" type="presOf" srcId="{870E4F47-8CC4-4F59-B4C1-42B5AAA5CEFE}" destId="{67FF3BB9-6612-4697-87EE-EC66312779BE}" srcOrd="0" destOrd="0" presId="urn:microsoft.com/office/officeart/2005/8/layout/chevron1"/>
    <dgm:cxn modelId="{84FD764C-9DC6-4180-B828-8D84FBB2F0D4}" type="presParOf" srcId="{60E81CF5-4537-4C2F-8762-598D2E914097}" destId="{67FF3BB9-6612-4697-87EE-EC66312779BE}" srcOrd="0" destOrd="0" presId="urn:microsoft.com/office/officeart/2005/8/layout/chevron1"/>
    <dgm:cxn modelId="{28AB0937-D201-4753-A983-822203C1FD74}" type="presParOf" srcId="{60E81CF5-4537-4C2F-8762-598D2E914097}" destId="{E484CEA2-673C-4A85-8A00-8580D721B29A}" srcOrd="1" destOrd="0" presId="urn:microsoft.com/office/officeart/2005/8/layout/chevron1"/>
    <dgm:cxn modelId="{E0D46387-937F-4BAD-A57F-307B9FAA15D7}" type="presParOf" srcId="{60E81CF5-4537-4C2F-8762-598D2E914097}" destId="{D3000CD6-B08B-4D3B-8D2A-7F1C26A23961}" srcOrd="2" destOrd="0" presId="urn:microsoft.com/office/officeart/2005/8/layout/chevron1"/>
    <dgm:cxn modelId="{87C0F099-3BA7-4812-9332-D242079AA068}" type="presParOf" srcId="{60E81CF5-4537-4C2F-8762-598D2E914097}" destId="{1773A515-DFFE-41F0-B581-98757CBEC16E}" srcOrd="3" destOrd="0" presId="urn:microsoft.com/office/officeart/2005/8/layout/chevron1"/>
    <dgm:cxn modelId="{DB3EBE70-541F-43F6-AC39-F0A32044FE67}" type="presParOf" srcId="{60E81CF5-4537-4C2F-8762-598D2E914097}" destId="{74437C11-3810-488A-B265-8C8037793D7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5EB73-6392-4765-9102-B163C222E87B}">
      <dsp:nvSpPr>
        <dsp:cNvPr id="0" name=""/>
        <dsp:cNvSpPr/>
      </dsp:nvSpPr>
      <dsp:spPr bwMode="white">
        <a:xfrm>
          <a:off x="2750321" y="1249089"/>
          <a:ext cx="2627358" cy="2627358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alpha val="5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altLang="en-US" sz="3600" kern="1200"/>
            <a:t>Habits</a:t>
          </a:r>
        </a:p>
      </dsp:txBody>
      <dsp:txXfrm>
        <a:off x="2750321" y="1249089"/>
        <a:ext cx="2627358" cy="2627358"/>
      </dsp:txXfrm>
    </dsp:sp>
    <dsp:sp modelId="{E0288A90-BB24-4EA6-8F9F-276B2505167F}">
      <dsp:nvSpPr>
        <dsp:cNvPr id="0" name=""/>
        <dsp:cNvSpPr/>
      </dsp:nvSpPr>
      <dsp:spPr bwMode="white">
        <a:xfrm>
          <a:off x="3407161" y="198146"/>
          <a:ext cx="1313679" cy="131367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4199984"/>
                <a:satOff val="-33333"/>
                <a:lumOff val="133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-4199984"/>
                <a:satOff val="-33333"/>
                <a:lumOff val="133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-4199984"/>
                <a:satOff val="-33333"/>
                <a:lumOff val="133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alpha val="50000"/>
            <a:hueOff val="-4200000"/>
            <a:satOff val="-33332"/>
            <a:lumOff val="13333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altLang="en-US" sz="3600" kern="1200"/>
            <a:t>Knowledge</a:t>
          </a:r>
        </a:p>
      </dsp:txBody>
      <dsp:txXfrm>
        <a:off x="3407161" y="198146"/>
        <a:ext cx="1313679" cy="1313679"/>
      </dsp:txXfrm>
    </dsp:sp>
    <dsp:sp modelId="{21C15334-587C-423B-AFF1-3EE64FA75145}">
      <dsp:nvSpPr>
        <dsp:cNvPr id="0" name=""/>
        <dsp:cNvSpPr/>
      </dsp:nvSpPr>
      <dsp:spPr bwMode="white">
        <a:xfrm>
          <a:off x="4886144" y="2759820"/>
          <a:ext cx="1313679" cy="131367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8399969"/>
                <a:satOff val="-66667"/>
                <a:lumOff val="266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-8399969"/>
                <a:satOff val="-66667"/>
                <a:lumOff val="266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-8399969"/>
                <a:satOff val="-66667"/>
                <a:lumOff val="266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alpha val="50000"/>
            <a:hueOff val="-8400000"/>
            <a:satOff val="-66666"/>
            <a:lumOff val="26667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altLang="en-US" sz="3600" kern="1200"/>
            <a:t>desire</a:t>
          </a:r>
        </a:p>
      </dsp:txBody>
      <dsp:txXfrm>
        <a:off x="4886144" y="2759820"/>
        <a:ext cx="1313679" cy="1313679"/>
      </dsp:txXfrm>
    </dsp:sp>
    <dsp:sp modelId="{344EB338-71FA-419C-9777-8D2B839A1974}">
      <dsp:nvSpPr>
        <dsp:cNvPr id="0" name=""/>
        <dsp:cNvSpPr/>
      </dsp:nvSpPr>
      <dsp:spPr bwMode="white">
        <a:xfrm>
          <a:off x="1928178" y="2759820"/>
          <a:ext cx="1313679" cy="131367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12599953"/>
                <a:satOff val="-100000"/>
                <a:lumOff val="4000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-12599953"/>
                <a:satOff val="-100000"/>
                <a:lumOff val="4000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-12599953"/>
                <a:satOff val="-100000"/>
                <a:lumOff val="4000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alpha val="50000"/>
            <a:hueOff val="-12600000"/>
            <a:satOff val="-99999"/>
            <a:lumOff val="40000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altLang="en-US" sz="3600" kern="1200"/>
            <a:t>skils</a:t>
          </a:r>
        </a:p>
      </dsp:txBody>
      <dsp:txXfrm>
        <a:off x="1928178" y="2759820"/>
        <a:ext cx="1313679" cy="1313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F3BB9-6612-4697-87EE-EC66312779BE}">
      <dsp:nvSpPr>
        <dsp:cNvPr id="0" name=""/>
        <dsp:cNvSpPr/>
      </dsp:nvSpPr>
      <dsp:spPr bwMode="white">
        <a:xfrm>
          <a:off x="0" y="2104345"/>
          <a:ext cx="3624489" cy="144979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0" tIns="28003" rIns="28003" bIns="28003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altLang="en-US" sz="3600" kern="1200"/>
            <a:t>dependence</a:t>
          </a:r>
        </a:p>
      </dsp:txBody>
      <dsp:txXfrm>
        <a:off x="0" y="2104345"/>
        <a:ext cx="3624489" cy="1449796"/>
      </dsp:txXfrm>
    </dsp:sp>
    <dsp:sp modelId="{D3000CD6-B08B-4D3B-8D2A-7F1C26A23961}">
      <dsp:nvSpPr>
        <dsp:cNvPr id="0" name=""/>
        <dsp:cNvSpPr/>
      </dsp:nvSpPr>
      <dsp:spPr bwMode="white">
        <a:xfrm>
          <a:off x="3262040" y="2104345"/>
          <a:ext cx="3624489" cy="144979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0" tIns="28003" rIns="28003" bIns="28003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altLang="en-US" sz="3600" kern="1200">
              <a:sym typeface="+mn-ea"/>
            </a:rPr>
            <a:t>independence</a:t>
          </a:r>
          <a:endParaRPr lang="en-US" sz="3600" kern="1200"/>
        </a:p>
      </dsp:txBody>
      <dsp:txXfrm>
        <a:off x="3262040" y="2104345"/>
        <a:ext cx="3624489" cy="1449796"/>
      </dsp:txXfrm>
    </dsp:sp>
    <dsp:sp modelId="{74437C11-3810-488A-B265-8C8037793D77}">
      <dsp:nvSpPr>
        <dsp:cNvPr id="0" name=""/>
        <dsp:cNvSpPr/>
      </dsp:nvSpPr>
      <dsp:spPr bwMode="white">
        <a:xfrm>
          <a:off x="6524081" y="2104345"/>
          <a:ext cx="3624489" cy="144979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0" tIns="28003" rIns="28003" bIns="28003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altLang="en-US" sz="3600" kern="1200">
              <a:sym typeface="+mn-ea"/>
            </a:rPr>
            <a:t>interdependence</a:t>
          </a:r>
          <a:endParaRPr lang="en-US" sz="3600" kern="1200"/>
        </a:p>
      </dsp:txBody>
      <dsp:txXfrm>
        <a:off x="6524081" y="2104345"/>
        <a:ext cx="3624489" cy="144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#2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736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endParaRPr lang="en-US" altLang="en-US" sz="6600" b="1" dirty="0">
              <a:ln/>
              <a:solidFill>
                <a:schemeClr val="accent4"/>
              </a:solidFill>
              <a:effectLst/>
            </a:endParaRPr>
          </a:p>
          <a:p>
            <a:endParaRPr lang="en-US" altLang="en-US" sz="6600" b="1" dirty="0">
              <a:ln/>
              <a:solidFill>
                <a:schemeClr val="accent4"/>
              </a:solidFill>
              <a:effectLst/>
            </a:endParaRPr>
          </a:p>
          <a:p>
            <a:endParaRPr lang="en-US" altLang="en-US" sz="6600" b="1" dirty="0">
              <a:ln/>
              <a:solidFill>
                <a:schemeClr val="accent4"/>
              </a:solidFill>
              <a:effectLst/>
            </a:endParaRPr>
          </a:p>
          <a:p>
            <a:endParaRPr lang="en-US" altLang="en-US" sz="6600" b="1" dirty="0">
              <a:ln/>
              <a:solidFill>
                <a:schemeClr val="accent4"/>
              </a:solidFill>
              <a:effectLst/>
            </a:endParaRPr>
          </a:p>
          <a:p>
            <a:pPr algn="l"/>
            <a:r>
              <a:rPr lang="fr-FR" altLang="en-US" sz="1800" b="1" dirty="0">
                <a:ln/>
                <a:solidFill>
                  <a:schemeClr val="accent4"/>
                </a:solidFill>
                <a:effectLst/>
              </a:rPr>
              <a:t>           group 1:</a:t>
            </a:r>
          </a:p>
          <a:p>
            <a:pPr algn="l"/>
            <a:r>
              <a:rPr lang="fr-FR" altLang="en-US" sz="1800" b="1" dirty="0">
                <a:ln/>
                <a:solidFill>
                  <a:schemeClr val="accent4"/>
                </a:solidFill>
                <a:effectLst/>
              </a:rPr>
              <a:t>OUALIBOUCH Meriem          </a:t>
            </a:r>
          </a:p>
          <a:p>
            <a:pPr algn="l"/>
            <a:r>
              <a:rPr lang="fr-FR" altLang="en-US" sz="1800" b="1" dirty="0">
                <a:ln/>
                <a:solidFill>
                  <a:schemeClr val="accent4"/>
                </a:solidFill>
                <a:effectLst/>
              </a:rPr>
              <a:t>BENNIS </a:t>
            </a:r>
            <a:r>
              <a:rPr lang="fr-FR" altLang="en-US" sz="1800" b="1" dirty="0" err="1">
                <a:ln/>
                <a:solidFill>
                  <a:schemeClr val="accent4"/>
                </a:solidFill>
                <a:effectLst/>
              </a:rPr>
              <a:t>Uthmane</a:t>
            </a:r>
            <a:r>
              <a:rPr lang="fr-FR" altLang="en-US" sz="1800" b="1" dirty="0">
                <a:ln/>
                <a:solidFill>
                  <a:schemeClr val="accent4"/>
                </a:solidFill>
                <a:effectLst/>
              </a:rPr>
              <a:t>                                                                                                          </a:t>
            </a:r>
            <a:r>
              <a:rPr lang="fr-FR" altLang="en-US" sz="1800" b="1" dirty="0" err="1">
                <a:ln/>
                <a:solidFill>
                  <a:schemeClr val="accent4"/>
                </a:solidFill>
                <a:effectLst/>
              </a:rPr>
              <a:t>Supervised</a:t>
            </a:r>
            <a:r>
              <a:rPr lang="fr-FR" altLang="en-US" sz="1800" b="1" dirty="0">
                <a:ln/>
                <a:solidFill>
                  <a:schemeClr val="accent4"/>
                </a:solidFill>
                <a:effectLst/>
              </a:rPr>
              <a:t> by: </a:t>
            </a:r>
            <a:r>
              <a:rPr lang="fr-FR" altLang="en-US" sz="1800" b="1">
                <a:ln/>
                <a:solidFill>
                  <a:schemeClr val="accent4"/>
                </a:solidFill>
                <a:effectLst/>
              </a:rPr>
              <a:t>Yassir Yousfi</a:t>
            </a:r>
            <a:endParaRPr lang="fr-FR" altLang="en-US" sz="1800" b="1" dirty="0">
              <a:ln/>
              <a:solidFill>
                <a:schemeClr val="accent4"/>
              </a:solidFill>
              <a:effectLst/>
            </a:endParaRPr>
          </a:p>
          <a:p>
            <a:pPr algn="l"/>
            <a:r>
              <a:rPr lang="fr-FR" altLang="en-US" sz="1800" b="1" dirty="0">
                <a:ln/>
                <a:solidFill>
                  <a:schemeClr val="accent4"/>
                </a:solidFill>
                <a:effectLst/>
              </a:rPr>
              <a:t>BATTAHI Yassin</a:t>
            </a:r>
          </a:p>
          <a:p>
            <a:pPr algn="l"/>
            <a:r>
              <a:rPr lang="fr-FR" altLang="en-US" sz="1800" b="1" dirty="0">
                <a:ln/>
                <a:solidFill>
                  <a:schemeClr val="accent4"/>
                </a:solidFill>
                <a:effectLst/>
              </a:rPr>
              <a:t>NOURELABIDINE </a:t>
            </a:r>
            <a:r>
              <a:rPr lang="fr-FR" altLang="en-US" sz="1800" b="1" dirty="0" err="1">
                <a:ln/>
                <a:solidFill>
                  <a:schemeClr val="accent4"/>
                </a:solidFill>
                <a:effectLst/>
              </a:rPr>
              <a:t>Fatimaezzahra</a:t>
            </a:r>
            <a:r>
              <a:rPr lang="fr-FR" altLang="en-US" sz="1800" b="1" dirty="0">
                <a:ln/>
                <a:solidFill>
                  <a:schemeClr val="accent4"/>
                </a:solidFill>
                <a:effectLst/>
              </a:rPr>
              <a:t>                                                                                                           2020-2021</a:t>
            </a:r>
          </a:p>
          <a:p>
            <a:pPr algn="l"/>
            <a:r>
              <a:rPr lang="fr-FR" altLang="en-US" sz="1800" b="1" dirty="0">
                <a:ln/>
                <a:solidFill>
                  <a:schemeClr val="accent4"/>
                </a:solidFill>
                <a:effectLst/>
              </a:rPr>
              <a:t>CHARIFI ALAOUI Taha</a:t>
            </a:r>
          </a:p>
        </p:txBody>
      </p:sp>
      <p:pic>
        <p:nvPicPr>
          <p:cNvPr id="4" name="Picture 3" descr="télécharge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04590" cy="803910"/>
          </a:xfrm>
          <a:prstGeom prst="rect">
            <a:avLst/>
          </a:prstGeom>
        </p:spPr>
      </p:pic>
      <p:pic>
        <p:nvPicPr>
          <p:cNvPr id="10" name="Picture 9" descr="téléchargement (1)"/>
          <p:cNvPicPr>
            <a:picLocks noChangeAspect="1"/>
          </p:cNvPicPr>
          <p:nvPr/>
        </p:nvPicPr>
        <p:blipFill>
          <a:blip r:embed="rId3"/>
          <a:srcRect t="8922" b="34014"/>
          <a:stretch>
            <a:fillRect/>
          </a:stretch>
        </p:blipFill>
        <p:spPr>
          <a:xfrm>
            <a:off x="3450590" y="1027430"/>
            <a:ext cx="6278245" cy="36315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endParaRPr lang="fr-FR" altLang="en-US" sz="4400" b="1" i="1" u="sng"/>
          </a:p>
          <a:p>
            <a:pPr marL="0" indent="0" algn="ctr">
              <a:buNone/>
            </a:pPr>
            <a:r>
              <a:rPr lang="fr-FR" altLang="en-US" sz="4400" b="1" i="1" u="sng"/>
              <a:t>circle of concern</a:t>
            </a:r>
          </a:p>
          <a:p>
            <a:pPr marL="0" indent="0" algn="ctr">
              <a:buNone/>
            </a:pPr>
            <a:endParaRPr lang="fr-FR" altLang="en-US" sz="4400" b="1" i="1" u="sng"/>
          </a:p>
        </p:txBody>
      </p:sp>
      <p:pic>
        <p:nvPicPr>
          <p:cNvPr id="5" name="Picture 4" descr="4"/>
          <p:cNvPicPr>
            <a:picLocks noChangeAspect="1"/>
          </p:cNvPicPr>
          <p:nvPr/>
        </p:nvPicPr>
        <p:blipFill>
          <a:blip r:embed="rId2"/>
          <a:srcRect l="8102" t="3699"/>
          <a:stretch>
            <a:fillRect/>
          </a:stretch>
        </p:blipFill>
        <p:spPr>
          <a:xfrm>
            <a:off x="1337945" y="1950720"/>
            <a:ext cx="3294380" cy="3537585"/>
          </a:xfrm>
          <a:prstGeom prst="rect">
            <a:avLst/>
          </a:prstGeom>
        </p:spPr>
      </p:pic>
      <p:pic>
        <p:nvPicPr>
          <p:cNvPr id="6" name="Picture 5" descr="41"/>
          <p:cNvPicPr>
            <a:picLocks noChangeAspect="1"/>
          </p:cNvPicPr>
          <p:nvPr/>
        </p:nvPicPr>
        <p:blipFill>
          <a:blip r:embed="rId3"/>
          <a:srcRect t="9805" r="20106" b="6669"/>
          <a:stretch>
            <a:fillRect/>
          </a:stretch>
        </p:blipFill>
        <p:spPr>
          <a:xfrm>
            <a:off x="7188835" y="1964690"/>
            <a:ext cx="3233420" cy="35236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Round Same Side Corner Rectangle 3"/>
          <p:cNvSpPr/>
          <p:nvPr/>
        </p:nvSpPr>
        <p:spPr>
          <a:xfrm>
            <a:off x="3316605" y="2929890"/>
            <a:ext cx="5856605" cy="997585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4000" b="1" i="1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635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fr-FR" altLang="en-US" sz="3600"/>
              <a:t>Introduction</a:t>
            </a:r>
          </a:p>
          <a:p>
            <a:pPr marL="0" indent="0" algn="ctr">
              <a:buNone/>
            </a:pPr>
            <a:r>
              <a:rPr lang="fr-FR" altLang="en-US" sz="3600"/>
              <a:t>About the author</a:t>
            </a:r>
            <a:endParaRPr lang="en-US" sz="3600"/>
          </a:p>
          <a:p>
            <a:pPr marL="0" indent="0" algn="ctr">
              <a:buNone/>
            </a:pPr>
            <a:r>
              <a:rPr lang="fr-FR" altLang="en-US" sz="3600"/>
              <a:t>About the book</a:t>
            </a:r>
          </a:p>
          <a:p>
            <a:pPr marL="0" indent="0" algn="ctr">
              <a:buNone/>
            </a:pPr>
            <a:r>
              <a:rPr lang="fr-FR" altLang="en-US" sz="3600"/>
              <a:t>Habits</a:t>
            </a:r>
          </a:p>
          <a:p>
            <a:pPr marL="0" indent="0" algn="ctr">
              <a:buNone/>
            </a:pPr>
            <a:r>
              <a:rPr lang="fr-FR" altLang="en-US" sz="3600"/>
              <a:t>First habit: Be proactive</a:t>
            </a:r>
          </a:p>
          <a:p>
            <a:pPr marL="0" indent="0" algn="ctr">
              <a:buNone/>
            </a:pPr>
            <a:r>
              <a:rPr lang="fr-FR" altLang="en-US" sz="3600"/>
              <a:t>Conclusion </a:t>
            </a:r>
            <a:endParaRPr lang="en-US" sz="3600"/>
          </a:p>
          <a:p>
            <a:pPr marL="0" indent="0">
              <a:buNone/>
            </a:pPr>
            <a:endParaRPr lang="en-US" sz="3600"/>
          </a:p>
        </p:txBody>
      </p:sp>
      <p:sp>
        <p:nvSpPr>
          <p:cNvPr id="4" name="Round Same Side Corner Rectangle 3"/>
          <p:cNvSpPr/>
          <p:nvPr/>
        </p:nvSpPr>
        <p:spPr>
          <a:xfrm>
            <a:off x="3376930" y="320675"/>
            <a:ext cx="5856605" cy="997585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4000" b="1" i="1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fr-FR" altLang="en-US" sz="5400"/>
          </a:p>
          <a:p>
            <a:pPr marL="0" indent="0" algn="ctr">
              <a:buNone/>
            </a:pPr>
            <a:r>
              <a:rPr lang="fr-FR" altLang="en-US" sz="5400"/>
              <a:t>The 7 habits of highly effective people is a guide to the procces of Personal leadership</a:t>
            </a:r>
          </a:p>
        </p:txBody>
      </p:sp>
      <p:sp>
        <p:nvSpPr>
          <p:cNvPr id="4" name="Round Same Side Corner Rectangle 3"/>
          <p:cNvSpPr/>
          <p:nvPr/>
        </p:nvSpPr>
        <p:spPr>
          <a:xfrm>
            <a:off x="3273425" y="320675"/>
            <a:ext cx="5856605" cy="997585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4000" b="1" i="1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 sz="3600"/>
          </a:p>
          <a:p>
            <a:pPr marL="0" indent="0" algn="ctr">
              <a:buNone/>
            </a:pPr>
            <a:r>
              <a:rPr lang="en-US" sz="3600"/>
              <a:t>Stephen Richards Covey was born October 24, 1932 in Salt Lake City and died July 16, 2012 in Idaho Falls, is an author,</a:t>
            </a:r>
            <a:r>
              <a:rPr lang="fr-FR" altLang="en-US" sz="3600"/>
              <a:t>professor</a:t>
            </a:r>
            <a:r>
              <a:rPr lang="en-US" sz="3600"/>
              <a:t> </a:t>
            </a:r>
            <a:r>
              <a:rPr lang="fr-FR" altLang="en-US" sz="3600"/>
              <a:t>, internationally respected leadership authority ,</a:t>
            </a:r>
            <a:r>
              <a:rPr lang="en-US" sz="3600"/>
              <a:t>businessman and US speaker. </a:t>
            </a:r>
          </a:p>
          <a:p>
            <a:pPr marL="0" indent="0" algn="ctr">
              <a:buNone/>
            </a:pPr>
            <a:r>
              <a:rPr lang="fr-FR" altLang="en-US" sz="3600"/>
              <a:t>Books by stephen covey: First things first, The leader in me and Living the 7 habits.</a:t>
            </a:r>
            <a:endParaRPr lang="en-US" sz="3600"/>
          </a:p>
          <a:p>
            <a:pPr marL="0" indent="0">
              <a:buNone/>
            </a:pPr>
            <a:endParaRPr lang="en-US" sz="3600"/>
          </a:p>
        </p:txBody>
      </p:sp>
      <p:sp>
        <p:nvSpPr>
          <p:cNvPr id="4" name="Round Same Side Corner Rectangle 3"/>
          <p:cNvSpPr/>
          <p:nvPr/>
        </p:nvSpPr>
        <p:spPr>
          <a:xfrm>
            <a:off x="3361690" y="320675"/>
            <a:ext cx="5856605" cy="997585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4000" b="1" i="1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About the author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845" y="1174750"/>
            <a:ext cx="10256520" cy="5480050"/>
          </a:xfrm>
        </p:spPr>
        <p:txBody>
          <a:bodyPr/>
          <a:lstStyle/>
          <a:p>
            <a:pPr marL="0" indent="0">
              <a:buNone/>
            </a:pPr>
            <a:endParaRPr lang="fr-FR" altLang="en-US"/>
          </a:p>
          <a:p>
            <a:pPr marL="0" indent="0" algn="l">
              <a:buNone/>
            </a:pPr>
            <a:r>
              <a:rPr lang="fr-FR" altLang="en-US" sz="2800"/>
              <a:t>These book Destined to be the personal leadership</a:t>
            </a:r>
          </a:p>
          <a:p>
            <a:pPr marL="0" indent="0" algn="l">
              <a:buNone/>
            </a:pPr>
            <a:r>
              <a:rPr lang="fr-FR" altLang="en-US" sz="2800"/>
              <a:t>of the decade, it impressed a lot of big names</a:t>
            </a:r>
          </a:p>
          <a:p>
            <a:pPr marL="0" indent="0" algn="l">
              <a:buNone/>
            </a:pPr>
            <a:r>
              <a:rPr lang="fr-FR" altLang="en-US" sz="2800"/>
              <a:t>in society like :the author bennis, jake garn</a:t>
            </a:r>
          </a:p>
          <a:p>
            <a:pPr marL="0" indent="0" algn="l">
              <a:buNone/>
            </a:pPr>
            <a:r>
              <a:rPr lang="fr-FR" altLang="en-US" sz="2800"/>
              <a:t>the first senator in space.</a:t>
            </a:r>
          </a:p>
          <a:p>
            <a:pPr marL="0" indent="0" algn="l">
              <a:buNone/>
            </a:pPr>
            <a:r>
              <a:rPr lang="fr-FR" altLang="en-US" sz="2800"/>
              <a:t>The idea of the book start with a simple question, </a:t>
            </a:r>
          </a:p>
          <a:p>
            <a:pPr marL="0" indent="0" algn="l">
              <a:buNone/>
            </a:pPr>
            <a:r>
              <a:rPr lang="fr-FR" altLang="en-US" sz="2800"/>
              <a:t>is it worth it?, is what i want worth losing the knowledge of what is importate to me and what i realy need.</a:t>
            </a:r>
          </a:p>
        </p:txBody>
      </p:sp>
      <p:sp>
        <p:nvSpPr>
          <p:cNvPr id="4" name="Round Same Side Corner Rectangle 3"/>
          <p:cNvSpPr/>
          <p:nvPr/>
        </p:nvSpPr>
        <p:spPr>
          <a:xfrm>
            <a:off x="3376930" y="177165"/>
            <a:ext cx="5856605" cy="997585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4000" b="1" i="1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About the book</a:t>
            </a:r>
          </a:p>
        </p:txBody>
      </p:sp>
      <p:pic>
        <p:nvPicPr>
          <p:cNvPr id="2" name="Content Placeholder 1" descr="71bv3XdE90L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68055" y="1330960"/>
            <a:ext cx="2628900" cy="2997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Round Same Side Corner Rectangle 3"/>
          <p:cNvSpPr/>
          <p:nvPr/>
        </p:nvSpPr>
        <p:spPr>
          <a:xfrm>
            <a:off x="3376930" y="320675"/>
            <a:ext cx="5856605" cy="997585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zh-CN" sz="4000" b="1" i="1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Habits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2032000" y="1866265"/>
          <a:ext cx="8128000" cy="4271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871220" y="599440"/>
          <a:ext cx="10148570" cy="5658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8416925" cy="1965325"/>
          </a:xfrm>
        </p:spPr>
        <p:txBody>
          <a:bodyPr/>
          <a:lstStyle/>
          <a:p>
            <a:endParaRPr lang="fr-FR" altLang="en-US"/>
          </a:p>
          <a:p>
            <a:pPr marL="0" indent="0">
              <a:buNone/>
            </a:pPr>
            <a:r>
              <a:rPr lang="fr-FR" altLang="en-US" sz="2000"/>
              <a:t>We can define proactivity by these model:</a:t>
            </a:r>
          </a:p>
          <a:p>
            <a:pPr marL="0" indent="0">
              <a:buNone/>
            </a:pPr>
            <a:endParaRPr lang="fr-FR" altLang="en-US"/>
          </a:p>
          <a:p>
            <a:pPr marL="0" indent="0">
              <a:buNone/>
            </a:pPr>
            <a:endParaRPr lang="fr-FR" altLang="en-US"/>
          </a:p>
          <a:p>
            <a:pPr marL="0" indent="0">
              <a:buNone/>
            </a:pPr>
            <a:endParaRPr lang="fr-FR" altLang="en-US"/>
          </a:p>
        </p:txBody>
      </p:sp>
      <p:sp>
        <p:nvSpPr>
          <p:cNvPr id="4" name="Round Same Side Corner Rectangle 3"/>
          <p:cNvSpPr/>
          <p:nvPr/>
        </p:nvSpPr>
        <p:spPr>
          <a:xfrm>
            <a:off x="2126615" y="304800"/>
            <a:ext cx="7938135" cy="997585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fr-FR" altLang="en-US" sz="4000">
              <a:sym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en-US" sz="4000" b="1" i="1" u="sng">
                <a:sym typeface="+mn-ea"/>
              </a:rPr>
              <a:t>First habit: Be proactive</a:t>
            </a:r>
            <a:endParaRPr lang="fr-FR" altLang="en-US" sz="4000" b="1" i="1" u="sng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fr-FR" altLang="zh-CN" sz="4000" b="1" i="1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9" name="Content Placeholder 8" descr="Captur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26615" y="2197735"/>
            <a:ext cx="7640955" cy="4270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Content Placeholder 1" descr="11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746" t="1426" r="1041"/>
          <a:stretch>
            <a:fillRect/>
          </a:stretch>
        </p:blipFill>
        <p:spPr>
          <a:xfrm>
            <a:off x="864870" y="1374140"/>
            <a:ext cx="9947275" cy="4170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213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Blue 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Yassir Yousfi</cp:lastModifiedBy>
  <cp:revision>5</cp:revision>
  <dcterms:created xsi:type="dcterms:W3CDTF">2020-11-22T21:19:00Z</dcterms:created>
  <dcterms:modified xsi:type="dcterms:W3CDTF">2020-11-23T13:30:11Z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