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6"/>
  </p:notesMasterIdLst>
  <p:sldIdLst>
    <p:sldId id="389" r:id="rId4"/>
    <p:sldId id="390" r:id="rId5"/>
    <p:sldId id="391" r:id="rId6"/>
    <p:sldId id="258" r:id="rId7"/>
    <p:sldId id="392" r:id="rId8"/>
    <p:sldId id="393" r:id="rId9"/>
    <p:sldId id="396" r:id="rId10"/>
    <p:sldId id="394" r:id="rId11"/>
    <p:sldId id="397" r:id="rId12"/>
    <p:sldId id="395" r:id="rId13"/>
    <p:sldId id="398" r:id="rId14"/>
    <p:sldId id="399" r:id="rId15"/>
    <p:sldId id="403" r:id="rId16"/>
    <p:sldId id="400" r:id="rId17"/>
    <p:sldId id="401" r:id="rId18"/>
    <p:sldId id="402" r:id="rId19"/>
    <p:sldId id="407" r:id="rId20"/>
    <p:sldId id="409" r:id="rId21"/>
    <p:sldId id="404" r:id="rId22"/>
    <p:sldId id="408" r:id="rId23"/>
    <p:sldId id="418" r:id="rId24"/>
    <p:sldId id="406" r:id="rId25"/>
    <p:sldId id="405" r:id="rId26"/>
    <p:sldId id="410" r:id="rId27"/>
    <p:sldId id="411" r:id="rId28"/>
    <p:sldId id="412" r:id="rId29"/>
    <p:sldId id="388" r:id="rId30"/>
    <p:sldId id="416" r:id="rId31"/>
    <p:sldId id="415" r:id="rId32"/>
    <p:sldId id="413" r:id="rId33"/>
    <p:sldId id="414" r:id="rId34"/>
    <p:sldId id="4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558ED5"/>
    <a:srgbClr val="0684BF"/>
    <a:srgbClr val="3ED4B7"/>
    <a:srgbClr val="D537F5"/>
    <a:srgbClr val="FFE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7" autoAdjust="0"/>
    <p:restoredTop sz="96196" autoAdjust="0"/>
  </p:normalViewPr>
  <p:slideViewPr>
    <p:cSldViewPr snapToGrid="0" showGuides="1">
      <p:cViewPr varScale="1">
        <p:scale>
          <a:sx n="68" d="100"/>
          <a:sy n="68" d="100"/>
        </p:scale>
        <p:origin x="702" y="54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85275921-1E6D-41E3-AE7C-68DF859FCC4C}"/>
              </a:ext>
            </a:extLst>
          </p:cNvPr>
          <p:cNvSpPr/>
          <p:nvPr userDrawn="1"/>
        </p:nvSpPr>
        <p:spPr>
          <a:xfrm>
            <a:off x="9739306" y="5780910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0E66A9-91F6-4830-BB65-EEFDC3747239}"/>
              </a:ext>
            </a:extLst>
          </p:cNvPr>
          <p:cNvGrpSpPr/>
          <p:nvPr userDrawn="1"/>
        </p:nvGrpSpPr>
        <p:grpSpPr>
          <a:xfrm>
            <a:off x="9150364" y="1155759"/>
            <a:ext cx="3041636" cy="4780454"/>
            <a:chOff x="9508727" y="2147107"/>
            <a:chExt cx="2683273" cy="421722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ADD02B9-705C-441F-9F44-3A4D8B0AB27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CEADF0-90D1-4EAC-B084-BE76E2D565F3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AE0FA7-651F-41D3-A466-576DBE74B37E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45F040-58F7-4D83-BE71-78840F67DC0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B96364-EF52-4F95-B366-3127C9E144B8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4AC49B-8C7E-42FB-AF72-D459407EEC11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53137A-5EA9-4BF0-9F47-B5EBB3CFD976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33627FF-A6E8-40CC-AEAD-CBFFCE91FF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268081" y="1292594"/>
            <a:ext cx="2923920" cy="33789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12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1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84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9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  <p:sldLayoutId id="214748369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2" Type="http://schemas.openxmlformats.org/officeDocument/2006/relationships/image" Target="../media/image8.jpg"/><Relationship Id="rId16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8C8ECC-D12B-4BB4-AADB-72C5D7272007}"/>
              </a:ext>
            </a:extLst>
          </p:cNvPr>
          <p:cNvSpPr/>
          <p:nvPr/>
        </p:nvSpPr>
        <p:spPr>
          <a:xfrm>
            <a:off x="-11403" y="-1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A5EA3-7811-403C-8354-8DBCCBC1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98" y="102644"/>
            <a:ext cx="6734629" cy="67553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894786-DFB5-43C7-B78C-5FE57CEAD5ED}"/>
              </a:ext>
            </a:extLst>
          </p:cNvPr>
          <p:cNvSpPr/>
          <p:nvPr/>
        </p:nvSpPr>
        <p:spPr>
          <a:xfrm>
            <a:off x="674567" y="1513301"/>
            <a:ext cx="217714" cy="1426029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38EFCD-C2A2-4097-923B-EAE2F0F4230E}"/>
              </a:ext>
            </a:extLst>
          </p:cNvPr>
          <p:cNvSpPr/>
          <p:nvPr/>
        </p:nvSpPr>
        <p:spPr>
          <a:xfrm>
            <a:off x="995852" y="1990846"/>
            <a:ext cx="31165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TAXI LIK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7529A8-8262-4515-A068-04FCE49A8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92" y="127000"/>
            <a:ext cx="1210848" cy="12663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4683FA-DDA4-4EB0-97F0-CA8752A3A57A}"/>
              </a:ext>
            </a:extLst>
          </p:cNvPr>
          <p:cNvSpPr/>
          <p:nvPr/>
        </p:nvSpPr>
        <p:spPr>
          <a:xfrm>
            <a:off x="326663" y="4147859"/>
            <a:ext cx="1739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Realise</a:t>
            </a: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 :</a:t>
            </a:r>
            <a:endParaRPr lang="en-US" sz="200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2218C-D141-4585-BF86-FB3D9F0D7BFD}"/>
              </a:ext>
            </a:extLst>
          </p:cNvPr>
          <p:cNvSpPr/>
          <p:nvPr/>
        </p:nvSpPr>
        <p:spPr>
          <a:xfrm>
            <a:off x="3487820" y="4147859"/>
            <a:ext cx="17245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Encadrement</a:t>
            </a:r>
            <a:endParaRPr lang="en-US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6DC4A0-5AD0-486B-9D20-5EDE7460E5E5}"/>
              </a:ext>
            </a:extLst>
          </p:cNvPr>
          <p:cNvSpPr/>
          <p:nvPr/>
        </p:nvSpPr>
        <p:spPr>
          <a:xfrm>
            <a:off x="630779" y="4765958"/>
            <a:ext cx="17391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Chaymae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Tajry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8C33B6-C1BB-44F7-BD81-C1FA7E15FBE5}"/>
              </a:ext>
            </a:extLst>
          </p:cNvPr>
          <p:cNvSpPr/>
          <p:nvPr/>
        </p:nvSpPr>
        <p:spPr>
          <a:xfrm>
            <a:off x="626726" y="5330220"/>
            <a:ext cx="17629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Said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Belyamani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D513D-F39D-44C3-A873-6DC921FE972A}"/>
              </a:ext>
            </a:extLst>
          </p:cNvPr>
          <p:cNvSpPr/>
          <p:nvPr/>
        </p:nvSpPr>
        <p:spPr>
          <a:xfrm>
            <a:off x="3617512" y="4765958"/>
            <a:ext cx="2581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i="0" dirty="0">
                <a:solidFill>
                  <a:srgbClr val="5F6368"/>
                </a:solidFill>
                <a:effectLst/>
                <a:latin typeface="Roboto"/>
              </a:rPr>
              <a:t>Mme </a:t>
            </a: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Fatima Gueroute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10472-19A9-4732-8183-ED37F9FF3B9C}"/>
              </a:ext>
            </a:extLst>
          </p:cNvPr>
          <p:cNvSpPr/>
          <p:nvPr/>
        </p:nvSpPr>
        <p:spPr>
          <a:xfrm>
            <a:off x="995852" y="1540426"/>
            <a:ext cx="38001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de Application </a:t>
            </a:r>
          </a:p>
        </p:txBody>
      </p:sp>
    </p:spTree>
    <p:extLst>
      <p:ext uri="{BB962C8B-B14F-4D97-AF65-F5344CB8AC3E}">
        <p14:creationId xmlns:p14="http://schemas.microsoft.com/office/powerpoint/2010/main" val="81910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2387389" y="191692"/>
            <a:ext cx="607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3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 backlog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87F436-B185-4B92-9D96-55B442F25BD7}"/>
              </a:ext>
            </a:extLst>
          </p:cNvPr>
          <p:cNvGrpSpPr/>
          <p:nvPr/>
        </p:nvGrpSpPr>
        <p:grpSpPr>
          <a:xfrm rot="5400000">
            <a:off x="4289910" y="2292720"/>
            <a:ext cx="3744413" cy="3744416"/>
            <a:chOff x="2699794" y="1988840"/>
            <a:chExt cx="3744413" cy="3744416"/>
          </a:xfrm>
        </p:grpSpPr>
        <p:sp>
          <p:nvSpPr>
            <p:cNvPr id="13" name="Block Arc 20">
              <a:extLst>
                <a:ext uri="{FF2B5EF4-FFF2-40B4-BE49-F238E27FC236}">
                  <a16:creationId xmlns:a16="http://schemas.microsoft.com/office/drawing/2014/main" id="{76B6AAD6-168D-4061-98EF-27FC7A2086C1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21">
              <a:extLst>
                <a:ext uri="{FF2B5EF4-FFF2-40B4-BE49-F238E27FC236}">
                  <a16:creationId xmlns:a16="http://schemas.microsoft.com/office/drawing/2014/main" id="{A60D8FF3-2324-45BC-A6A5-47CC1617AFD7}"/>
                </a:ext>
              </a:extLst>
            </p:cNvPr>
            <p:cNvSpPr/>
            <p:nvPr/>
          </p:nvSpPr>
          <p:spPr>
            <a:xfrm rot="10800000">
              <a:off x="4181550" y="4223715"/>
              <a:ext cx="2262657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6" name="Block Arc 22">
              <a:extLst>
                <a:ext uri="{FF2B5EF4-FFF2-40B4-BE49-F238E27FC236}">
                  <a16:creationId xmlns:a16="http://schemas.microsoft.com/office/drawing/2014/main" id="{2AE952C0-BCB2-426B-8BCF-80D521B2754F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EFA11499-157C-445A-AE2C-8DC8151F5F23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Up Arrow 23">
              <a:extLst>
                <a:ext uri="{FF2B5EF4-FFF2-40B4-BE49-F238E27FC236}">
                  <a16:creationId xmlns:a16="http://schemas.microsoft.com/office/drawing/2014/main" id="{BE59F9ED-E0BC-459A-AC28-770ED8B00CB5}"/>
                </a:ext>
              </a:extLst>
            </p:cNvPr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rgbClr val="068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F406E5-E42B-4DCE-B861-D9128196D4EC}"/>
              </a:ext>
            </a:extLst>
          </p:cNvPr>
          <p:cNvGrpSpPr/>
          <p:nvPr/>
        </p:nvGrpSpPr>
        <p:grpSpPr>
          <a:xfrm>
            <a:off x="6766206" y="2186247"/>
            <a:ext cx="5414401" cy="1200329"/>
            <a:chOff x="143376" y="3786336"/>
            <a:chExt cx="7311394" cy="12003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83109B-0B16-4D4E-922F-844AF2CD36DF}"/>
                </a:ext>
              </a:extLst>
            </p:cNvPr>
            <p:cNvSpPr txBox="1"/>
            <p:nvPr/>
          </p:nvSpPr>
          <p:spPr>
            <a:xfrm>
              <a:off x="1972614" y="3786336"/>
              <a:ext cx="54821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Rechercher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Panels 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 	Feedback 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	</a:t>
              </a:r>
              <a:r>
                <a:rPr lang="en-US" altLang="ko-KR" dirty="0" err="1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Payement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(cache + PayPal + QR) 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	Contact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E2F3D7-D994-4B34-A2DD-A624C116D619}"/>
                </a:ext>
              </a:extLst>
            </p:cNvPr>
            <p:cNvSpPr txBox="1"/>
            <p:nvPr/>
          </p:nvSpPr>
          <p:spPr>
            <a:xfrm>
              <a:off x="143376" y="4459625"/>
              <a:ext cx="449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Should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15C02A-EE7F-45FA-ABE1-C5AA7F33714F}"/>
              </a:ext>
            </a:extLst>
          </p:cNvPr>
          <p:cNvGrpSpPr/>
          <p:nvPr/>
        </p:nvGrpSpPr>
        <p:grpSpPr>
          <a:xfrm>
            <a:off x="8036542" y="4976442"/>
            <a:ext cx="3327107" cy="1157801"/>
            <a:chOff x="2079598" y="4324401"/>
            <a:chExt cx="4492794" cy="11578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2FEC43-E75B-4693-96D0-CE7E1748D462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	Historique </a:t>
              </a:r>
            </a:p>
            <a:p>
              <a:r>
                <a:rPr lang="pt-BR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	Bonus </a:t>
              </a:r>
            </a:p>
            <a:p>
              <a:r>
                <a:rPr lang="pt-BR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	VIP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8AEDFB-9D61-4AE7-BF09-FBBF38EF52B2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99E00-52D4-4AFB-B1EE-C5FA5259B70D}"/>
              </a:ext>
            </a:extLst>
          </p:cNvPr>
          <p:cNvGrpSpPr/>
          <p:nvPr/>
        </p:nvGrpSpPr>
        <p:grpSpPr>
          <a:xfrm>
            <a:off x="809830" y="2292720"/>
            <a:ext cx="6843085" cy="3262623"/>
            <a:chOff x="2098432" y="4558872"/>
            <a:chExt cx="9237514" cy="32626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D9324-3F36-405A-8ADD-821C45F6FF7A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126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 rtl="0">
                <a:lnSpc>
                  <a:spcPct val="107000"/>
                </a:lnSpc>
                <a:buFont typeface="Courier New" panose="02070309020205020404" pitchFamily="49" charset="0"/>
                <a:buChar char="o"/>
              </a:pPr>
              <a:r>
                <a:rPr lang="fr-F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Authentification </a:t>
              </a:r>
            </a:p>
            <a:p>
              <a:pPr marL="742950" lvl="1" indent="-285750">
                <a:lnSpc>
                  <a:spcPct val="107000"/>
                </a:lnSpc>
                <a:buFont typeface="Courier New" panose="02070309020205020404" pitchFamily="49" charset="0"/>
                <a:buChar char="o"/>
              </a:pPr>
              <a:r>
                <a:rPr lang="fr-F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Création de compte </a:t>
              </a:r>
            </a:p>
            <a:p>
              <a:pPr marL="742950" lvl="1" indent="-285750">
                <a:lnSpc>
                  <a:spcPct val="107000"/>
                </a:lnSpc>
                <a:buFont typeface="Courier New" panose="02070309020205020404" pitchFamily="49" charset="0"/>
                <a:buChar char="o"/>
              </a:pPr>
              <a:r>
                <a:rPr lang="fr-F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Recherche GPS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Font typeface="Courier New" panose="02070309020205020404" pitchFamily="49" charset="0"/>
                <a:buChar char="o"/>
              </a:pPr>
              <a:r>
                <a:rPr lang="fr-F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Les offres (tri)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B929A8-59ED-499D-A628-1C18475C9729}"/>
                </a:ext>
              </a:extLst>
            </p:cNvPr>
            <p:cNvSpPr txBox="1"/>
            <p:nvPr/>
          </p:nvSpPr>
          <p:spPr>
            <a:xfrm>
              <a:off x="9906598" y="7452163"/>
              <a:ext cx="142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Could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9E6E2F-B679-41ED-BE19-B656DF345A68}"/>
              </a:ext>
            </a:extLst>
          </p:cNvPr>
          <p:cNvGrpSpPr/>
          <p:nvPr/>
        </p:nvGrpSpPr>
        <p:grpSpPr>
          <a:xfrm>
            <a:off x="70264" y="2894900"/>
            <a:ext cx="5341368" cy="2681706"/>
            <a:chOff x="1100088" y="2741858"/>
            <a:chExt cx="7210339" cy="26817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545FCD-3984-41E5-B7D4-97DE7B1CEA0F}"/>
                </a:ext>
              </a:extLst>
            </p:cNvPr>
            <p:cNvSpPr txBox="1"/>
            <p:nvPr/>
          </p:nvSpPr>
          <p:spPr>
            <a:xfrm>
              <a:off x="1100088" y="4777233"/>
              <a:ext cx="4694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            Texte to speech </a:t>
              </a:r>
            </a:p>
            <a:p>
              <a:pPr algn="r"/>
              <a:r>
                <a:rPr lang="it-IT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  	 Multi-Langue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036883-7C8C-40CD-8CF1-EA7327704D34}"/>
                </a:ext>
              </a:extLst>
            </p:cNvPr>
            <p:cNvSpPr txBox="1"/>
            <p:nvPr/>
          </p:nvSpPr>
          <p:spPr>
            <a:xfrm>
              <a:off x="3817633" y="2741858"/>
              <a:ext cx="449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Must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7E394C-AB16-41D2-9E5A-41795EA5B961}"/>
              </a:ext>
            </a:extLst>
          </p:cNvPr>
          <p:cNvSpPr/>
          <p:nvPr/>
        </p:nvSpPr>
        <p:spPr>
          <a:xfrm>
            <a:off x="3919002" y="3774477"/>
            <a:ext cx="1309256" cy="794848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B3C1A2-E33F-4DF6-91BD-C23E0B6ADB21}"/>
              </a:ext>
            </a:extLst>
          </p:cNvPr>
          <p:cNvSpPr/>
          <p:nvPr/>
        </p:nvSpPr>
        <p:spPr>
          <a:xfrm>
            <a:off x="4504192" y="3870358"/>
            <a:ext cx="33009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Moskow</a:t>
            </a:r>
            <a:r>
              <a:rPr lang="en-US" sz="2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86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2872726" y="176831"/>
            <a:ext cx="607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4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 backlog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C6C9F-F087-40B3-9249-3A7164817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2" t="36830" r="13613" b="20253"/>
          <a:stretch/>
        </p:blipFill>
        <p:spPr>
          <a:xfrm>
            <a:off x="390105" y="2295927"/>
            <a:ext cx="11488328" cy="38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7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2872726" y="176831"/>
            <a:ext cx="607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4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 backlog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61D7F-1925-4AF0-BC99-220A2EB1D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2" t="60560" r="13229" b="15573"/>
          <a:stretch/>
        </p:blipFill>
        <p:spPr>
          <a:xfrm>
            <a:off x="468649" y="1769658"/>
            <a:ext cx="11254700" cy="2099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20A32-5D1E-4263-8048-C7737BCA4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83" t="55194" r="13125" b="30362"/>
          <a:stretch/>
        </p:blipFill>
        <p:spPr>
          <a:xfrm>
            <a:off x="503652" y="3854031"/>
            <a:ext cx="11254700" cy="126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4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408EA-9198-4E92-8851-F713339EC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75223"/>
            <a:ext cx="11254700" cy="724247"/>
          </a:xfrm>
        </p:spPr>
        <p:txBody>
          <a:bodyPr/>
          <a:lstStyle/>
          <a:p>
            <a:r>
              <a:rPr lang="fr-FR" sz="5400" b="1" dirty="0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75B54-7264-4F18-875B-F277506DC9FF}"/>
              </a:ext>
            </a:extLst>
          </p:cNvPr>
          <p:cNvSpPr/>
          <p:nvPr/>
        </p:nvSpPr>
        <p:spPr>
          <a:xfrm>
            <a:off x="663" y="-7233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6" name="Graphic 5">
            <a:extLst>
              <a:ext uri="{FF2B5EF4-FFF2-40B4-BE49-F238E27FC236}">
                <a16:creationId xmlns:a16="http://schemas.microsoft.com/office/drawing/2014/main" id="{2B3E3B9B-1E73-4AF0-B4E3-3B2F83D28E5D}"/>
              </a:ext>
            </a:extLst>
          </p:cNvPr>
          <p:cNvSpPr/>
          <p:nvPr/>
        </p:nvSpPr>
        <p:spPr>
          <a:xfrm>
            <a:off x="8163339" y="1815549"/>
            <a:ext cx="4028661" cy="5042452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bg1">
              <a:lumMod val="8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8C9E0-A6B9-4528-A2CF-6524AD49F96F}"/>
              </a:ext>
            </a:extLst>
          </p:cNvPr>
          <p:cNvSpPr/>
          <p:nvPr/>
        </p:nvSpPr>
        <p:spPr>
          <a:xfrm>
            <a:off x="1064066" y="2643810"/>
            <a:ext cx="10880035" cy="1957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+mj-lt"/>
              <a:buAutoNum type="romanUcPeriod" startAt="3"/>
            </a:pPr>
            <a:r>
              <a:rPr lang="fr-FR" sz="4400" b="1" dirty="0"/>
              <a:t>	Planification des sprints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1E9CD1-F5AA-4DBE-899C-6F4E2F5136DD}"/>
              </a:ext>
            </a:extLst>
          </p:cNvPr>
          <p:cNvCxnSpPr>
            <a:cxnSpLocks/>
          </p:cNvCxnSpPr>
          <p:nvPr/>
        </p:nvCxnSpPr>
        <p:spPr>
          <a:xfrm>
            <a:off x="1511801" y="2896315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8F9A0-018F-4585-8C01-A9DDF67439F7}"/>
              </a:ext>
            </a:extLst>
          </p:cNvPr>
          <p:cNvCxnSpPr>
            <a:cxnSpLocks/>
          </p:cNvCxnSpPr>
          <p:nvPr/>
        </p:nvCxnSpPr>
        <p:spPr>
          <a:xfrm>
            <a:off x="1851838" y="4398704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C797DC-EBB4-451D-B4BA-0FB5A3873DC7}"/>
              </a:ext>
            </a:extLst>
          </p:cNvPr>
          <p:cNvSpPr/>
          <p:nvPr/>
        </p:nvSpPr>
        <p:spPr>
          <a:xfrm>
            <a:off x="565631" y="2389808"/>
            <a:ext cx="498435" cy="24655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3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1940283" y="60677"/>
            <a:ext cx="861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fr-FR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Exigences dans le sprint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181CA-23CB-4E08-B0FF-E4A6D67E1D22}"/>
              </a:ext>
            </a:extLst>
          </p:cNvPr>
          <p:cNvSpPr txBox="1"/>
          <p:nvPr/>
        </p:nvSpPr>
        <p:spPr>
          <a:xfrm>
            <a:off x="716233" y="2308223"/>
            <a:ext cx="10284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préparer la réunion de planning du sprint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u="sng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 poker </a:t>
            </a:r>
            <a:r>
              <a:rPr lang="fr-FR" sz="18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parvenir rapidement a une estimation optimale et objectif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F</a:t>
            </a:r>
            <a:r>
              <a:rPr lang="fr-FR" i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in de cette réunion  </a:t>
            </a:r>
            <a:r>
              <a:rPr lang="fr-FR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(but pour le sprint , Une liste des membres d'équipe , Un </a:t>
            </a:r>
            <a:r>
              <a:rPr lang="fr-FR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backlog</a:t>
            </a:r>
            <a:r>
              <a:rPr lang="fr-FR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 de sprint ,</a:t>
            </a:r>
          </a:p>
          <a:p>
            <a:endParaRPr lang="fr-FR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  <a:p>
            <a:r>
              <a:rPr lang="fr-FR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     date bien </a:t>
            </a:r>
            <a:r>
              <a:rPr lang="fr-FR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définie pour distribuer)</a:t>
            </a:r>
            <a:endParaRPr lang="fr-FR" i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id="{C4B089A2-9765-4A14-960F-CA4C0DF1BF12}"/>
              </a:ext>
            </a:extLst>
          </p:cNvPr>
          <p:cNvSpPr/>
          <p:nvPr/>
        </p:nvSpPr>
        <p:spPr>
          <a:xfrm>
            <a:off x="9839268" y="4975430"/>
            <a:ext cx="1438332" cy="144791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411" y="1989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2545714" y="176831"/>
            <a:ext cx="672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Calcul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vélocité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26086-9AAA-460C-BC0D-917D6CD40F49}"/>
              </a:ext>
            </a:extLst>
          </p:cNvPr>
          <p:cNvSpPr/>
          <p:nvPr/>
        </p:nvSpPr>
        <p:spPr>
          <a:xfrm>
            <a:off x="955848" y="1192992"/>
            <a:ext cx="188686" cy="81177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0C25F-903A-4C0A-97EC-1CBBB6623C09}"/>
              </a:ext>
            </a:extLst>
          </p:cNvPr>
          <p:cNvSpPr/>
          <p:nvPr/>
        </p:nvSpPr>
        <p:spPr>
          <a:xfrm>
            <a:off x="1144534" y="1334627"/>
            <a:ext cx="3541486" cy="5869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1BB7A-5B96-4220-ABD0-24445B243C1B}"/>
              </a:ext>
            </a:extLst>
          </p:cNvPr>
          <p:cNvSpPr txBox="1"/>
          <p:nvPr/>
        </p:nvSpPr>
        <p:spPr>
          <a:xfrm>
            <a:off x="738134" y="1443436"/>
            <a:ext cx="3541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	Sprint 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7EC054-6528-494D-B00F-A0E3E210EFA6}"/>
              </a:ext>
            </a:extLst>
          </p:cNvPr>
          <p:cNvSpPr txBox="1"/>
          <p:nvPr/>
        </p:nvSpPr>
        <p:spPr>
          <a:xfrm>
            <a:off x="1144534" y="1998479"/>
            <a:ext cx="102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</a:rPr>
              <a:t>Décide-t-elle quelles histoires inclure dans le sprint ?</a:t>
            </a:r>
            <a:endParaRPr lang="fr-FR" i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A3E95-4E15-400B-8D00-D9A05E6DB8EA}"/>
              </a:ext>
            </a:extLst>
          </p:cNvPr>
          <p:cNvSpPr txBox="1"/>
          <p:nvPr/>
        </p:nvSpPr>
        <p:spPr>
          <a:xfrm>
            <a:off x="1525202" y="2399953"/>
            <a:ext cx="102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D</a:t>
            </a:r>
            <a:r>
              <a:rPr lang="fr-FR" sz="1400" i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ans ce sprint on inclut les histoires par rapport </a:t>
            </a:r>
            <a:r>
              <a:rPr lang="fr-FR" sz="1400" b="1" i="0" u="sng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Estimation par l’intuition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844A26-AD59-42D9-9138-483B1B001886}"/>
              </a:ext>
            </a:extLst>
          </p:cNvPr>
          <p:cNvSpPr txBox="1"/>
          <p:nvPr/>
        </p:nvSpPr>
        <p:spPr>
          <a:xfrm>
            <a:off x="9342989" y="3773568"/>
            <a:ext cx="105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00B474-122C-4D13-BEEC-6FBBA61C1B42}"/>
              </a:ext>
            </a:extLst>
          </p:cNvPr>
          <p:cNvSpPr txBox="1"/>
          <p:nvPr/>
        </p:nvSpPr>
        <p:spPr>
          <a:xfrm>
            <a:off x="7984964" y="4973616"/>
            <a:ext cx="105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7BEE81-3CB7-44E2-960E-1FE2DF3099BE}"/>
              </a:ext>
            </a:extLst>
          </p:cNvPr>
          <p:cNvSpPr txBox="1"/>
          <p:nvPr/>
        </p:nvSpPr>
        <p:spPr>
          <a:xfrm>
            <a:off x="4033370" y="2835937"/>
            <a:ext cx="102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Le tableau des tâches</a:t>
            </a:r>
            <a:endParaRPr lang="fr-FR" b="1" i="0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772EBB-B3BE-4D75-A2EB-E6F5BBF10C5C}"/>
              </a:ext>
            </a:extLst>
          </p:cNvPr>
          <p:cNvCxnSpPr>
            <a:cxnSpLocks/>
          </p:cNvCxnSpPr>
          <p:nvPr/>
        </p:nvCxnSpPr>
        <p:spPr>
          <a:xfrm>
            <a:off x="1597356" y="3945800"/>
            <a:ext cx="8377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FAA0D5-8448-4686-82C0-1C9AB66F77EB}"/>
              </a:ext>
            </a:extLst>
          </p:cNvPr>
          <p:cNvCxnSpPr>
            <a:cxnSpLocks/>
          </p:cNvCxnSpPr>
          <p:nvPr/>
        </p:nvCxnSpPr>
        <p:spPr>
          <a:xfrm>
            <a:off x="1613685" y="4649216"/>
            <a:ext cx="8361000" cy="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11E131-5196-4327-89BF-039C8E7733E0}"/>
              </a:ext>
            </a:extLst>
          </p:cNvPr>
          <p:cNvCxnSpPr>
            <a:cxnSpLocks/>
          </p:cNvCxnSpPr>
          <p:nvPr/>
        </p:nvCxnSpPr>
        <p:spPr>
          <a:xfrm>
            <a:off x="1613685" y="5302511"/>
            <a:ext cx="8361000" cy="54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642F90-1CD4-4B3E-94ED-7ECA63C3133A}"/>
              </a:ext>
            </a:extLst>
          </p:cNvPr>
          <p:cNvCxnSpPr>
            <a:cxnSpLocks/>
          </p:cNvCxnSpPr>
          <p:nvPr/>
        </p:nvCxnSpPr>
        <p:spPr>
          <a:xfrm>
            <a:off x="1613685" y="5890624"/>
            <a:ext cx="8361000" cy="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EB365-B95B-4AE4-85AC-71D38ABECABA}"/>
              </a:ext>
            </a:extLst>
          </p:cNvPr>
          <p:cNvCxnSpPr>
            <a:cxnSpLocks/>
          </p:cNvCxnSpPr>
          <p:nvPr/>
        </p:nvCxnSpPr>
        <p:spPr>
          <a:xfrm flipV="1">
            <a:off x="2278643" y="3571859"/>
            <a:ext cx="17475" cy="279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A398-AB01-45D8-8975-171AA5B926AE}"/>
              </a:ext>
            </a:extLst>
          </p:cNvPr>
          <p:cNvCxnSpPr>
            <a:cxnSpLocks/>
          </p:cNvCxnSpPr>
          <p:nvPr/>
        </p:nvCxnSpPr>
        <p:spPr>
          <a:xfrm flipV="1">
            <a:off x="4503650" y="3591046"/>
            <a:ext cx="0" cy="274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8343E3-D9B6-41CE-9AFE-4186232B4DD4}"/>
              </a:ext>
            </a:extLst>
          </p:cNvPr>
          <p:cNvCxnSpPr>
            <a:cxnSpLocks/>
          </p:cNvCxnSpPr>
          <p:nvPr/>
        </p:nvCxnSpPr>
        <p:spPr>
          <a:xfrm flipH="1" flipV="1">
            <a:off x="6905369" y="3604049"/>
            <a:ext cx="6850" cy="275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5B86A3-37CC-4BCD-94F8-0445991D669C}"/>
              </a:ext>
            </a:extLst>
          </p:cNvPr>
          <p:cNvSpPr txBox="1"/>
          <p:nvPr/>
        </p:nvSpPr>
        <p:spPr>
          <a:xfrm>
            <a:off x="2749211" y="3535691"/>
            <a:ext cx="83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faire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37E879-4FD4-4931-9C24-68B310E8141B}"/>
              </a:ext>
            </a:extLst>
          </p:cNvPr>
          <p:cNvSpPr txBox="1"/>
          <p:nvPr/>
        </p:nvSpPr>
        <p:spPr>
          <a:xfrm>
            <a:off x="5219738" y="3543506"/>
            <a:ext cx="10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cours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7B41B-47A4-44F2-BE9D-DE37D2E92599}"/>
              </a:ext>
            </a:extLst>
          </p:cNvPr>
          <p:cNvSpPr txBox="1"/>
          <p:nvPr/>
        </p:nvSpPr>
        <p:spPr>
          <a:xfrm>
            <a:off x="7815511" y="3490487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766E94-278F-4AA8-8204-AD3F41AD4438}"/>
              </a:ext>
            </a:extLst>
          </p:cNvPr>
          <p:cNvSpPr/>
          <p:nvPr/>
        </p:nvSpPr>
        <p:spPr>
          <a:xfrm>
            <a:off x="1151907" y="4000643"/>
            <a:ext cx="950023" cy="586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446752-729D-40BD-BB8E-2AEAF61F1DD6}"/>
              </a:ext>
            </a:extLst>
          </p:cNvPr>
          <p:cNvSpPr/>
          <p:nvPr/>
        </p:nvSpPr>
        <p:spPr>
          <a:xfrm>
            <a:off x="1091649" y="4686080"/>
            <a:ext cx="1087370" cy="53145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Authentification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35023F-3622-42E1-961D-2A9B660F5614}"/>
              </a:ext>
            </a:extLst>
          </p:cNvPr>
          <p:cNvSpPr/>
          <p:nvPr/>
        </p:nvSpPr>
        <p:spPr>
          <a:xfrm>
            <a:off x="1074174" y="5347910"/>
            <a:ext cx="1042768" cy="51819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Conception donne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F486E2-D33F-4C41-8DE7-FB8E50C5E8B6}"/>
              </a:ext>
            </a:extLst>
          </p:cNvPr>
          <p:cNvSpPr/>
          <p:nvPr/>
        </p:nvSpPr>
        <p:spPr>
          <a:xfrm>
            <a:off x="1095399" y="6019689"/>
            <a:ext cx="1000317" cy="51170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inscription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B1C263-07E2-4167-B48E-989EBD2B6197}"/>
              </a:ext>
            </a:extLst>
          </p:cNvPr>
          <p:cNvSpPr/>
          <p:nvPr/>
        </p:nvSpPr>
        <p:spPr>
          <a:xfrm>
            <a:off x="7031380" y="3968260"/>
            <a:ext cx="1091441" cy="680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un simple logo selon la demande du Product Owner</a:t>
            </a:r>
            <a:endParaRPr lang="fr-FR" sz="105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4B934B-7735-4A1C-8E42-7490653349FD}"/>
              </a:ext>
            </a:extLst>
          </p:cNvPr>
          <p:cNvSpPr/>
          <p:nvPr/>
        </p:nvSpPr>
        <p:spPr>
          <a:xfrm>
            <a:off x="8273339" y="3997307"/>
            <a:ext cx="1091441" cy="680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Authentification</a:t>
            </a:r>
            <a:endParaRPr lang="fr-FR" sz="105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E55BAE-A619-4D7F-BF0C-2BCC929AF5EB}"/>
              </a:ext>
            </a:extLst>
          </p:cNvPr>
          <p:cNvSpPr/>
          <p:nvPr/>
        </p:nvSpPr>
        <p:spPr>
          <a:xfrm>
            <a:off x="9538382" y="3979385"/>
            <a:ext cx="1091441" cy="680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Inscription</a:t>
            </a:r>
            <a:endParaRPr lang="fr-FR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21D8AF-C244-4A39-AA28-C60B44883421}"/>
              </a:ext>
            </a:extLst>
          </p:cNvPr>
          <p:cNvSpPr/>
          <p:nvPr/>
        </p:nvSpPr>
        <p:spPr>
          <a:xfrm>
            <a:off x="6976893" y="5410023"/>
            <a:ext cx="1095484" cy="6291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use case </a:t>
            </a:r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diagram</a:t>
            </a:r>
            <a:endParaRPr lang="fr-FR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7AA097-3622-4E14-9CE0-DA100FCEE384}"/>
              </a:ext>
            </a:extLst>
          </p:cNvPr>
          <p:cNvSpPr/>
          <p:nvPr/>
        </p:nvSpPr>
        <p:spPr>
          <a:xfrm>
            <a:off x="8179601" y="5428252"/>
            <a:ext cx="1095484" cy="6291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Package </a:t>
            </a:r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diagram</a:t>
            </a:r>
            <a:endParaRPr lang="fr-FR" sz="105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542676-9B1D-45DE-8F96-62988FC7704E}"/>
              </a:ext>
            </a:extLst>
          </p:cNvPr>
          <p:cNvSpPr/>
          <p:nvPr/>
        </p:nvSpPr>
        <p:spPr>
          <a:xfrm>
            <a:off x="9356206" y="5442330"/>
            <a:ext cx="1095484" cy="6291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Contexte </a:t>
            </a:r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diagram</a:t>
            </a:r>
            <a:endParaRPr lang="fr-FR" sz="105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F6ADDA-0F63-40D8-AC72-0062FBD73B9A}"/>
              </a:ext>
            </a:extLst>
          </p:cNvPr>
          <p:cNvSpPr/>
          <p:nvPr/>
        </p:nvSpPr>
        <p:spPr>
          <a:xfrm>
            <a:off x="10623588" y="5428252"/>
            <a:ext cx="1095484" cy="6291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Class </a:t>
            </a:r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dyagram</a:t>
            </a:r>
            <a:endParaRPr lang="fr-FR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27FA87-4CDF-4630-86B7-2FB3C6AA9ACA}"/>
              </a:ext>
            </a:extLst>
          </p:cNvPr>
          <p:cNvSpPr/>
          <p:nvPr/>
        </p:nvSpPr>
        <p:spPr>
          <a:xfrm>
            <a:off x="7084117" y="4710609"/>
            <a:ext cx="1095484" cy="6291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check user inputs</a:t>
            </a:r>
            <a:endParaRPr lang="fr-FR" sz="105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7A38C7-0F65-4C2F-8316-5BB270940F6D}"/>
              </a:ext>
            </a:extLst>
          </p:cNvPr>
          <p:cNvSpPr/>
          <p:nvPr/>
        </p:nvSpPr>
        <p:spPr>
          <a:xfrm>
            <a:off x="8275047" y="4587581"/>
            <a:ext cx="1208893" cy="779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0" i="0" dirty="0" err="1">
                <a:solidFill>
                  <a:srgbClr val="1A1A1A"/>
                </a:solidFill>
                <a:effectLst/>
                <a:latin typeface="OpenSans"/>
              </a:rPr>
              <a:t>connecte</a:t>
            </a:r>
            <a:r>
              <a:rPr lang="en-US" sz="1050" b="0" i="0" dirty="0">
                <a:solidFill>
                  <a:srgbClr val="1A1A1A"/>
                </a:solidFill>
                <a:effectLst/>
                <a:latin typeface="OpenSans"/>
              </a:rPr>
              <a:t> and send user email and password to php file using volley</a:t>
            </a:r>
            <a:endParaRPr lang="fr-FR" sz="105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515680-E53F-4971-A1A2-779C8B3D3987}"/>
              </a:ext>
            </a:extLst>
          </p:cNvPr>
          <p:cNvSpPr/>
          <p:nvPr/>
        </p:nvSpPr>
        <p:spPr>
          <a:xfrm>
            <a:off x="9683829" y="4557281"/>
            <a:ext cx="1899423" cy="81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0" i="0" dirty="0">
                <a:solidFill>
                  <a:srgbClr val="1A1A1A"/>
                </a:solidFill>
                <a:effectLst/>
                <a:latin typeface="OpenSans"/>
              </a:rPr>
              <a:t>check user data and return the result , if correct </a:t>
            </a:r>
            <a:r>
              <a:rPr lang="en-US" sz="1050" b="0" i="0" dirty="0" err="1">
                <a:solidFill>
                  <a:srgbClr val="1A1A1A"/>
                </a:solidFill>
                <a:effectLst/>
                <a:latin typeface="OpenSans"/>
              </a:rPr>
              <a:t>retun</a:t>
            </a:r>
            <a:r>
              <a:rPr lang="en-US" sz="1050" b="0" i="0" dirty="0">
                <a:solidFill>
                  <a:srgbClr val="1A1A1A"/>
                </a:solidFill>
                <a:effectLst/>
                <a:latin typeface="OpenSans"/>
              </a:rPr>
              <a:t> success and account id </a:t>
            </a:r>
            <a:r>
              <a:rPr lang="en-US" sz="1050" b="0" i="0" dirty="0" err="1">
                <a:solidFill>
                  <a:srgbClr val="1A1A1A"/>
                </a:solidFill>
                <a:effectLst/>
                <a:latin typeface="OpenSans"/>
              </a:rPr>
              <a:t>esle</a:t>
            </a:r>
            <a:r>
              <a:rPr lang="en-US" sz="1050" b="0" i="0" dirty="0">
                <a:solidFill>
                  <a:srgbClr val="1A1A1A"/>
                </a:solidFill>
                <a:effectLst/>
                <a:latin typeface="OpenSans"/>
              </a:rPr>
              <a:t> return failed</a:t>
            </a:r>
            <a:endParaRPr lang="fr-FR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6D0C61-ED83-475D-AC82-10BFC38A21F6}"/>
              </a:ext>
            </a:extLst>
          </p:cNvPr>
          <p:cNvSpPr/>
          <p:nvPr/>
        </p:nvSpPr>
        <p:spPr>
          <a:xfrm>
            <a:off x="4608057" y="5987581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afficher</a:t>
            </a:r>
            <a:endParaRPr lang="fr-FR" sz="105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4053A72-E53B-4280-AF1F-BE68F99684C6}"/>
              </a:ext>
            </a:extLst>
          </p:cNvPr>
          <p:cNvSpPr/>
          <p:nvPr/>
        </p:nvSpPr>
        <p:spPr>
          <a:xfrm>
            <a:off x="5257097" y="5969400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>
                <a:solidFill>
                  <a:srgbClr val="1A1A1A"/>
                </a:solidFill>
                <a:effectLst/>
                <a:latin typeface="OpenSans"/>
              </a:rPr>
              <a:t>supp</a:t>
            </a:r>
            <a:endParaRPr lang="fr-FR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DB9645-CDB8-4827-8CAE-77052C71F436}"/>
              </a:ext>
            </a:extLst>
          </p:cNvPr>
          <p:cNvSpPr/>
          <p:nvPr/>
        </p:nvSpPr>
        <p:spPr>
          <a:xfrm>
            <a:off x="2303808" y="6012409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statistic</a:t>
            </a:r>
            <a:endParaRPr lang="fr-FR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6BB237-C092-4A19-BBFF-49658127885C}"/>
              </a:ext>
            </a:extLst>
          </p:cNvPr>
          <p:cNvSpPr/>
          <p:nvPr/>
        </p:nvSpPr>
        <p:spPr>
          <a:xfrm>
            <a:off x="6976893" y="6149087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index page</a:t>
            </a:r>
            <a:endParaRPr lang="fr-FR" sz="105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854E5E2-6452-4931-A321-3E58BD8DD19C}"/>
              </a:ext>
            </a:extLst>
          </p:cNvPr>
          <p:cNvSpPr/>
          <p:nvPr/>
        </p:nvSpPr>
        <p:spPr>
          <a:xfrm>
            <a:off x="7647253" y="6149087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profile</a:t>
            </a:r>
            <a:endParaRPr lang="fr-FR" sz="105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0852CF-9320-4678-87FD-5FA76246CE35}"/>
              </a:ext>
            </a:extLst>
          </p:cNvPr>
          <p:cNvSpPr/>
          <p:nvPr/>
        </p:nvSpPr>
        <p:spPr>
          <a:xfrm>
            <a:off x="8481943" y="6150926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message</a:t>
            </a:r>
            <a:endParaRPr lang="fr-FR" sz="105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F1F66D3-E8A9-4912-8564-0237912C29C3}"/>
              </a:ext>
            </a:extLst>
          </p:cNvPr>
          <p:cNvSpPr/>
          <p:nvPr/>
        </p:nvSpPr>
        <p:spPr>
          <a:xfrm>
            <a:off x="9316566" y="6149087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check user inputs</a:t>
            </a:r>
            <a:endParaRPr lang="fr-FR" sz="105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79E2D5-B348-41FB-A18B-8E4629AF6A16}"/>
              </a:ext>
            </a:extLst>
          </p:cNvPr>
          <p:cNvSpPr/>
          <p:nvPr/>
        </p:nvSpPr>
        <p:spPr>
          <a:xfrm>
            <a:off x="5906137" y="6123728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add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428660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2161536" y="123436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3"/>
            </a:pP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Histoires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du sprint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D99F7-DD44-4153-B971-619CFCBB2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1" t="19677" r="25268" b="18095"/>
          <a:stretch/>
        </p:blipFill>
        <p:spPr>
          <a:xfrm>
            <a:off x="625739" y="1405371"/>
            <a:ext cx="4038924" cy="2359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5255A-BEEB-4D2E-A6F6-6BB52CDD9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50" t="22143" r="21218" b="15574"/>
          <a:stretch/>
        </p:blipFill>
        <p:spPr>
          <a:xfrm>
            <a:off x="230665" y="3753946"/>
            <a:ext cx="4829072" cy="2645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3A586-B8FF-46C8-9A15-2C5B8ECF7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21" t="24410" r="24331" b="17374"/>
          <a:stretch/>
        </p:blipFill>
        <p:spPr>
          <a:xfrm>
            <a:off x="5059737" y="2585297"/>
            <a:ext cx="6114080" cy="39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6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3468915" y="176831"/>
            <a:ext cx="4878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4"/>
            </a:pP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Velocite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reel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1D419-45F4-4D9D-93A1-8441B16FC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6" t="27536" r="42381" b="25090"/>
          <a:stretch/>
        </p:blipFill>
        <p:spPr>
          <a:xfrm>
            <a:off x="159024" y="2410565"/>
            <a:ext cx="3729792" cy="3570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0BA56E-8E33-4E4D-A00F-2E0991A6A49A}"/>
              </a:ext>
            </a:extLst>
          </p:cNvPr>
          <p:cNvSpPr/>
          <p:nvPr/>
        </p:nvSpPr>
        <p:spPr>
          <a:xfrm>
            <a:off x="3335727" y="3056071"/>
            <a:ext cx="197708" cy="20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38F76E-9BDA-4771-A9BD-30BFA94115F2}"/>
              </a:ext>
            </a:extLst>
          </p:cNvPr>
          <p:cNvSpPr/>
          <p:nvPr/>
        </p:nvSpPr>
        <p:spPr>
          <a:xfrm>
            <a:off x="3335727" y="3886801"/>
            <a:ext cx="197708" cy="20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4E0C0-768A-4D73-8448-4A6CE8FE5A24}"/>
              </a:ext>
            </a:extLst>
          </p:cNvPr>
          <p:cNvSpPr/>
          <p:nvPr/>
        </p:nvSpPr>
        <p:spPr>
          <a:xfrm>
            <a:off x="3335727" y="4688043"/>
            <a:ext cx="197708" cy="20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250EE6-82D1-49FB-BDF9-53E20C81E331}"/>
              </a:ext>
            </a:extLst>
          </p:cNvPr>
          <p:cNvSpPr/>
          <p:nvPr/>
        </p:nvSpPr>
        <p:spPr>
          <a:xfrm>
            <a:off x="3335727" y="5416563"/>
            <a:ext cx="197708" cy="20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3FD82EB-483C-451D-B150-EEAB90C50BF6}"/>
              </a:ext>
            </a:extLst>
          </p:cNvPr>
          <p:cNvSpPr/>
          <p:nvPr/>
        </p:nvSpPr>
        <p:spPr>
          <a:xfrm>
            <a:off x="3784959" y="3158280"/>
            <a:ext cx="197708" cy="1670699"/>
          </a:xfrm>
          <a:prstGeom prst="rightBrac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FA339-EF14-4D64-AA9A-395F7A5EF4F6}"/>
              </a:ext>
            </a:extLst>
          </p:cNvPr>
          <p:cNvSpPr txBox="1"/>
          <p:nvPr/>
        </p:nvSpPr>
        <p:spPr>
          <a:xfrm>
            <a:off x="4252968" y="3804345"/>
            <a:ext cx="9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solidFill>
                  <a:srgbClr val="1A1A1A"/>
                </a:solidFill>
                <a:effectLst/>
                <a:latin typeface="OpenSans"/>
              </a:rPr>
              <a:t>Termine</a:t>
            </a:r>
            <a:endParaRPr lang="fr-FR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1C9F47AD-7777-4E74-8C2A-7F4DF29D4786}"/>
              </a:ext>
            </a:extLst>
          </p:cNvPr>
          <p:cNvSpPr/>
          <p:nvPr/>
        </p:nvSpPr>
        <p:spPr>
          <a:xfrm>
            <a:off x="3784959" y="5206005"/>
            <a:ext cx="45719" cy="590601"/>
          </a:xfrm>
          <a:prstGeom prst="rightBrace">
            <a:avLst>
              <a:gd name="adj1" fmla="val 8333"/>
              <a:gd name="adj2" fmla="val 48553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97C4F-6478-4FD4-85E8-CEBC48173F5B}"/>
              </a:ext>
            </a:extLst>
          </p:cNvPr>
          <p:cNvSpPr txBox="1"/>
          <p:nvPr/>
        </p:nvSpPr>
        <p:spPr>
          <a:xfrm>
            <a:off x="4252968" y="5315669"/>
            <a:ext cx="17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solidFill>
                  <a:srgbClr val="F24726"/>
                </a:solidFill>
                <a:effectLst/>
                <a:latin typeface="OpenSans"/>
              </a:rPr>
              <a:t>Presque Termine</a:t>
            </a:r>
            <a:endParaRPr lang="fr-FR" dirty="0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85088942-8179-4057-9689-9BCD695E1D4B}"/>
              </a:ext>
            </a:extLst>
          </p:cNvPr>
          <p:cNvSpPr/>
          <p:nvPr/>
        </p:nvSpPr>
        <p:spPr>
          <a:xfrm>
            <a:off x="9210733" y="3398467"/>
            <a:ext cx="2069160" cy="1634245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844A26-AD59-42D9-9138-483B1B001886}"/>
              </a:ext>
            </a:extLst>
          </p:cNvPr>
          <p:cNvSpPr txBox="1"/>
          <p:nvPr/>
        </p:nvSpPr>
        <p:spPr>
          <a:xfrm>
            <a:off x="9342989" y="3773568"/>
            <a:ext cx="105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Chevron 2">
            <a:extLst>
              <a:ext uri="{FF2B5EF4-FFF2-40B4-BE49-F238E27FC236}">
                <a16:creationId xmlns:a16="http://schemas.microsoft.com/office/drawing/2014/main" id="{37EFE4BE-11F2-4AC3-825B-07C6F326A622}"/>
              </a:ext>
            </a:extLst>
          </p:cNvPr>
          <p:cNvSpPr/>
          <p:nvPr/>
        </p:nvSpPr>
        <p:spPr>
          <a:xfrm>
            <a:off x="8046866" y="4225714"/>
            <a:ext cx="1364796" cy="385012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A805851F-B61E-4AFB-811B-23F734F01D6A}"/>
              </a:ext>
            </a:extLst>
          </p:cNvPr>
          <p:cNvSpPr/>
          <p:nvPr/>
        </p:nvSpPr>
        <p:spPr>
          <a:xfrm>
            <a:off x="6096000" y="3429000"/>
            <a:ext cx="1954088" cy="160371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00B474-122C-4D13-BEEC-6FBBA61C1B42}"/>
              </a:ext>
            </a:extLst>
          </p:cNvPr>
          <p:cNvSpPr txBox="1"/>
          <p:nvPr/>
        </p:nvSpPr>
        <p:spPr>
          <a:xfrm>
            <a:off x="7984964" y="4973616"/>
            <a:ext cx="105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54961-F6A5-4208-BDA9-918BAA87D328}"/>
              </a:ext>
            </a:extLst>
          </p:cNvPr>
          <p:cNvSpPr txBox="1"/>
          <p:nvPr/>
        </p:nvSpPr>
        <p:spPr>
          <a:xfrm>
            <a:off x="6199744" y="3580308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 err="1">
                <a:solidFill>
                  <a:srgbClr val="1A1A1A"/>
                </a:solidFill>
                <a:effectLst/>
                <a:latin typeface="OpenSans"/>
              </a:rPr>
              <a:t>Velocite</a:t>
            </a:r>
            <a:r>
              <a:rPr lang="fr-FR" b="0" i="0" dirty="0">
                <a:solidFill>
                  <a:srgbClr val="1A1A1A"/>
                </a:solidFill>
                <a:effectLst/>
                <a:latin typeface="OpenSans"/>
              </a:rPr>
              <a:t> estime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58ED9E-71D2-4383-8777-AD30A2D0DA92}"/>
              </a:ext>
            </a:extLst>
          </p:cNvPr>
          <p:cNvSpPr txBox="1"/>
          <p:nvPr/>
        </p:nvSpPr>
        <p:spPr>
          <a:xfrm>
            <a:off x="9435091" y="3607639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 err="1">
                <a:solidFill>
                  <a:srgbClr val="1A1A1A"/>
                </a:solidFill>
                <a:effectLst/>
                <a:latin typeface="OpenSans"/>
              </a:rPr>
              <a:t>Velocite</a:t>
            </a:r>
            <a:r>
              <a:rPr lang="fr-FR" b="0" i="0" dirty="0">
                <a:solidFill>
                  <a:srgbClr val="1A1A1A"/>
                </a:solidFill>
                <a:effectLst/>
                <a:latin typeface="OpenSans"/>
              </a:rPr>
              <a:t> </a:t>
            </a:r>
            <a:r>
              <a:rPr lang="fr-FR" b="0" i="0" dirty="0" err="1">
                <a:solidFill>
                  <a:srgbClr val="1A1A1A"/>
                </a:solidFill>
                <a:effectLst/>
                <a:latin typeface="OpenSans"/>
              </a:rPr>
              <a:t>reel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63F1EA-7CE3-4DB2-96D9-A6A1E1D33BE1}"/>
              </a:ext>
            </a:extLst>
          </p:cNvPr>
          <p:cNvSpPr txBox="1"/>
          <p:nvPr/>
        </p:nvSpPr>
        <p:spPr>
          <a:xfrm>
            <a:off x="6652250" y="4209692"/>
            <a:ext cx="6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AD326C-949A-4A3A-ACEC-6BF2025D21E5}"/>
              </a:ext>
            </a:extLst>
          </p:cNvPr>
          <p:cNvSpPr txBox="1"/>
          <p:nvPr/>
        </p:nvSpPr>
        <p:spPr>
          <a:xfrm>
            <a:off x="9927350" y="420845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40952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3738347" y="176831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5"/>
            </a:pP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BurnDown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00B474-122C-4D13-BEEC-6FBBA61C1B42}"/>
              </a:ext>
            </a:extLst>
          </p:cNvPr>
          <p:cNvSpPr txBox="1"/>
          <p:nvPr/>
        </p:nvSpPr>
        <p:spPr>
          <a:xfrm>
            <a:off x="7984964" y="4973616"/>
            <a:ext cx="105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8182E-AD7A-4E63-9DD7-A28406C8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2" t="24523" r="22076" b="9194"/>
          <a:stretch/>
        </p:blipFill>
        <p:spPr>
          <a:xfrm>
            <a:off x="1080681" y="1449127"/>
            <a:ext cx="9308222" cy="52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2449534" y="176831"/>
            <a:ext cx="6917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Calcul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vélocité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26086-9AAA-460C-BC0D-917D6CD40F49}"/>
              </a:ext>
            </a:extLst>
          </p:cNvPr>
          <p:cNvSpPr/>
          <p:nvPr/>
        </p:nvSpPr>
        <p:spPr>
          <a:xfrm>
            <a:off x="972458" y="1505786"/>
            <a:ext cx="188686" cy="81177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0C25F-903A-4C0A-97EC-1CBBB6623C09}"/>
              </a:ext>
            </a:extLst>
          </p:cNvPr>
          <p:cNvSpPr/>
          <p:nvPr/>
        </p:nvSpPr>
        <p:spPr>
          <a:xfrm>
            <a:off x="1161144" y="1647421"/>
            <a:ext cx="3541486" cy="5869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1BB7A-5B96-4220-ABD0-24445B243C1B}"/>
              </a:ext>
            </a:extLst>
          </p:cNvPr>
          <p:cNvSpPr txBox="1"/>
          <p:nvPr/>
        </p:nvSpPr>
        <p:spPr>
          <a:xfrm>
            <a:off x="754744" y="1756230"/>
            <a:ext cx="3541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	Les autres Sprint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7EC054-6528-494D-B00F-A0E3E210EFA6}"/>
              </a:ext>
            </a:extLst>
          </p:cNvPr>
          <p:cNvSpPr txBox="1"/>
          <p:nvPr/>
        </p:nvSpPr>
        <p:spPr>
          <a:xfrm>
            <a:off x="1333655" y="2538283"/>
            <a:ext cx="1028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</a:rPr>
              <a:t>Décide-t-elle quelles histoires inclure dans le sprint ?</a:t>
            </a:r>
            <a:endParaRPr lang="fr-FR" i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A3E95-4E15-400B-8D00-D9A05E6DB8EA}"/>
              </a:ext>
            </a:extLst>
          </p:cNvPr>
          <p:cNvSpPr txBox="1"/>
          <p:nvPr/>
        </p:nvSpPr>
        <p:spPr>
          <a:xfrm>
            <a:off x="972458" y="2994153"/>
            <a:ext cx="1028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D</a:t>
            </a:r>
            <a:r>
              <a:rPr lang="fr-FR" sz="1600" i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ans ce sprint on inclut les histoires par rapport </a:t>
            </a:r>
            <a:r>
              <a:rPr lang="fr-FR" sz="1600" b="1" i="0" u="sng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Le calcul de vélocité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844A26-AD59-42D9-9138-483B1B001886}"/>
              </a:ext>
            </a:extLst>
          </p:cNvPr>
          <p:cNvSpPr txBox="1"/>
          <p:nvPr/>
        </p:nvSpPr>
        <p:spPr>
          <a:xfrm>
            <a:off x="9342989" y="3773568"/>
            <a:ext cx="105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3E47A2-97FA-4235-B2C0-03D8277C3BA2}"/>
              </a:ext>
            </a:extLst>
          </p:cNvPr>
          <p:cNvSpPr/>
          <p:nvPr/>
        </p:nvSpPr>
        <p:spPr>
          <a:xfrm>
            <a:off x="4672993" y="1649174"/>
            <a:ext cx="3541486" cy="5869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C6B2FE-CA77-48C7-BAC8-B28BEA8F0DE0}"/>
              </a:ext>
            </a:extLst>
          </p:cNvPr>
          <p:cNvSpPr txBox="1"/>
          <p:nvPr/>
        </p:nvSpPr>
        <p:spPr>
          <a:xfrm>
            <a:off x="5101832" y="1757983"/>
            <a:ext cx="3541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1" dirty="0"/>
              <a:t>Exemple :Sprint 2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951AE0-E4C4-4783-BDA3-1492293EAAD0}"/>
              </a:ext>
            </a:extLst>
          </p:cNvPr>
          <p:cNvSpPr txBox="1"/>
          <p:nvPr/>
        </p:nvSpPr>
        <p:spPr>
          <a:xfrm>
            <a:off x="1218209" y="3658246"/>
            <a:ext cx="1028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1 / Facteur de focalisation de sprint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0319B-2A04-4A35-99ED-28261086F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16" t="45396" r="16607" b="41792"/>
          <a:stretch/>
        </p:blipFill>
        <p:spPr>
          <a:xfrm>
            <a:off x="889670" y="4114761"/>
            <a:ext cx="4239986" cy="878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D469C5-6D5C-46A0-9385-BBFC8474D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77" t="52580" r="23917" b="33428"/>
          <a:stretch/>
        </p:blipFill>
        <p:spPr>
          <a:xfrm>
            <a:off x="618882" y="5203600"/>
            <a:ext cx="5340840" cy="9592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8E8523-437C-422D-98CC-32D438905FF4}"/>
              </a:ext>
            </a:extLst>
          </p:cNvPr>
          <p:cNvSpPr txBox="1"/>
          <p:nvPr/>
        </p:nvSpPr>
        <p:spPr>
          <a:xfrm>
            <a:off x="6894165" y="3605938"/>
            <a:ext cx="1028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2</a:t>
            </a:r>
            <a:r>
              <a:rPr lang="fr-FR" sz="1600" b="1" i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 / </a:t>
            </a:r>
            <a:r>
              <a:rPr lang="fr-FR" sz="1600" b="1" i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Velocite</a:t>
            </a:r>
            <a:r>
              <a:rPr lang="fr-FR" sz="1600" b="1" i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 estimée pour le sprint 2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9725BF-5B6A-4AE6-9267-8CF1D0E22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71" t="40863" r="14674" b="50000"/>
          <a:stretch/>
        </p:blipFill>
        <p:spPr>
          <a:xfrm>
            <a:off x="6070624" y="4065955"/>
            <a:ext cx="5651995" cy="7396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9D20ED-E9CD-478E-A89E-AB26CF672E13}"/>
              </a:ext>
            </a:extLst>
          </p:cNvPr>
          <p:cNvSpPr txBox="1"/>
          <p:nvPr/>
        </p:nvSpPr>
        <p:spPr>
          <a:xfrm>
            <a:off x="7062991" y="5079154"/>
            <a:ext cx="1377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Jours : 9j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F00445-8B40-4326-8BAD-52EE821C7141}"/>
              </a:ext>
            </a:extLst>
          </p:cNvPr>
          <p:cNvSpPr txBox="1"/>
          <p:nvPr/>
        </p:nvSpPr>
        <p:spPr>
          <a:xfrm>
            <a:off x="8669771" y="5084527"/>
            <a:ext cx="241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Hommes :2 personnes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BFFD6C-4525-46E5-A762-ACFABEAD3E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84" t="42439" r="28890" b="48428"/>
          <a:stretch/>
        </p:blipFill>
        <p:spPr>
          <a:xfrm>
            <a:off x="7062991" y="5696631"/>
            <a:ext cx="3788240" cy="8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45568"/>
            <a:ext cx="11254700" cy="724247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0E60B5-DD22-4BC1-AFF1-45C92B72E32D}"/>
              </a:ext>
            </a:extLst>
          </p:cNvPr>
          <p:cNvGrpSpPr/>
          <p:nvPr/>
        </p:nvGrpSpPr>
        <p:grpSpPr>
          <a:xfrm>
            <a:off x="1739712" y="1663421"/>
            <a:ext cx="4294295" cy="595406"/>
            <a:chOff x="6372201" y="2011203"/>
            <a:chExt cx="2736304" cy="5971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4D54F6-F95C-48D8-A066-2CAE119A456E}"/>
                </a:ext>
              </a:extLst>
            </p:cNvPr>
            <p:cNvSpPr txBox="1"/>
            <p:nvPr/>
          </p:nvSpPr>
          <p:spPr>
            <a:xfrm>
              <a:off x="6372201" y="2330548"/>
              <a:ext cx="2736304" cy="27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Group // Reunion // Outils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utilise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33C5B0-8CAE-4A55-976C-DA5A0CF1053C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Introduction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01DF0-CF7F-4EEB-B213-960958B517BB}"/>
              </a:ext>
            </a:extLst>
          </p:cNvPr>
          <p:cNvGrpSpPr/>
          <p:nvPr/>
        </p:nvGrpSpPr>
        <p:grpSpPr>
          <a:xfrm>
            <a:off x="896689" y="1720724"/>
            <a:ext cx="5709413" cy="665554"/>
            <a:chOff x="3409315" y="1772975"/>
            <a:chExt cx="6300460" cy="73866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6A1091-DE55-49A6-A041-68D96E6F0E03}"/>
                </a:ext>
              </a:extLst>
            </p:cNvPr>
            <p:cNvCxnSpPr>
              <a:cxnSpLocks/>
            </p:cNvCxnSpPr>
            <p:nvPr/>
          </p:nvCxnSpPr>
          <p:spPr>
            <a:xfrm>
              <a:off x="4148063" y="2494531"/>
              <a:ext cx="5561712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140A14-3B2E-469C-8122-FA2A6D8C9E21}"/>
                </a:ext>
              </a:extLst>
            </p:cNvPr>
            <p:cNvSpPr/>
            <p:nvPr/>
          </p:nvSpPr>
          <p:spPr>
            <a:xfrm>
              <a:off x="3409315" y="1772975"/>
              <a:ext cx="738749" cy="7386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6F7D34-9D9F-4AD6-A7AF-B334DA622C34}"/>
              </a:ext>
            </a:extLst>
          </p:cNvPr>
          <p:cNvGrpSpPr/>
          <p:nvPr/>
        </p:nvGrpSpPr>
        <p:grpSpPr>
          <a:xfrm>
            <a:off x="1739710" y="2600328"/>
            <a:ext cx="5400954" cy="770425"/>
            <a:chOff x="6372198" y="1979217"/>
            <a:chExt cx="3441462" cy="77042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E7E034-6E27-4368-9F42-47B26DA17567}"/>
                </a:ext>
              </a:extLst>
            </p:cNvPr>
            <p:cNvSpPr txBox="1"/>
            <p:nvPr/>
          </p:nvSpPr>
          <p:spPr>
            <a:xfrm>
              <a:off x="6372198" y="2287977"/>
              <a:ext cx="344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</a:rPr>
                <a:t>Décrit objectifs //  la liste des exigences // Product </a:t>
              </a:r>
              <a:r>
                <a:rPr lang="fr-FR" sz="1200" dirty="0" err="1">
                  <a:solidFill>
                    <a:schemeClr val="accent6">
                      <a:lumMod val="50000"/>
                    </a:schemeClr>
                  </a:solidFill>
                </a:rPr>
                <a:t>Backlog</a:t>
              </a:r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</a:rPr>
                <a:t> // </a:t>
              </a:r>
              <a:r>
                <a:rPr lang="fr-FR" sz="1200" dirty="0" err="1">
                  <a:solidFill>
                    <a:schemeClr val="accent6">
                      <a:lumMod val="50000"/>
                    </a:schemeClr>
                  </a:solidFill>
                </a:rPr>
                <a:t>Moskow</a:t>
              </a:r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</a:rPr>
                <a:t>Estimations des exigences </a:t>
              </a:r>
              <a:endParaRPr lang="en-US" altLang="ko-K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A4BF60-32A6-4BCA-9C96-F41747CC4B93}"/>
                </a:ext>
              </a:extLst>
            </p:cNvPr>
            <p:cNvSpPr txBox="1"/>
            <p:nvPr/>
          </p:nvSpPr>
          <p:spPr>
            <a:xfrm>
              <a:off x="6372198" y="1979217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Vision du produit et </a:t>
              </a:r>
              <a:r>
                <a:rPr lang="fr-FR" sz="1400" b="1" dirty="0" err="1"/>
                <a:t>product</a:t>
              </a:r>
              <a:r>
                <a:rPr lang="fr-FR" sz="1400" b="1" dirty="0"/>
                <a:t> </a:t>
              </a:r>
              <a:r>
                <a:rPr lang="fr-FR" sz="1400" b="1" dirty="0" err="1"/>
                <a:t>backlog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C1AD0-AB92-4CDF-B5C1-4B571AE87D46}"/>
              </a:ext>
            </a:extLst>
          </p:cNvPr>
          <p:cNvGrpSpPr/>
          <p:nvPr/>
        </p:nvGrpSpPr>
        <p:grpSpPr>
          <a:xfrm>
            <a:off x="896687" y="2673309"/>
            <a:ext cx="5709415" cy="667356"/>
            <a:chOff x="3409315" y="1772975"/>
            <a:chExt cx="6300454" cy="74066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1D94F0-FFE3-4FFE-9813-1510E4A0A3BF}"/>
                </a:ext>
              </a:extLst>
            </p:cNvPr>
            <p:cNvCxnSpPr>
              <a:cxnSpLocks/>
            </p:cNvCxnSpPr>
            <p:nvPr/>
          </p:nvCxnSpPr>
          <p:spPr>
            <a:xfrm>
              <a:off x="4148063" y="2494531"/>
              <a:ext cx="5561706" cy="19111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D7DD83-C6F3-479A-8D5E-C82846CA7C1B}"/>
                </a:ext>
              </a:extLst>
            </p:cNvPr>
            <p:cNvSpPr/>
            <p:nvPr/>
          </p:nvSpPr>
          <p:spPr>
            <a:xfrm>
              <a:off x="3409315" y="1772975"/>
              <a:ext cx="738749" cy="7386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47D34D-8E87-4AF8-842C-E6C60A0FA9F5}"/>
              </a:ext>
            </a:extLst>
          </p:cNvPr>
          <p:cNvGrpSpPr/>
          <p:nvPr/>
        </p:nvGrpSpPr>
        <p:grpSpPr>
          <a:xfrm>
            <a:off x="1739717" y="3714882"/>
            <a:ext cx="4294297" cy="668379"/>
            <a:chOff x="6372201" y="2011203"/>
            <a:chExt cx="2736305" cy="66837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7216F0-8437-4151-97DE-1E31A2EBA6D4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Le choix des exigences à inclure dans le sprint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calcul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vélocité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// </a:t>
              </a:r>
              <a:r>
                <a:rPr lang="fr-FR" sz="1200" dirty="0"/>
                <a:t>Le tableau des tâches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5E1978-D853-4110-A2AB-7DE18DEC06BE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planification de sprint</a:t>
              </a:r>
              <a:endPara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DFF386-B04C-4267-A077-9CE703012843}"/>
              </a:ext>
            </a:extLst>
          </p:cNvPr>
          <p:cNvGrpSpPr/>
          <p:nvPr/>
        </p:nvGrpSpPr>
        <p:grpSpPr>
          <a:xfrm>
            <a:off x="896687" y="3755878"/>
            <a:ext cx="5709415" cy="694642"/>
            <a:chOff x="3409315" y="1772975"/>
            <a:chExt cx="6300454" cy="770950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0A0E08-6932-47EF-8090-EE58C3AC0ADC}"/>
                </a:ext>
              </a:extLst>
            </p:cNvPr>
            <p:cNvCxnSpPr>
              <a:cxnSpLocks/>
            </p:cNvCxnSpPr>
            <p:nvPr/>
          </p:nvCxnSpPr>
          <p:spPr>
            <a:xfrm>
              <a:off x="4148063" y="2494531"/>
              <a:ext cx="5561706" cy="49394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529A18-429D-419A-9EA1-B960CFBE043E}"/>
                </a:ext>
              </a:extLst>
            </p:cNvPr>
            <p:cNvSpPr/>
            <p:nvPr/>
          </p:nvSpPr>
          <p:spPr>
            <a:xfrm>
              <a:off x="3409315" y="1772975"/>
              <a:ext cx="738749" cy="7386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36A4CA-9C0B-4B95-A4E1-096D3ABBB77E}"/>
              </a:ext>
            </a:extLst>
          </p:cNvPr>
          <p:cNvGrpSpPr/>
          <p:nvPr/>
        </p:nvGrpSpPr>
        <p:grpSpPr>
          <a:xfrm>
            <a:off x="1739708" y="4957416"/>
            <a:ext cx="4294303" cy="307777"/>
            <a:chOff x="6372197" y="2209339"/>
            <a:chExt cx="2736309" cy="3077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91EF76-9501-48B8-B4E0-40E9234D76E5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6DEE67-5A06-4C41-890E-46C4651E5AC1}"/>
                </a:ext>
              </a:extLst>
            </p:cNvPr>
            <p:cNvSpPr txBox="1"/>
            <p:nvPr/>
          </p:nvSpPr>
          <p:spPr>
            <a:xfrm>
              <a:off x="6372197" y="2209339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Les mêlées quotidiennes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A063D-B06B-4F51-8640-1DF8C4C64769}"/>
              </a:ext>
            </a:extLst>
          </p:cNvPr>
          <p:cNvGrpSpPr/>
          <p:nvPr/>
        </p:nvGrpSpPr>
        <p:grpSpPr>
          <a:xfrm>
            <a:off x="896685" y="4800275"/>
            <a:ext cx="5709417" cy="722419"/>
            <a:chOff x="3409315" y="1772975"/>
            <a:chExt cx="6300456" cy="801779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9B75FB-EA82-4978-B807-AB52C2F85FBF}"/>
                </a:ext>
              </a:extLst>
            </p:cNvPr>
            <p:cNvCxnSpPr>
              <a:cxnSpLocks/>
            </p:cNvCxnSpPr>
            <p:nvPr/>
          </p:nvCxnSpPr>
          <p:spPr>
            <a:xfrm>
              <a:off x="4148063" y="2494531"/>
              <a:ext cx="5561708" cy="80223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F170BE-9346-401D-BE87-FCE83808C445}"/>
                </a:ext>
              </a:extLst>
            </p:cNvPr>
            <p:cNvSpPr/>
            <p:nvPr/>
          </p:nvSpPr>
          <p:spPr>
            <a:xfrm>
              <a:off x="3409315" y="1772975"/>
              <a:ext cx="738749" cy="7386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DD9E68-8F76-475F-A222-F2FC59880197}"/>
              </a:ext>
            </a:extLst>
          </p:cNvPr>
          <p:cNvGrpSpPr/>
          <p:nvPr/>
        </p:nvGrpSpPr>
        <p:grpSpPr>
          <a:xfrm>
            <a:off x="896685" y="5772389"/>
            <a:ext cx="5709417" cy="722419"/>
            <a:chOff x="3409315" y="1772975"/>
            <a:chExt cx="6300456" cy="801779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A99E7F8-622C-4565-B708-9671AB472BE8}"/>
                </a:ext>
              </a:extLst>
            </p:cNvPr>
            <p:cNvCxnSpPr>
              <a:cxnSpLocks/>
            </p:cNvCxnSpPr>
            <p:nvPr/>
          </p:nvCxnSpPr>
          <p:spPr>
            <a:xfrm>
              <a:off x="4148063" y="2494531"/>
              <a:ext cx="5561708" cy="80223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17B3FE-AF82-4E47-9E82-7D83DF5D6570}"/>
                </a:ext>
              </a:extLst>
            </p:cNvPr>
            <p:cNvSpPr/>
            <p:nvPr/>
          </p:nvSpPr>
          <p:spPr>
            <a:xfrm>
              <a:off x="3409315" y="1772975"/>
              <a:ext cx="738749" cy="7386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5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5C5680B-1D02-453C-9499-53D0B369C73E}"/>
              </a:ext>
            </a:extLst>
          </p:cNvPr>
          <p:cNvSpPr txBox="1"/>
          <p:nvPr/>
        </p:nvSpPr>
        <p:spPr>
          <a:xfrm>
            <a:off x="1739708" y="5893129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La rétrospective de sprint 	</a:t>
            </a:r>
          </a:p>
        </p:txBody>
      </p:sp>
    </p:spTree>
    <p:extLst>
      <p:ext uri="{BB962C8B-B14F-4D97-AF65-F5344CB8AC3E}">
        <p14:creationId xmlns:p14="http://schemas.microsoft.com/office/powerpoint/2010/main" val="140309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1881416" y="124543"/>
            <a:ext cx="7879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 tableau des </a:t>
            </a: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tâches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26086-9AAA-460C-BC0D-917D6CD40F49}"/>
              </a:ext>
            </a:extLst>
          </p:cNvPr>
          <p:cNvSpPr/>
          <p:nvPr/>
        </p:nvSpPr>
        <p:spPr>
          <a:xfrm>
            <a:off x="972458" y="1505786"/>
            <a:ext cx="188686" cy="81177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0C25F-903A-4C0A-97EC-1CBBB6623C09}"/>
              </a:ext>
            </a:extLst>
          </p:cNvPr>
          <p:cNvSpPr/>
          <p:nvPr/>
        </p:nvSpPr>
        <p:spPr>
          <a:xfrm>
            <a:off x="1161144" y="1647421"/>
            <a:ext cx="3541486" cy="5869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1BB7A-5B96-4220-ABD0-24445B243C1B}"/>
              </a:ext>
            </a:extLst>
          </p:cNvPr>
          <p:cNvSpPr txBox="1"/>
          <p:nvPr/>
        </p:nvSpPr>
        <p:spPr>
          <a:xfrm>
            <a:off x="754744" y="1756230"/>
            <a:ext cx="3541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	Sprint 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844A26-AD59-42D9-9138-483B1B001886}"/>
              </a:ext>
            </a:extLst>
          </p:cNvPr>
          <p:cNvSpPr txBox="1"/>
          <p:nvPr/>
        </p:nvSpPr>
        <p:spPr>
          <a:xfrm>
            <a:off x="9342989" y="3773568"/>
            <a:ext cx="105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FEF280-0BE2-4A95-94F5-0714EB1BA84B}"/>
              </a:ext>
            </a:extLst>
          </p:cNvPr>
          <p:cNvCxnSpPr>
            <a:cxnSpLocks/>
          </p:cNvCxnSpPr>
          <p:nvPr/>
        </p:nvCxnSpPr>
        <p:spPr>
          <a:xfrm>
            <a:off x="1907335" y="3361810"/>
            <a:ext cx="8377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41EF72-E99A-4D94-8D38-33E68EA13D93}"/>
              </a:ext>
            </a:extLst>
          </p:cNvPr>
          <p:cNvCxnSpPr>
            <a:cxnSpLocks/>
          </p:cNvCxnSpPr>
          <p:nvPr/>
        </p:nvCxnSpPr>
        <p:spPr>
          <a:xfrm>
            <a:off x="1753783" y="4095872"/>
            <a:ext cx="8361000" cy="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3BED43-1C9C-457B-9380-FF80553BD3A1}"/>
              </a:ext>
            </a:extLst>
          </p:cNvPr>
          <p:cNvCxnSpPr>
            <a:cxnSpLocks/>
          </p:cNvCxnSpPr>
          <p:nvPr/>
        </p:nvCxnSpPr>
        <p:spPr>
          <a:xfrm>
            <a:off x="1753783" y="5337280"/>
            <a:ext cx="8361000" cy="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529D77-2251-4E07-83FD-0854AED9D7AE}"/>
              </a:ext>
            </a:extLst>
          </p:cNvPr>
          <p:cNvCxnSpPr>
            <a:cxnSpLocks/>
          </p:cNvCxnSpPr>
          <p:nvPr/>
        </p:nvCxnSpPr>
        <p:spPr>
          <a:xfrm flipV="1">
            <a:off x="2418741" y="3018515"/>
            <a:ext cx="17475" cy="279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D6F98E-C30B-4EA4-8D27-6A36A60B848A}"/>
              </a:ext>
            </a:extLst>
          </p:cNvPr>
          <p:cNvCxnSpPr>
            <a:cxnSpLocks/>
          </p:cNvCxnSpPr>
          <p:nvPr/>
        </p:nvCxnSpPr>
        <p:spPr>
          <a:xfrm flipV="1">
            <a:off x="4643748" y="3037702"/>
            <a:ext cx="0" cy="274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CE2B36-A882-415A-8313-E814D8443FFC}"/>
              </a:ext>
            </a:extLst>
          </p:cNvPr>
          <p:cNvCxnSpPr>
            <a:cxnSpLocks/>
          </p:cNvCxnSpPr>
          <p:nvPr/>
        </p:nvCxnSpPr>
        <p:spPr>
          <a:xfrm flipH="1" flipV="1">
            <a:off x="7045467" y="3050705"/>
            <a:ext cx="6850" cy="275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6C888C-80D5-4320-8B80-2A16EB707BBF}"/>
              </a:ext>
            </a:extLst>
          </p:cNvPr>
          <p:cNvSpPr txBox="1"/>
          <p:nvPr/>
        </p:nvSpPr>
        <p:spPr>
          <a:xfrm>
            <a:off x="2889309" y="2982347"/>
            <a:ext cx="83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faire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81E729-BEE7-4074-A101-1A9C5F48EDE6}"/>
              </a:ext>
            </a:extLst>
          </p:cNvPr>
          <p:cNvSpPr txBox="1"/>
          <p:nvPr/>
        </p:nvSpPr>
        <p:spPr>
          <a:xfrm>
            <a:off x="5359836" y="2990162"/>
            <a:ext cx="10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cours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9F7CAA-6757-48B9-935A-679A307E63CF}"/>
              </a:ext>
            </a:extLst>
          </p:cNvPr>
          <p:cNvSpPr txBox="1"/>
          <p:nvPr/>
        </p:nvSpPr>
        <p:spPr>
          <a:xfrm>
            <a:off x="7955609" y="2937143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2E5C9F-FBFC-4953-B451-9A9AC3C7C6D9}"/>
              </a:ext>
            </a:extLst>
          </p:cNvPr>
          <p:cNvSpPr/>
          <p:nvPr/>
        </p:nvSpPr>
        <p:spPr>
          <a:xfrm>
            <a:off x="1292005" y="3447299"/>
            <a:ext cx="950023" cy="586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BCBC83-619D-4259-93B9-B7BB73BBC5BC}"/>
              </a:ext>
            </a:extLst>
          </p:cNvPr>
          <p:cNvSpPr/>
          <p:nvPr/>
        </p:nvSpPr>
        <p:spPr>
          <a:xfrm>
            <a:off x="1142398" y="4427070"/>
            <a:ext cx="1087370" cy="53145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0" dirty="0">
                <a:solidFill>
                  <a:srgbClr val="1A1A1A"/>
                </a:solidFill>
                <a:effectLst/>
                <a:latin typeface="OpenSans"/>
              </a:rPr>
              <a:t>Recherche GPS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BBB92D-22E1-47BA-83EF-4C3DF6797764}"/>
              </a:ext>
            </a:extLst>
          </p:cNvPr>
          <p:cNvSpPr/>
          <p:nvPr/>
        </p:nvSpPr>
        <p:spPr>
          <a:xfrm>
            <a:off x="1235497" y="5466345"/>
            <a:ext cx="1000317" cy="51170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inscription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BDBFC3-C45E-41C7-A485-CB8C7AD14C3E}"/>
              </a:ext>
            </a:extLst>
          </p:cNvPr>
          <p:cNvSpPr/>
          <p:nvPr/>
        </p:nvSpPr>
        <p:spPr>
          <a:xfrm>
            <a:off x="7171478" y="3414916"/>
            <a:ext cx="1091441" cy="680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New design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AE92BC-75B8-48F3-AEE9-649490FC9D61}"/>
              </a:ext>
            </a:extLst>
          </p:cNvPr>
          <p:cNvSpPr/>
          <p:nvPr/>
        </p:nvSpPr>
        <p:spPr>
          <a:xfrm>
            <a:off x="8413437" y="3443963"/>
            <a:ext cx="1091441" cy="680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Authentification</a:t>
            </a:r>
            <a:endParaRPr lang="fr-FR" sz="105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C1420C-6F0E-42E4-BB41-5E4678B754FE}"/>
              </a:ext>
            </a:extLst>
          </p:cNvPr>
          <p:cNvSpPr/>
          <p:nvPr/>
        </p:nvSpPr>
        <p:spPr>
          <a:xfrm>
            <a:off x="9678480" y="3426041"/>
            <a:ext cx="1091441" cy="680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Inscription</a:t>
            </a:r>
            <a:endParaRPr lang="fr-FR" sz="10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03FD77-2C8B-4E7E-AF80-4E7CBCF17DA8}"/>
              </a:ext>
            </a:extLst>
          </p:cNvPr>
          <p:cNvSpPr/>
          <p:nvPr/>
        </p:nvSpPr>
        <p:spPr>
          <a:xfrm>
            <a:off x="2537251" y="4226335"/>
            <a:ext cx="1095484" cy="6291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rgbClr val="1A1A1A"/>
                </a:solidFill>
                <a:latin typeface="OpenSans"/>
              </a:rPr>
              <a:t>get</a:t>
            </a:r>
            <a:r>
              <a:rPr lang="fr-FR" sz="1050" dirty="0">
                <a:solidFill>
                  <a:srgbClr val="1A1A1A"/>
                </a:solidFill>
                <a:latin typeface="OpenSans"/>
              </a:rPr>
              <a:t> </a:t>
            </a:r>
            <a:r>
              <a:rPr lang="fr-FR" sz="1050" dirty="0" err="1">
                <a:solidFill>
                  <a:srgbClr val="1A1A1A"/>
                </a:solidFill>
                <a:latin typeface="OpenSans"/>
              </a:rPr>
              <a:t>near</a:t>
            </a:r>
            <a:r>
              <a:rPr lang="fr-FR" sz="1050" dirty="0">
                <a:solidFill>
                  <a:srgbClr val="1A1A1A"/>
                </a:solidFill>
                <a:latin typeface="OpenSans"/>
              </a:rPr>
              <a:t> location</a:t>
            </a:r>
            <a:endParaRPr lang="fr-FR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FD1DE1-A108-492E-97FD-95E73AAB6DBF}"/>
              </a:ext>
            </a:extLst>
          </p:cNvPr>
          <p:cNvSpPr/>
          <p:nvPr/>
        </p:nvSpPr>
        <p:spPr>
          <a:xfrm>
            <a:off x="5197201" y="4378200"/>
            <a:ext cx="1095484" cy="6291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Connect</a:t>
            </a:r>
            <a:r>
              <a:rPr lang="fr-FR" sz="1050" dirty="0"/>
              <a:t> </a:t>
            </a:r>
            <a:r>
              <a:rPr lang="fr-FR" sz="1050" dirty="0" err="1"/>
              <a:t>with</a:t>
            </a:r>
            <a:r>
              <a:rPr lang="fr-FR" sz="1050" dirty="0"/>
              <a:t> </a:t>
            </a:r>
            <a:r>
              <a:rPr lang="fr-FR" sz="1050" dirty="0" err="1"/>
              <a:t>database</a:t>
            </a:r>
            <a:endParaRPr lang="fr-FR" sz="105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A9E6FA-1046-46FF-B0DF-3545C9B62543}"/>
              </a:ext>
            </a:extLst>
          </p:cNvPr>
          <p:cNvSpPr/>
          <p:nvPr/>
        </p:nvSpPr>
        <p:spPr>
          <a:xfrm>
            <a:off x="7167435" y="4173130"/>
            <a:ext cx="1095484" cy="6291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API google </a:t>
            </a:r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map</a:t>
            </a:r>
            <a:endParaRPr lang="fr-FR" sz="105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235749-AD17-4C95-B3E6-E0FB62C470EE}"/>
              </a:ext>
            </a:extLst>
          </p:cNvPr>
          <p:cNvSpPr/>
          <p:nvPr/>
        </p:nvSpPr>
        <p:spPr>
          <a:xfrm>
            <a:off x="8415145" y="4034237"/>
            <a:ext cx="1208893" cy="779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get</a:t>
            </a:r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 Location of driver</a:t>
            </a:r>
            <a:endParaRPr lang="fr-FR" sz="105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DEC096-235F-4701-A37D-899D141BFA49}"/>
              </a:ext>
            </a:extLst>
          </p:cNvPr>
          <p:cNvSpPr/>
          <p:nvPr/>
        </p:nvSpPr>
        <p:spPr>
          <a:xfrm>
            <a:off x="9823927" y="4003937"/>
            <a:ext cx="1899423" cy="810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get</a:t>
            </a:r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 Location of Client</a:t>
            </a:r>
            <a:endParaRPr lang="fr-FR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F0FE0D-E6BD-4C00-AD95-139F90030295}"/>
              </a:ext>
            </a:extLst>
          </p:cNvPr>
          <p:cNvSpPr/>
          <p:nvPr/>
        </p:nvSpPr>
        <p:spPr>
          <a:xfrm>
            <a:off x="8867441" y="5635585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>
                <a:solidFill>
                  <a:srgbClr val="1A1A1A"/>
                </a:solidFill>
                <a:effectLst/>
                <a:latin typeface="OpenSans"/>
              </a:rPr>
              <a:t>afficher</a:t>
            </a:r>
            <a:endParaRPr lang="fr-FR" sz="105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C5AF97-7577-40CA-9F96-0DC8BD2981EE}"/>
              </a:ext>
            </a:extLst>
          </p:cNvPr>
          <p:cNvSpPr/>
          <p:nvPr/>
        </p:nvSpPr>
        <p:spPr>
          <a:xfrm>
            <a:off x="8084460" y="5585164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>
                <a:solidFill>
                  <a:srgbClr val="1A1A1A"/>
                </a:solidFill>
                <a:effectLst/>
                <a:latin typeface="OpenSans"/>
              </a:rPr>
              <a:t>supp</a:t>
            </a:r>
            <a:endParaRPr lang="fr-FR" sz="105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1E80B3E-A065-45F9-83F9-F5103D779BA0}"/>
              </a:ext>
            </a:extLst>
          </p:cNvPr>
          <p:cNvSpPr/>
          <p:nvPr/>
        </p:nvSpPr>
        <p:spPr>
          <a:xfrm>
            <a:off x="2443906" y="5459065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statistic</a:t>
            </a:r>
            <a:endParaRPr lang="fr-FR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FCE410-708B-4ED8-9D7A-B46741496C0B}"/>
              </a:ext>
            </a:extLst>
          </p:cNvPr>
          <p:cNvSpPr/>
          <p:nvPr/>
        </p:nvSpPr>
        <p:spPr>
          <a:xfrm>
            <a:off x="7349935" y="5601451"/>
            <a:ext cx="734525" cy="693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0" i="0" dirty="0" err="1">
                <a:solidFill>
                  <a:srgbClr val="1A1A1A"/>
                </a:solidFill>
                <a:effectLst/>
                <a:latin typeface="OpenSans"/>
              </a:rPr>
              <a:t>add</a:t>
            </a:r>
            <a:endParaRPr lang="fr-FR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D11595-AC35-4CC1-8E7F-80DA8DD68813}"/>
              </a:ext>
            </a:extLst>
          </p:cNvPr>
          <p:cNvSpPr/>
          <p:nvPr/>
        </p:nvSpPr>
        <p:spPr>
          <a:xfrm>
            <a:off x="7867403" y="4660215"/>
            <a:ext cx="1095484" cy="6291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06034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EF1CB-8899-47C8-907D-DA36A7192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21" r="38038" b="44461"/>
          <a:stretch/>
        </p:blipFill>
        <p:spPr>
          <a:xfrm>
            <a:off x="915824" y="2750735"/>
            <a:ext cx="10360351" cy="30381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084A90-9FDF-47F5-BD1D-6B1181B96589}"/>
              </a:ext>
            </a:extLst>
          </p:cNvPr>
          <p:cNvSpPr/>
          <p:nvPr/>
        </p:nvSpPr>
        <p:spPr>
          <a:xfrm>
            <a:off x="1881416" y="124543"/>
            <a:ext cx="7879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 tableau des </a:t>
            </a: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tâches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38A21A-E0BB-4365-9240-FBD68010450C}"/>
              </a:ext>
            </a:extLst>
          </p:cNvPr>
          <p:cNvSpPr/>
          <p:nvPr/>
        </p:nvSpPr>
        <p:spPr>
          <a:xfrm>
            <a:off x="915824" y="1889159"/>
            <a:ext cx="2257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Outil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trello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438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2161536" y="145815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3"/>
            </a:pP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Histoires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du sprint 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4FC39-C802-42F6-8EA2-A88A1C2F1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9" t="23033" r="25403" b="22423"/>
          <a:stretch/>
        </p:blipFill>
        <p:spPr>
          <a:xfrm>
            <a:off x="0" y="1573797"/>
            <a:ext cx="9706827" cy="49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4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2897594" y="136739"/>
            <a:ext cx="4878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4"/>
            </a:pP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Velocite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reel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26086-9AAA-460C-BC0D-917D6CD40F49}"/>
              </a:ext>
            </a:extLst>
          </p:cNvPr>
          <p:cNvSpPr/>
          <p:nvPr/>
        </p:nvSpPr>
        <p:spPr>
          <a:xfrm>
            <a:off x="972458" y="1505786"/>
            <a:ext cx="188686" cy="81177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0C25F-903A-4C0A-97EC-1CBBB6623C09}"/>
              </a:ext>
            </a:extLst>
          </p:cNvPr>
          <p:cNvSpPr/>
          <p:nvPr/>
        </p:nvSpPr>
        <p:spPr>
          <a:xfrm>
            <a:off x="1161144" y="1647421"/>
            <a:ext cx="3541486" cy="5869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1BB7A-5B96-4220-ABD0-24445B243C1B}"/>
              </a:ext>
            </a:extLst>
          </p:cNvPr>
          <p:cNvSpPr txBox="1"/>
          <p:nvPr/>
        </p:nvSpPr>
        <p:spPr>
          <a:xfrm>
            <a:off x="754744" y="1756230"/>
            <a:ext cx="3541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	Les autres Sprint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844A26-AD59-42D9-9138-483B1B001886}"/>
              </a:ext>
            </a:extLst>
          </p:cNvPr>
          <p:cNvSpPr txBox="1"/>
          <p:nvPr/>
        </p:nvSpPr>
        <p:spPr>
          <a:xfrm>
            <a:off x="9342989" y="3773568"/>
            <a:ext cx="105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3E47A2-97FA-4235-B2C0-03D8277C3BA2}"/>
              </a:ext>
            </a:extLst>
          </p:cNvPr>
          <p:cNvSpPr/>
          <p:nvPr/>
        </p:nvSpPr>
        <p:spPr>
          <a:xfrm>
            <a:off x="4728399" y="1627608"/>
            <a:ext cx="3541486" cy="5869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C6B2FE-CA77-48C7-BAC8-B28BEA8F0DE0}"/>
              </a:ext>
            </a:extLst>
          </p:cNvPr>
          <p:cNvSpPr txBox="1"/>
          <p:nvPr/>
        </p:nvSpPr>
        <p:spPr>
          <a:xfrm>
            <a:off x="5336852" y="1756563"/>
            <a:ext cx="3541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1" dirty="0"/>
              <a:t>Exemple :Sprint 2</a:t>
            </a:r>
            <a:endParaRPr lang="ko-KR" alt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CA446-2512-49A2-A2FA-4A7C55A36468}"/>
              </a:ext>
            </a:extLst>
          </p:cNvPr>
          <p:cNvSpPr/>
          <p:nvPr/>
        </p:nvSpPr>
        <p:spPr>
          <a:xfrm>
            <a:off x="3558746" y="4015946"/>
            <a:ext cx="197708" cy="20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498ECC-2DF9-4AB5-B8FE-68A444582749}"/>
              </a:ext>
            </a:extLst>
          </p:cNvPr>
          <p:cNvSpPr/>
          <p:nvPr/>
        </p:nvSpPr>
        <p:spPr>
          <a:xfrm>
            <a:off x="3558746" y="4846676"/>
            <a:ext cx="197708" cy="20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FFD953-F41F-4CFA-88D0-E52D23AFBB6A}"/>
              </a:ext>
            </a:extLst>
          </p:cNvPr>
          <p:cNvSpPr txBox="1"/>
          <p:nvPr/>
        </p:nvSpPr>
        <p:spPr>
          <a:xfrm>
            <a:off x="4331515" y="4010637"/>
            <a:ext cx="9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solidFill>
                  <a:srgbClr val="1A1A1A"/>
                </a:solidFill>
                <a:effectLst/>
                <a:latin typeface="OpenSans"/>
              </a:rPr>
              <a:t>Termine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8979F7-D4B2-4991-9530-127FD7E57BC2}"/>
              </a:ext>
            </a:extLst>
          </p:cNvPr>
          <p:cNvSpPr txBox="1"/>
          <p:nvPr/>
        </p:nvSpPr>
        <p:spPr>
          <a:xfrm>
            <a:off x="4349446" y="4866430"/>
            <a:ext cx="17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solidFill>
                  <a:srgbClr val="F24726"/>
                </a:solidFill>
                <a:effectLst/>
                <a:latin typeface="OpenSans"/>
              </a:rPr>
              <a:t>Presque Termine</a:t>
            </a:r>
            <a:endParaRPr lang="fr-FR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F625B46B-3F05-4BD7-9609-40076287FEEE}"/>
              </a:ext>
            </a:extLst>
          </p:cNvPr>
          <p:cNvSpPr/>
          <p:nvPr/>
        </p:nvSpPr>
        <p:spPr>
          <a:xfrm>
            <a:off x="9433752" y="4358342"/>
            <a:ext cx="2069160" cy="1634245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/>
          </a:p>
        </p:txBody>
      </p:sp>
      <p:sp>
        <p:nvSpPr>
          <p:cNvPr id="38" name="Chevron 2">
            <a:extLst>
              <a:ext uri="{FF2B5EF4-FFF2-40B4-BE49-F238E27FC236}">
                <a16:creationId xmlns:a16="http://schemas.microsoft.com/office/drawing/2014/main" id="{E41412B7-4EDB-403D-89B3-23128A7266BC}"/>
              </a:ext>
            </a:extLst>
          </p:cNvPr>
          <p:cNvSpPr/>
          <p:nvPr/>
        </p:nvSpPr>
        <p:spPr>
          <a:xfrm>
            <a:off x="8269885" y="5185589"/>
            <a:ext cx="1364796" cy="385012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B96B758C-5D84-4944-BA40-DFF8E333BFE9}"/>
              </a:ext>
            </a:extLst>
          </p:cNvPr>
          <p:cNvSpPr/>
          <p:nvPr/>
        </p:nvSpPr>
        <p:spPr>
          <a:xfrm>
            <a:off x="6319019" y="4388875"/>
            <a:ext cx="1954088" cy="160371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9C0AC7-C35D-4B61-88AE-7400AE03755E}"/>
              </a:ext>
            </a:extLst>
          </p:cNvPr>
          <p:cNvSpPr txBox="1"/>
          <p:nvPr/>
        </p:nvSpPr>
        <p:spPr>
          <a:xfrm>
            <a:off x="6422763" y="4540183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 err="1">
                <a:solidFill>
                  <a:srgbClr val="1A1A1A"/>
                </a:solidFill>
                <a:effectLst/>
                <a:latin typeface="OpenSans"/>
              </a:rPr>
              <a:t>Velocite</a:t>
            </a:r>
            <a:r>
              <a:rPr lang="fr-FR" b="0" i="0" dirty="0">
                <a:solidFill>
                  <a:srgbClr val="1A1A1A"/>
                </a:solidFill>
                <a:effectLst/>
                <a:latin typeface="OpenSans"/>
              </a:rPr>
              <a:t> estime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82A700-A359-4128-90EF-5A7F1D84129A}"/>
              </a:ext>
            </a:extLst>
          </p:cNvPr>
          <p:cNvSpPr txBox="1"/>
          <p:nvPr/>
        </p:nvSpPr>
        <p:spPr>
          <a:xfrm>
            <a:off x="9658110" y="4567514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 err="1">
                <a:solidFill>
                  <a:srgbClr val="1A1A1A"/>
                </a:solidFill>
                <a:effectLst/>
                <a:latin typeface="OpenSans"/>
              </a:rPr>
              <a:t>Velocite</a:t>
            </a:r>
            <a:r>
              <a:rPr lang="fr-FR" b="0" i="0" dirty="0">
                <a:solidFill>
                  <a:srgbClr val="1A1A1A"/>
                </a:solidFill>
                <a:effectLst/>
                <a:latin typeface="OpenSans"/>
              </a:rPr>
              <a:t> </a:t>
            </a:r>
            <a:r>
              <a:rPr lang="fr-FR" b="0" i="0" dirty="0" err="1">
                <a:solidFill>
                  <a:srgbClr val="1A1A1A"/>
                </a:solidFill>
                <a:effectLst/>
                <a:latin typeface="OpenSans"/>
              </a:rPr>
              <a:t>reel</a:t>
            </a:r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AA0DF7-EDCC-41C5-BEC9-18BEFD9F046C}"/>
              </a:ext>
            </a:extLst>
          </p:cNvPr>
          <p:cNvSpPr txBox="1"/>
          <p:nvPr/>
        </p:nvSpPr>
        <p:spPr>
          <a:xfrm>
            <a:off x="6875269" y="516956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6032E6-15B0-41F3-A275-552BE4F71CAC}"/>
              </a:ext>
            </a:extLst>
          </p:cNvPr>
          <p:cNvSpPr txBox="1"/>
          <p:nvPr/>
        </p:nvSpPr>
        <p:spPr>
          <a:xfrm>
            <a:off x="10150369" y="516833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DFF86-3D2C-4EF0-BDA1-6C66A839E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1" t="34524" r="55376" b="28685"/>
          <a:stretch/>
        </p:blipFill>
        <p:spPr>
          <a:xfrm>
            <a:off x="935365" y="3161056"/>
            <a:ext cx="2511202" cy="252863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969DA-8A1F-4805-A154-C94A6ABA4026}"/>
              </a:ext>
            </a:extLst>
          </p:cNvPr>
          <p:cNvCxnSpPr/>
          <p:nvPr/>
        </p:nvCxnSpPr>
        <p:spPr>
          <a:xfrm>
            <a:off x="3756454" y="4195303"/>
            <a:ext cx="55713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DBEBA-AF19-4471-968F-8C94669ADF1B}"/>
              </a:ext>
            </a:extLst>
          </p:cNvPr>
          <p:cNvCxnSpPr/>
          <p:nvPr/>
        </p:nvCxnSpPr>
        <p:spPr>
          <a:xfrm>
            <a:off x="3774385" y="5051096"/>
            <a:ext cx="55713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0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CD3EA-72DE-4B70-89F2-39B30EF738D6}"/>
              </a:ext>
            </a:extLst>
          </p:cNvPr>
          <p:cNvSpPr/>
          <p:nvPr/>
        </p:nvSpPr>
        <p:spPr>
          <a:xfrm>
            <a:off x="3285715" y="14581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5"/>
            </a:pP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BurnDown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9791F-6030-40BC-B3F3-E0126880D788}"/>
              </a:ext>
            </a:extLst>
          </p:cNvPr>
          <p:cNvSpPr txBox="1"/>
          <p:nvPr/>
        </p:nvSpPr>
        <p:spPr>
          <a:xfrm>
            <a:off x="4568325" y="5039541"/>
            <a:ext cx="611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Won't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00B474-122C-4D13-BEEC-6FBBA61C1B42}"/>
              </a:ext>
            </a:extLst>
          </p:cNvPr>
          <p:cNvSpPr txBox="1"/>
          <p:nvPr/>
        </p:nvSpPr>
        <p:spPr>
          <a:xfrm>
            <a:off x="7984964" y="4973616"/>
            <a:ext cx="105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45F24-3CFB-4872-9EF2-00B60ACE5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2" t="24258" r="23856" b="12629"/>
          <a:stretch/>
        </p:blipFill>
        <p:spPr>
          <a:xfrm>
            <a:off x="468649" y="1462091"/>
            <a:ext cx="9345478" cy="5016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270A4-1AF0-4347-A579-464EA1426089}"/>
              </a:ext>
            </a:extLst>
          </p:cNvPr>
          <p:cNvSpPr txBox="1"/>
          <p:nvPr/>
        </p:nvSpPr>
        <p:spPr>
          <a:xfrm>
            <a:off x="9974607" y="1844298"/>
            <a:ext cx="20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u="sng" dirty="0">
                <a:solidFill>
                  <a:srgbClr val="1A1A1A"/>
                </a:solidFill>
                <a:effectLst/>
                <a:latin typeface="OpenSans"/>
              </a:rPr>
              <a:t>La mise à jour</a:t>
            </a:r>
            <a:endParaRPr lang="fr-FR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F5559-EDFB-4992-B8B7-5C6BD29BEED7}"/>
              </a:ext>
            </a:extLst>
          </p:cNvPr>
          <p:cNvSpPr/>
          <p:nvPr/>
        </p:nvSpPr>
        <p:spPr>
          <a:xfrm>
            <a:off x="10135892" y="2279555"/>
            <a:ext cx="1896289" cy="1310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dirty="0" err="1">
                <a:solidFill>
                  <a:schemeClr val="tx1"/>
                </a:solidFill>
              </a:rPr>
              <a:t>resoudre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trouve des taches pas bien termine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AC102-632D-4938-88A9-0881A16C5C83}"/>
              </a:ext>
            </a:extLst>
          </p:cNvPr>
          <p:cNvSpPr/>
          <p:nvPr/>
        </p:nvSpPr>
        <p:spPr>
          <a:xfrm>
            <a:off x="9827061" y="3952068"/>
            <a:ext cx="1896289" cy="10874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recherche </a:t>
            </a:r>
            <a:r>
              <a:rPr lang="fr-FR" dirty="0" err="1">
                <a:solidFill>
                  <a:schemeClr val="tx1"/>
                </a:solidFill>
              </a:rPr>
              <a:t>gps</a:t>
            </a:r>
            <a:r>
              <a:rPr lang="fr-FR" dirty="0">
                <a:solidFill>
                  <a:schemeClr val="tx1"/>
                </a:solidFill>
              </a:rPr>
              <a:t> &amp; </a:t>
            </a:r>
            <a:r>
              <a:rPr lang="fr-FR" dirty="0" err="1">
                <a:solidFill>
                  <a:schemeClr val="tx1"/>
                </a:solidFill>
              </a:rPr>
              <a:t>database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2875E-C4B8-4F42-8A50-1FDCA748A389}"/>
              </a:ext>
            </a:extLst>
          </p:cNvPr>
          <p:cNvSpPr/>
          <p:nvPr/>
        </p:nvSpPr>
        <p:spPr>
          <a:xfrm>
            <a:off x="11801895" y="4107051"/>
            <a:ext cx="389442" cy="8665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trike="sngStrike" dirty="0"/>
              <a:t>1j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2j</a:t>
            </a:r>
          </a:p>
        </p:txBody>
      </p:sp>
    </p:spTree>
    <p:extLst>
      <p:ext uri="{BB962C8B-B14F-4D97-AF65-F5344CB8AC3E}">
        <p14:creationId xmlns:p14="http://schemas.microsoft.com/office/powerpoint/2010/main" val="307729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408EA-9198-4E92-8851-F713339EC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75223"/>
            <a:ext cx="11254700" cy="724247"/>
          </a:xfrm>
        </p:spPr>
        <p:txBody>
          <a:bodyPr/>
          <a:lstStyle/>
          <a:p>
            <a:r>
              <a:rPr lang="fr-FR" sz="5400" b="1" dirty="0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75B54-7264-4F18-875B-F277506DC9FF}"/>
              </a:ext>
            </a:extLst>
          </p:cNvPr>
          <p:cNvSpPr/>
          <p:nvPr/>
        </p:nvSpPr>
        <p:spPr>
          <a:xfrm>
            <a:off x="663" y="-7233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6" name="Graphic 5">
            <a:extLst>
              <a:ext uri="{FF2B5EF4-FFF2-40B4-BE49-F238E27FC236}">
                <a16:creationId xmlns:a16="http://schemas.microsoft.com/office/drawing/2014/main" id="{2B3E3B9B-1E73-4AF0-B4E3-3B2F83D28E5D}"/>
              </a:ext>
            </a:extLst>
          </p:cNvPr>
          <p:cNvSpPr/>
          <p:nvPr/>
        </p:nvSpPr>
        <p:spPr>
          <a:xfrm>
            <a:off x="8163339" y="1815549"/>
            <a:ext cx="4028661" cy="5042452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bg1">
              <a:lumMod val="8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8C9E0-A6B9-4528-A2CF-6524AD49F96F}"/>
              </a:ext>
            </a:extLst>
          </p:cNvPr>
          <p:cNvSpPr/>
          <p:nvPr/>
        </p:nvSpPr>
        <p:spPr>
          <a:xfrm>
            <a:off x="1064066" y="2643810"/>
            <a:ext cx="10880035" cy="1957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+mj-lt"/>
              <a:buAutoNum type="romanUcPeriod" startAt="4"/>
            </a:pPr>
            <a:r>
              <a:rPr lang="fr-FR" sz="4400" b="1" dirty="0"/>
              <a:t>	Mêlées quotidiennes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1E9CD1-F5AA-4DBE-899C-6F4E2F5136DD}"/>
              </a:ext>
            </a:extLst>
          </p:cNvPr>
          <p:cNvCxnSpPr>
            <a:cxnSpLocks/>
          </p:cNvCxnSpPr>
          <p:nvPr/>
        </p:nvCxnSpPr>
        <p:spPr>
          <a:xfrm>
            <a:off x="1511801" y="2896315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8F9A0-018F-4585-8C01-A9DDF67439F7}"/>
              </a:ext>
            </a:extLst>
          </p:cNvPr>
          <p:cNvCxnSpPr>
            <a:cxnSpLocks/>
          </p:cNvCxnSpPr>
          <p:nvPr/>
        </p:nvCxnSpPr>
        <p:spPr>
          <a:xfrm>
            <a:off x="1851838" y="4398704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C797DC-EBB4-451D-B4BA-0FB5A3873DC7}"/>
              </a:ext>
            </a:extLst>
          </p:cNvPr>
          <p:cNvSpPr/>
          <p:nvPr/>
        </p:nvSpPr>
        <p:spPr>
          <a:xfrm>
            <a:off x="565631" y="2389808"/>
            <a:ext cx="498435" cy="24655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418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408EA-9198-4E92-8851-F713339EC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75223"/>
            <a:ext cx="11254700" cy="724247"/>
          </a:xfrm>
        </p:spPr>
        <p:txBody>
          <a:bodyPr/>
          <a:lstStyle/>
          <a:p>
            <a:r>
              <a:rPr lang="fr-FR" sz="5400" b="1" dirty="0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75B54-7264-4F18-875B-F277506DC9FF}"/>
              </a:ext>
            </a:extLst>
          </p:cNvPr>
          <p:cNvSpPr/>
          <p:nvPr/>
        </p:nvSpPr>
        <p:spPr>
          <a:xfrm>
            <a:off x="663" y="-7233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Graphic 5">
            <a:extLst>
              <a:ext uri="{FF2B5EF4-FFF2-40B4-BE49-F238E27FC236}">
                <a16:creationId xmlns:a16="http://schemas.microsoft.com/office/drawing/2014/main" id="{2B3E3B9B-1E73-4AF0-B4E3-3B2F83D28E5D}"/>
              </a:ext>
            </a:extLst>
          </p:cNvPr>
          <p:cNvSpPr/>
          <p:nvPr/>
        </p:nvSpPr>
        <p:spPr>
          <a:xfrm>
            <a:off x="8163339" y="1815549"/>
            <a:ext cx="4028661" cy="5042452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bg1">
              <a:lumMod val="8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AC1FF-6254-46CA-A315-4CE2AAF3D554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51D76-B1AB-46B1-8CD2-F55523459829}"/>
              </a:ext>
            </a:extLst>
          </p:cNvPr>
          <p:cNvCxnSpPr>
            <a:stCxn id="9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B4E39-8A05-4E77-AF5B-1E4EF5F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7989"/>
            <a:ext cx="1397525" cy="3802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8FC9A7-FDF8-479A-B33B-E3118380E706}"/>
              </a:ext>
            </a:extLst>
          </p:cNvPr>
          <p:cNvSpPr/>
          <p:nvPr/>
        </p:nvSpPr>
        <p:spPr>
          <a:xfrm>
            <a:off x="2641893" y="176831"/>
            <a:ext cx="6532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Mêlées </a:t>
            </a: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quotidiennes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38ABF-75FF-4D72-8E19-F300C99ACB4A}"/>
              </a:ext>
            </a:extLst>
          </p:cNvPr>
          <p:cNvSpPr txBox="1"/>
          <p:nvPr/>
        </p:nvSpPr>
        <p:spPr>
          <a:xfrm>
            <a:off x="936805" y="1815549"/>
            <a:ext cx="6207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A1A1A"/>
                </a:solidFill>
                <a:effectLst/>
                <a:latin typeface="OpenSans"/>
              </a:rPr>
              <a:t>Réunion une durée de </a:t>
            </a:r>
            <a:r>
              <a:rPr lang="fr-FR" sz="2400" b="1" i="0" dirty="0">
                <a:solidFill>
                  <a:srgbClr val="1A1A1A"/>
                </a:solidFill>
                <a:effectLst/>
                <a:latin typeface="OpenSans"/>
              </a:rPr>
              <a:t>15 minutes/jours</a:t>
            </a:r>
            <a:endParaRPr lang="fr-FR" sz="2400" dirty="0"/>
          </a:p>
          <a:p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FAE09-179F-41B7-91E3-B5182F1B6FA8}"/>
              </a:ext>
            </a:extLst>
          </p:cNvPr>
          <p:cNvSpPr txBox="1"/>
          <p:nvPr/>
        </p:nvSpPr>
        <p:spPr>
          <a:xfrm>
            <a:off x="924705" y="2681686"/>
            <a:ext cx="620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1A1A1A"/>
                </a:solidFill>
                <a:effectLst/>
                <a:latin typeface="OpenSans"/>
              </a:rPr>
              <a:t>Obstacles rencontres :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AB8B6-B188-4ACA-A55F-E171F5D35251}"/>
              </a:ext>
            </a:extLst>
          </p:cNvPr>
          <p:cNvSpPr/>
          <p:nvPr/>
        </p:nvSpPr>
        <p:spPr>
          <a:xfrm>
            <a:off x="936805" y="3429000"/>
            <a:ext cx="2023371" cy="15614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Difficulté au niveau codage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421E9D-E640-45AC-8894-4250B416F3BD}"/>
              </a:ext>
            </a:extLst>
          </p:cNvPr>
          <p:cNvSpPr/>
          <p:nvPr/>
        </p:nvSpPr>
        <p:spPr>
          <a:xfrm>
            <a:off x="3320961" y="3421767"/>
            <a:ext cx="2023371" cy="15614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Trouve des taches pas bien termine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D8ACE-2CCB-497C-A992-299A9FFAE302}"/>
              </a:ext>
            </a:extLst>
          </p:cNvPr>
          <p:cNvSpPr/>
          <p:nvPr/>
        </p:nvSpPr>
        <p:spPr>
          <a:xfrm>
            <a:off x="2346308" y="4705684"/>
            <a:ext cx="2023371" cy="15614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 durée de distribution de sprint besoin un peu de temps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2DAF5-462A-4AF5-BFBD-6C20CBC43D78}"/>
              </a:ext>
            </a:extLst>
          </p:cNvPr>
          <p:cNvSpPr/>
          <p:nvPr/>
        </p:nvSpPr>
        <p:spPr>
          <a:xfrm>
            <a:off x="5351267" y="4197044"/>
            <a:ext cx="2023371" cy="15614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Absence de collaboration de group</a:t>
            </a:r>
          </a:p>
        </p:txBody>
      </p:sp>
    </p:spTree>
    <p:extLst>
      <p:ext uri="{BB962C8B-B14F-4D97-AF65-F5344CB8AC3E}">
        <p14:creationId xmlns:p14="http://schemas.microsoft.com/office/powerpoint/2010/main" val="291038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96280" y="4671588"/>
            <a:ext cx="2880320" cy="2074785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>
                <a:solidFill>
                  <a:schemeClr val="accent4"/>
                </a:solidFill>
                <a:latin typeface="+mj-lt"/>
              </a:rPr>
              <a:t>La mise</a:t>
            </a:r>
          </a:p>
          <a:p>
            <a:r>
              <a:rPr lang="en-US" altLang="ko-KR" sz="4400" dirty="0">
                <a:solidFill>
                  <a:schemeClr val="accent4"/>
                </a:solidFill>
                <a:latin typeface="+mj-lt"/>
              </a:rPr>
              <a:t> à </a:t>
            </a:r>
            <a:r>
              <a:rPr lang="en-US" altLang="ko-KR" sz="4400" dirty="0">
                <a:solidFill>
                  <a:srgbClr val="3ED4B7"/>
                </a:solidFill>
                <a:latin typeface="+mj-lt"/>
              </a:rPr>
              <a:t>jour</a:t>
            </a:r>
          </a:p>
          <a:p>
            <a:endParaRPr lang="ko-KR" altLang="en-US" sz="4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0272" y="1407732"/>
            <a:ext cx="419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Essayez de contacter les membres pour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savoire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leur problème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6377" y="923262"/>
            <a:ext cx="192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b="1" dirty="0">
                <a:solidFill>
                  <a:schemeClr val="accent1"/>
                </a:solidFill>
                <a:cs typeface="Arial" pitchFamily="34" charset="0"/>
              </a:rPr>
              <a:t>Contact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0272" y="2680200"/>
            <a:ext cx="402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Divisé les tâches par rapport compétences de chacun de nous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6377" y="2195730"/>
            <a:ext cx="19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2"/>
                </a:solidFill>
                <a:cs typeface="Arial" pitchFamily="34" charset="0"/>
              </a:rPr>
              <a:t>Compétences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0273" y="3952668"/>
            <a:ext cx="402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résoudre  des tâches pas bien terminé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6377" y="3468198"/>
            <a:ext cx="19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cs typeface="Arial" pitchFamily="34" charset="0"/>
              </a:rPr>
              <a:t>taches </a:t>
            </a:r>
            <a:endParaRPr lang="ko-KR" altLang="en-US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6" name="Round Same Side Corner Rectangle 6">
            <a:extLst>
              <a:ext uri="{FF2B5EF4-FFF2-40B4-BE49-F238E27FC236}">
                <a16:creationId xmlns:a16="http://schemas.microsoft.com/office/drawing/2014/main" id="{A21DDFA1-ABF6-4D4B-BCBA-2123DFAB7FD5}"/>
              </a:ext>
            </a:extLst>
          </p:cNvPr>
          <p:cNvSpPr/>
          <p:nvPr/>
        </p:nvSpPr>
        <p:spPr>
          <a:xfrm rot="2700000">
            <a:off x="10453590" y="2127494"/>
            <a:ext cx="552901" cy="170919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068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051D02-D063-44D5-A1C0-98B95C09699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7" name="Round Same Side Corner Rectangle 6">
            <a:extLst>
              <a:ext uri="{FF2B5EF4-FFF2-40B4-BE49-F238E27FC236}">
                <a16:creationId xmlns:a16="http://schemas.microsoft.com/office/drawing/2014/main" id="{9F54581C-DE94-4599-A105-C56B7E66BA4D}"/>
              </a:ext>
            </a:extLst>
          </p:cNvPr>
          <p:cNvSpPr/>
          <p:nvPr/>
        </p:nvSpPr>
        <p:spPr>
          <a:xfrm rot="2700000">
            <a:off x="10180876" y="1559091"/>
            <a:ext cx="1044433" cy="301439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0354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D134C-B44B-47AE-8FED-1C649CFCA3E9}"/>
              </a:ext>
            </a:extLst>
          </p:cNvPr>
          <p:cNvSpPr txBox="1"/>
          <p:nvPr/>
        </p:nvSpPr>
        <p:spPr>
          <a:xfrm>
            <a:off x="1200392" y="626360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Produit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en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sortie</a:t>
            </a:r>
            <a:endParaRPr lang="ko-KR" altLang="en-US" sz="4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38A5DE-F8D1-48C6-8AC7-BE6EEB72FA31}"/>
              </a:ext>
            </a:extLst>
          </p:cNvPr>
          <p:cNvSpPr txBox="1"/>
          <p:nvPr/>
        </p:nvSpPr>
        <p:spPr>
          <a:xfrm>
            <a:off x="1226743" y="233380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revue ou démo du sprint</a:t>
            </a:r>
          </a:p>
        </p:txBody>
      </p:sp>
    </p:spTree>
    <p:extLst>
      <p:ext uri="{BB962C8B-B14F-4D97-AF65-F5344CB8AC3E}">
        <p14:creationId xmlns:p14="http://schemas.microsoft.com/office/powerpoint/2010/main" val="110652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408EA-9198-4E92-8851-F713339EC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75223"/>
            <a:ext cx="11254700" cy="724247"/>
          </a:xfrm>
        </p:spPr>
        <p:txBody>
          <a:bodyPr/>
          <a:lstStyle/>
          <a:p>
            <a:r>
              <a:rPr lang="fr-FR" sz="5400" b="1" dirty="0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75B54-7264-4F18-875B-F277506DC9FF}"/>
              </a:ext>
            </a:extLst>
          </p:cNvPr>
          <p:cNvSpPr/>
          <p:nvPr/>
        </p:nvSpPr>
        <p:spPr>
          <a:xfrm>
            <a:off x="663" y="-7233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6" name="Graphic 5">
            <a:extLst>
              <a:ext uri="{FF2B5EF4-FFF2-40B4-BE49-F238E27FC236}">
                <a16:creationId xmlns:a16="http://schemas.microsoft.com/office/drawing/2014/main" id="{2B3E3B9B-1E73-4AF0-B4E3-3B2F83D28E5D}"/>
              </a:ext>
            </a:extLst>
          </p:cNvPr>
          <p:cNvSpPr/>
          <p:nvPr/>
        </p:nvSpPr>
        <p:spPr>
          <a:xfrm>
            <a:off x="8163339" y="1815549"/>
            <a:ext cx="4028661" cy="5042452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bg1">
              <a:lumMod val="8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8C9E0-A6B9-4528-A2CF-6524AD49F96F}"/>
              </a:ext>
            </a:extLst>
          </p:cNvPr>
          <p:cNvSpPr/>
          <p:nvPr/>
        </p:nvSpPr>
        <p:spPr>
          <a:xfrm>
            <a:off x="1064066" y="2643810"/>
            <a:ext cx="10880035" cy="1957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+mj-lt"/>
              <a:buAutoNum type="romanUcPeriod" startAt="5"/>
            </a:pPr>
            <a:r>
              <a:rPr lang="fr-FR" sz="4400" b="1" dirty="0"/>
              <a:t>	La rétrospective	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1E9CD1-F5AA-4DBE-899C-6F4E2F5136DD}"/>
              </a:ext>
            </a:extLst>
          </p:cNvPr>
          <p:cNvCxnSpPr>
            <a:cxnSpLocks/>
          </p:cNvCxnSpPr>
          <p:nvPr/>
        </p:nvCxnSpPr>
        <p:spPr>
          <a:xfrm>
            <a:off x="1511801" y="2896315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8F9A0-018F-4585-8C01-A9DDF67439F7}"/>
              </a:ext>
            </a:extLst>
          </p:cNvPr>
          <p:cNvCxnSpPr>
            <a:cxnSpLocks/>
          </p:cNvCxnSpPr>
          <p:nvPr/>
        </p:nvCxnSpPr>
        <p:spPr>
          <a:xfrm>
            <a:off x="1851838" y="4398704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C797DC-EBB4-451D-B4BA-0FB5A3873DC7}"/>
              </a:ext>
            </a:extLst>
          </p:cNvPr>
          <p:cNvSpPr/>
          <p:nvPr/>
        </p:nvSpPr>
        <p:spPr>
          <a:xfrm>
            <a:off x="565631" y="2389808"/>
            <a:ext cx="498435" cy="24655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5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408EA-9198-4E92-8851-F713339EC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75223"/>
            <a:ext cx="11254700" cy="724247"/>
          </a:xfrm>
        </p:spPr>
        <p:txBody>
          <a:bodyPr/>
          <a:lstStyle/>
          <a:p>
            <a:r>
              <a:rPr lang="fr-FR" sz="5400" b="1" dirty="0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75B54-7264-4F18-875B-F277506DC9FF}"/>
              </a:ext>
            </a:extLst>
          </p:cNvPr>
          <p:cNvSpPr/>
          <p:nvPr/>
        </p:nvSpPr>
        <p:spPr>
          <a:xfrm>
            <a:off x="663" y="-7233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797DC-EBB4-451D-B4BA-0FB5A3873DC7}"/>
              </a:ext>
            </a:extLst>
          </p:cNvPr>
          <p:cNvSpPr/>
          <p:nvPr/>
        </p:nvSpPr>
        <p:spPr>
          <a:xfrm>
            <a:off x="979386" y="2444376"/>
            <a:ext cx="314179" cy="201848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raphic 5">
            <a:extLst>
              <a:ext uri="{FF2B5EF4-FFF2-40B4-BE49-F238E27FC236}">
                <a16:creationId xmlns:a16="http://schemas.microsoft.com/office/drawing/2014/main" id="{2B3E3B9B-1E73-4AF0-B4E3-3B2F83D28E5D}"/>
              </a:ext>
            </a:extLst>
          </p:cNvPr>
          <p:cNvSpPr/>
          <p:nvPr/>
        </p:nvSpPr>
        <p:spPr>
          <a:xfrm>
            <a:off x="8163339" y="1815549"/>
            <a:ext cx="4028661" cy="5042452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bg1">
              <a:lumMod val="8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8C9E0-A6B9-4528-A2CF-6524AD49F96F}"/>
              </a:ext>
            </a:extLst>
          </p:cNvPr>
          <p:cNvSpPr/>
          <p:nvPr/>
        </p:nvSpPr>
        <p:spPr>
          <a:xfrm>
            <a:off x="1294228" y="2743200"/>
            <a:ext cx="9917723" cy="14208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057400" lvl="2" indent="-1143000">
              <a:buFont typeface="+mj-lt"/>
              <a:buAutoNum type="romanUcPeriod"/>
            </a:pPr>
            <a:r>
              <a:rPr lang="fr-FR" sz="6000" b="1" dirty="0"/>
              <a:t>	Introduction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1E9CD1-F5AA-4DBE-899C-6F4E2F5136DD}"/>
              </a:ext>
            </a:extLst>
          </p:cNvPr>
          <p:cNvCxnSpPr>
            <a:cxnSpLocks/>
          </p:cNvCxnSpPr>
          <p:nvPr/>
        </p:nvCxnSpPr>
        <p:spPr>
          <a:xfrm>
            <a:off x="1491176" y="2869810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8F9A0-018F-4585-8C01-A9DDF67439F7}"/>
              </a:ext>
            </a:extLst>
          </p:cNvPr>
          <p:cNvCxnSpPr>
            <a:cxnSpLocks/>
          </p:cNvCxnSpPr>
          <p:nvPr/>
        </p:nvCxnSpPr>
        <p:spPr>
          <a:xfrm>
            <a:off x="1491176" y="4021017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20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408EA-9198-4E92-8851-F713339EC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75223"/>
            <a:ext cx="11254700" cy="724247"/>
          </a:xfrm>
        </p:spPr>
        <p:txBody>
          <a:bodyPr/>
          <a:lstStyle/>
          <a:p>
            <a:r>
              <a:rPr lang="fr-FR" sz="5400" b="1" dirty="0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75B54-7264-4F18-875B-F277506DC9FF}"/>
              </a:ext>
            </a:extLst>
          </p:cNvPr>
          <p:cNvSpPr/>
          <p:nvPr/>
        </p:nvSpPr>
        <p:spPr>
          <a:xfrm>
            <a:off x="663" y="-7233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AC1FF-6254-46CA-A315-4CE2AAF3D554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51D76-B1AB-46B1-8CD2-F55523459829}"/>
              </a:ext>
            </a:extLst>
          </p:cNvPr>
          <p:cNvCxnSpPr>
            <a:stCxn id="9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B4E39-8A05-4E77-AF5B-1E4EF5F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40" y="564322"/>
            <a:ext cx="1397525" cy="3802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8FC9A7-FDF8-479A-B33B-E3118380E706}"/>
              </a:ext>
            </a:extLst>
          </p:cNvPr>
          <p:cNvSpPr/>
          <p:nvPr/>
        </p:nvSpPr>
        <p:spPr>
          <a:xfrm>
            <a:off x="2724277" y="145815"/>
            <a:ext cx="8840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rétrospective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des sprints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E7DF4-7795-4FEF-A8BC-B97A4C3F7EF3}"/>
              </a:ext>
            </a:extLst>
          </p:cNvPr>
          <p:cNvSpPr txBox="1"/>
          <p:nvPr/>
        </p:nvSpPr>
        <p:spPr>
          <a:xfrm>
            <a:off x="843815" y="1728878"/>
            <a:ext cx="783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OpenSans"/>
              </a:rPr>
              <a:t>Collecter les informations relatives au processus</a:t>
            </a:r>
            <a:endParaRPr lang="fr-FR" sz="2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CCC10B-D95C-466D-9B95-15E228110104}"/>
              </a:ext>
            </a:extLst>
          </p:cNvPr>
          <p:cNvGrpSpPr/>
          <p:nvPr/>
        </p:nvGrpSpPr>
        <p:grpSpPr>
          <a:xfrm>
            <a:off x="9511102" y="4246535"/>
            <a:ext cx="2212248" cy="2235103"/>
            <a:chOff x="794796" y="1552872"/>
            <a:chExt cx="4243140" cy="4286977"/>
          </a:xfrm>
        </p:grpSpPr>
        <p:sp>
          <p:nvSpPr>
            <p:cNvPr id="15" name="Curved Up Arrow 1">
              <a:extLst>
                <a:ext uri="{FF2B5EF4-FFF2-40B4-BE49-F238E27FC236}">
                  <a16:creationId xmlns:a16="http://schemas.microsoft.com/office/drawing/2014/main" id="{F33858C8-B130-4E77-9422-8BB94D0F14A8}"/>
                </a:ext>
              </a:extLst>
            </p:cNvPr>
            <p:cNvSpPr/>
            <p:nvPr/>
          </p:nvSpPr>
          <p:spPr>
            <a:xfrm>
              <a:off x="794796" y="1552872"/>
              <a:ext cx="4243140" cy="4286977"/>
            </a:xfrm>
            <a:custGeom>
              <a:avLst/>
              <a:gdLst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8075 h 731523"/>
                <a:gd name="connsiteX6" fmla="*/ 0 w 635736"/>
                <a:gd name="connsiteY6" fmla="*/ 716278 h 731523"/>
                <a:gd name="connsiteX7" fmla="*/ 361416 w 635736"/>
                <a:gd name="connsiteY7" fmla="*/ 182880 h 731523"/>
                <a:gd name="connsiteX8" fmla="*/ 269976 w 635736"/>
                <a:gd name="connsiteY8" fmla="*/ 182880 h 731523"/>
                <a:gd name="connsiteX9" fmla="*/ 467810 w 635736"/>
                <a:gd name="connsiteY9" fmla="*/ 0 h 731523"/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6278 h 731523"/>
                <a:gd name="connsiteX6" fmla="*/ 361416 w 635736"/>
                <a:gd name="connsiteY6" fmla="*/ 182880 h 731523"/>
                <a:gd name="connsiteX7" fmla="*/ 269976 w 635736"/>
                <a:gd name="connsiteY7" fmla="*/ 182880 h 731523"/>
                <a:gd name="connsiteX8" fmla="*/ 467810 w 635736"/>
                <a:gd name="connsiteY8" fmla="*/ 0 h 731523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12" h="736598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Curved Up Arrow 1">
              <a:extLst>
                <a:ext uri="{FF2B5EF4-FFF2-40B4-BE49-F238E27FC236}">
                  <a16:creationId xmlns:a16="http://schemas.microsoft.com/office/drawing/2014/main" id="{D4D17D9B-D7F9-492D-A2FE-49F12DE31D20}"/>
                </a:ext>
              </a:extLst>
            </p:cNvPr>
            <p:cNvSpPr/>
            <p:nvPr/>
          </p:nvSpPr>
          <p:spPr>
            <a:xfrm>
              <a:off x="2608239" y="1552872"/>
              <a:ext cx="2429697" cy="3278977"/>
            </a:xfrm>
            <a:custGeom>
              <a:avLst/>
              <a:gdLst/>
              <a:ahLst/>
              <a:cxnLst/>
              <a:rect l="l" t="t" r="r" b="b"/>
              <a:pathLst>
                <a:path w="2429697" h="327897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">
              <a:extLst>
                <a:ext uri="{FF2B5EF4-FFF2-40B4-BE49-F238E27FC236}">
                  <a16:creationId xmlns:a16="http://schemas.microsoft.com/office/drawing/2014/main" id="{5A86BE73-B0CE-43A0-9766-621F87DE22F6}"/>
                </a:ext>
              </a:extLst>
            </p:cNvPr>
            <p:cNvSpPr/>
            <p:nvPr/>
          </p:nvSpPr>
          <p:spPr>
            <a:xfrm>
              <a:off x="2971155" y="1552872"/>
              <a:ext cx="2066781" cy="2270977"/>
            </a:xfrm>
            <a:custGeom>
              <a:avLst/>
              <a:gdLst/>
              <a:ahLst/>
              <a:cxnLst/>
              <a:rect l="l" t="t" r="r" b="b"/>
              <a:pathLst>
                <a:path w="2066781" h="2270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">
              <a:extLst>
                <a:ext uri="{FF2B5EF4-FFF2-40B4-BE49-F238E27FC236}">
                  <a16:creationId xmlns:a16="http://schemas.microsoft.com/office/drawing/2014/main" id="{CF9668FB-2B50-4CA9-A7DA-485A02470B01}"/>
                </a:ext>
              </a:extLst>
            </p:cNvPr>
            <p:cNvSpPr/>
            <p:nvPr/>
          </p:nvSpPr>
          <p:spPr>
            <a:xfrm>
              <a:off x="2971155" y="1552872"/>
              <a:ext cx="2066781" cy="1262977"/>
            </a:xfrm>
            <a:custGeom>
              <a:avLst/>
              <a:gdLst/>
              <a:ahLst/>
              <a:cxnLst/>
              <a:rect l="l" t="t" r="r" b="b"/>
              <a:pathLst>
                <a:path w="2066781" h="1262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6E441E8-A0A4-4E3C-A50D-6EA783DB9DE4}"/>
              </a:ext>
            </a:extLst>
          </p:cNvPr>
          <p:cNvSpPr txBox="1"/>
          <p:nvPr/>
        </p:nvSpPr>
        <p:spPr>
          <a:xfrm>
            <a:off x="1038386" y="2681505"/>
            <a:ext cx="1580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Consolider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F1B1F-E1A8-448B-BBF6-74B92BDB50C6}"/>
              </a:ext>
            </a:extLst>
          </p:cNvPr>
          <p:cNvSpPr txBox="1"/>
          <p:nvPr/>
        </p:nvSpPr>
        <p:spPr>
          <a:xfrm>
            <a:off x="1038386" y="3194941"/>
            <a:ext cx="3549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Définir les priorités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A3F45-44AB-481D-B520-4856F16300FC}"/>
              </a:ext>
            </a:extLst>
          </p:cNvPr>
          <p:cNvSpPr txBox="1"/>
          <p:nvPr/>
        </p:nvSpPr>
        <p:spPr>
          <a:xfrm>
            <a:off x="1069383" y="3807164"/>
            <a:ext cx="4448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Planifier des actions d'amélioration</a:t>
            </a:r>
          </a:p>
        </p:txBody>
      </p:sp>
    </p:spTree>
    <p:extLst>
      <p:ext uri="{BB962C8B-B14F-4D97-AF65-F5344CB8AC3E}">
        <p14:creationId xmlns:p14="http://schemas.microsoft.com/office/powerpoint/2010/main" val="1235537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408EA-9198-4E92-8851-F713339EC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75223"/>
            <a:ext cx="11254700" cy="724247"/>
          </a:xfrm>
        </p:spPr>
        <p:txBody>
          <a:bodyPr/>
          <a:lstStyle/>
          <a:p>
            <a:r>
              <a:rPr lang="fr-FR" sz="5400" b="1" dirty="0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75B54-7264-4F18-875B-F277506DC9FF}"/>
              </a:ext>
            </a:extLst>
          </p:cNvPr>
          <p:cNvSpPr/>
          <p:nvPr/>
        </p:nvSpPr>
        <p:spPr>
          <a:xfrm>
            <a:off x="663" y="-7233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800" i="0" u="sng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Open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AC1FF-6254-46CA-A315-4CE2AAF3D554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51D76-B1AB-46B1-8CD2-F55523459829}"/>
              </a:ext>
            </a:extLst>
          </p:cNvPr>
          <p:cNvCxnSpPr>
            <a:stCxn id="9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B4E39-8A05-4E77-AF5B-1E4EF5F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40" y="564322"/>
            <a:ext cx="1397525" cy="3802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8FC9A7-FDF8-479A-B33B-E3118380E706}"/>
              </a:ext>
            </a:extLst>
          </p:cNvPr>
          <p:cNvSpPr/>
          <p:nvPr/>
        </p:nvSpPr>
        <p:spPr>
          <a:xfrm>
            <a:off x="2847202" y="170508"/>
            <a:ext cx="8840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rétrospective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des sprints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7E254-AF27-4634-912D-A54A387F9992}"/>
              </a:ext>
            </a:extLst>
          </p:cNvPr>
          <p:cNvSpPr txBox="1"/>
          <p:nvPr/>
        </p:nvSpPr>
        <p:spPr>
          <a:xfrm>
            <a:off x="1069381" y="1516134"/>
            <a:ext cx="740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558ED5"/>
                </a:solidFill>
              </a:rPr>
              <a:t>Que devons-nous éviter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34B34-82D7-46A0-A5EB-81E13A2DEEF5}"/>
              </a:ext>
            </a:extLst>
          </p:cNvPr>
          <p:cNvSpPr txBox="1"/>
          <p:nvPr/>
        </p:nvSpPr>
        <p:spPr>
          <a:xfrm>
            <a:off x="1023305" y="3930998"/>
            <a:ext cx="740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558ED5"/>
                </a:solidFill>
              </a:rPr>
              <a:t>Que devons nous faire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F7F14-1861-450C-A9D2-10545E077DB4}"/>
              </a:ext>
            </a:extLst>
          </p:cNvPr>
          <p:cNvSpPr txBox="1"/>
          <p:nvPr/>
        </p:nvSpPr>
        <p:spPr>
          <a:xfrm>
            <a:off x="871216" y="2133777"/>
            <a:ext cx="1028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6">
                    <a:lumMod val="50000"/>
                  </a:schemeClr>
                </a:solidFill>
              </a:rPr>
              <a:t>Dépendance envers les autres</a:t>
            </a:r>
            <a:endParaRPr lang="ar-MA" sz="16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retard pour la réunion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B23C5-AAC3-473D-8B78-0554EC26FF4C}"/>
              </a:ext>
            </a:extLst>
          </p:cNvPr>
          <p:cNvSpPr txBox="1"/>
          <p:nvPr/>
        </p:nvSpPr>
        <p:spPr>
          <a:xfrm>
            <a:off x="871216" y="4652782"/>
            <a:ext cx="1028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6">
                    <a:lumMod val="50000"/>
                  </a:schemeClr>
                </a:solidFill>
              </a:rPr>
              <a:t>Si quelqu'un a un problème, il doit le dire pendant la réunion</a:t>
            </a:r>
          </a:p>
          <a:p>
            <a:endParaRPr lang="en-U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développer un projet avec des langages on est bien maîtrisé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sp>
        <p:nvSpPr>
          <p:cNvPr id="17" name="Smiley Face 12">
            <a:extLst>
              <a:ext uri="{FF2B5EF4-FFF2-40B4-BE49-F238E27FC236}">
                <a16:creationId xmlns:a16="http://schemas.microsoft.com/office/drawing/2014/main" id="{A6E152A0-619D-40AE-BE20-EA48D8BA4739}"/>
              </a:ext>
            </a:extLst>
          </p:cNvPr>
          <p:cNvSpPr/>
          <p:nvPr/>
        </p:nvSpPr>
        <p:spPr>
          <a:xfrm>
            <a:off x="7630509" y="1793392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Donut 24">
            <a:extLst>
              <a:ext uri="{FF2B5EF4-FFF2-40B4-BE49-F238E27FC236}">
                <a16:creationId xmlns:a16="http://schemas.microsoft.com/office/drawing/2014/main" id="{8FC6C9E3-8DAF-4C60-A6E3-54D5325A2772}"/>
              </a:ext>
            </a:extLst>
          </p:cNvPr>
          <p:cNvSpPr/>
          <p:nvPr/>
        </p:nvSpPr>
        <p:spPr>
          <a:xfrm>
            <a:off x="7873493" y="4595502"/>
            <a:ext cx="633901" cy="59588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46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8C8ECC-D12B-4BB4-AADB-72C5D7272007}"/>
              </a:ext>
            </a:extLst>
          </p:cNvPr>
          <p:cNvSpPr/>
          <p:nvPr/>
        </p:nvSpPr>
        <p:spPr>
          <a:xfrm>
            <a:off x="-11403" y="-1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encadrement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A5EA3-7811-403C-8354-8DBCCBC1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98" y="102644"/>
            <a:ext cx="6734629" cy="6755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529A8-8262-4515-A068-04FCE49A8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92" y="127000"/>
            <a:ext cx="1210848" cy="12663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C2D513D-F39D-44C3-A873-6DC921FE972A}"/>
              </a:ext>
            </a:extLst>
          </p:cNvPr>
          <p:cNvSpPr/>
          <p:nvPr/>
        </p:nvSpPr>
        <p:spPr>
          <a:xfrm>
            <a:off x="362867" y="6145307"/>
            <a:ext cx="2581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i="0" dirty="0">
                <a:solidFill>
                  <a:srgbClr val="5F6368"/>
                </a:solidFill>
                <a:effectLst/>
                <a:latin typeface="Roboto"/>
              </a:rPr>
              <a:t>Mme </a:t>
            </a: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Fatima Gueroute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E02E5B-31B3-4FB4-9235-F1D78F449D02}"/>
              </a:ext>
            </a:extLst>
          </p:cNvPr>
          <p:cNvSpPr/>
          <p:nvPr/>
        </p:nvSpPr>
        <p:spPr>
          <a:xfrm>
            <a:off x="-35333" y="3657600"/>
            <a:ext cx="12239860" cy="21852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EDD4BC-70B8-4282-A150-E503B8BAEF24}"/>
              </a:ext>
            </a:extLst>
          </p:cNvPr>
          <p:cNvSpPr/>
          <p:nvPr/>
        </p:nvSpPr>
        <p:spPr>
          <a:xfrm>
            <a:off x="4670456" y="428856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Merci 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66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579A15-12E1-4292-9293-6D19C4D4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82" y="632173"/>
            <a:ext cx="1397525" cy="3802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FE12F0-0029-4879-8BD7-E1A538E0CB97}"/>
              </a:ext>
            </a:extLst>
          </p:cNvPr>
          <p:cNvSpPr/>
          <p:nvPr/>
        </p:nvSpPr>
        <p:spPr>
          <a:xfrm>
            <a:off x="2500678" y="170508"/>
            <a:ext cx="5147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Notre groupe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FDCE7C-B1D8-4FF5-9EC9-671AF01F0910}"/>
              </a:ext>
            </a:extLst>
          </p:cNvPr>
          <p:cNvSpPr/>
          <p:nvPr/>
        </p:nvSpPr>
        <p:spPr>
          <a:xfrm>
            <a:off x="817999" y="6104437"/>
            <a:ext cx="6188538" cy="78491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2F00BFA-DC03-48AF-B96C-594A00154DF6}"/>
              </a:ext>
            </a:extLst>
          </p:cNvPr>
          <p:cNvGrpSpPr/>
          <p:nvPr/>
        </p:nvGrpSpPr>
        <p:grpSpPr>
          <a:xfrm>
            <a:off x="-217478" y="4267597"/>
            <a:ext cx="3635927" cy="2590403"/>
            <a:chOff x="-255818" y="2855701"/>
            <a:chExt cx="5014204" cy="37534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CB1BC4B-AC0B-4905-AC11-596DB0FA5884}"/>
                </a:ext>
              </a:extLst>
            </p:cNvPr>
            <p:cNvGrpSpPr/>
            <p:nvPr/>
          </p:nvGrpSpPr>
          <p:grpSpPr>
            <a:xfrm>
              <a:off x="-255818" y="5774253"/>
              <a:ext cx="4939255" cy="729254"/>
              <a:chOff x="-255818" y="5774253"/>
              <a:chExt cx="4939255" cy="729254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8760437-B3A4-45A2-B6A8-D72F77E95F9D}"/>
                  </a:ext>
                </a:extLst>
              </p:cNvPr>
              <p:cNvSpPr/>
              <p:nvPr/>
            </p:nvSpPr>
            <p:spPr>
              <a:xfrm rot="20779325">
                <a:off x="-255818" y="6021198"/>
                <a:ext cx="3495178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8014E5E-F0C9-41AB-9037-04C257ECA92B}"/>
                  </a:ext>
                </a:extLst>
              </p:cNvPr>
              <p:cNvSpPr/>
              <p:nvPr/>
            </p:nvSpPr>
            <p:spPr>
              <a:xfrm>
                <a:off x="1327736" y="5774253"/>
                <a:ext cx="3355701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BEF316C-FFA4-465A-BFE7-3855B03ABB45}"/>
                </a:ext>
              </a:extLst>
            </p:cNvPr>
            <p:cNvGrpSpPr/>
            <p:nvPr/>
          </p:nvGrpSpPr>
          <p:grpSpPr>
            <a:xfrm>
              <a:off x="-25989" y="2855701"/>
              <a:ext cx="3031576" cy="3715552"/>
              <a:chOff x="-25989" y="2855701"/>
              <a:chExt cx="3031576" cy="3715552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B24F648-0049-4A82-9087-2474419D8821}"/>
                  </a:ext>
                </a:extLst>
              </p:cNvPr>
              <p:cNvSpPr/>
              <p:nvPr/>
            </p:nvSpPr>
            <p:spPr>
              <a:xfrm flipH="1">
                <a:off x="-25989" y="3953013"/>
                <a:ext cx="2137656" cy="26182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  <a:gd name="connsiteX0" fmla="*/ 1576316 w 2645944"/>
                  <a:gd name="connsiteY0" fmla="*/ 29716 h 2776917"/>
                  <a:gd name="connsiteX1" fmla="*/ 1844899 w 2645944"/>
                  <a:gd name="connsiteY1" fmla="*/ 176579 h 2776917"/>
                  <a:gd name="connsiteX2" fmla="*/ 2123769 w 2645944"/>
                  <a:gd name="connsiteY2" fmla="*/ 361731 h 2776917"/>
                  <a:gd name="connsiteX3" fmla="*/ 2528358 w 2645944"/>
                  <a:gd name="connsiteY3" fmla="*/ 974330 h 2776917"/>
                  <a:gd name="connsiteX4" fmla="*/ 2619791 w 2645944"/>
                  <a:gd name="connsiteY4" fmla="*/ 1389777 h 2776917"/>
                  <a:gd name="connsiteX5" fmla="*/ 2645507 w 2645944"/>
                  <a:gd name="connsiteY5" fmla="*/ 2749838 h 2776917"/>
                  <a:gd name="connsiteX6" fmla="*/ 2630078 w 2645944"/>
                  <a:gd name="connsiteY6" fmla="*/ 2765267 h 2776917"/>
                  <a:gd name="connsiteX7" fmla="*/ 2620363 w 2645944"/>
                  <a:gd name="connsiteY7" fmla="*/ 2764696 h 2776917"/>
                  <a:gd name="connsiteX8" fmla="*/ 77962 w 2645944"/>
                  <a:gd name="connsiteY8" fmla="*/ 2764696 h 2776917"/>
                  <a:gd name="connsiteX9" fmla="*/ 600594 w 2645944"/>
                  <a:gd name="connsiteY9" fmla="*/ 2776917 h 2776917"/>
                  <a:gd name="connsiteX10" fmla="*/ 92249 w 2645944"/>
                  <a:gd name="connsiteY10" fmla="*/ 2446396 h 2776917"/>
                  <a:gd name="connsiteX11" fmla="*/ 292258 w 2645944"/>
                  <a:gd name="connsiteY11" fmla="*/ 2153811 h 2776917"/>
                  <a:gd name="connsiteX12" fmla="*/ 295115 w 2645944"/>
                  <a:gd name="connsiteY12" fmla="*/ 2152668 h 2776917"/>
                  <a:gd name="connsiteX13" fmla="*/ 569413 w 2645944"/>
                  <a:gd name="connsiteY13" fmla="*/ 2153240 h 2776917"/>
                  <a:gd name="connsiteX14" fmla="*/ 575699 w 2645944"/>
                  <a:gd name="connsiteY14" fmla="*/ 2155526 h 2776917"/>
                  <a:gd name="connsiteX15" fmla="*/ 773422 w 2645944"/>
                  <a:gd name="connsiteY15" fmla="*/ 2181813 h 2776917"/>
                  <a:gd name="connsiteX16" fmla="*/ 776851 w 2645944"/>
                  <a:gd name="connsiteY16" fmla="*/ 2181813 h 2776917"/>
                  <a:gd name="connsiteX17" fmla="*/ 789423 w 2645944"/>
                  <a:gd name="connsiteY17" fmla="*/ 2156097 h 2776917"/>
                  <a:gd name="connsiteX18" fmla="*/ 779708 w 2645944"/>
                  <a:gd name="connsiteY18" fmla="*/ 2143525 h 2776917"/>
                  <a:gd name="connsiteX19" fmla="*/ 720277 w 2645944"/>
                  <a:gd name="connsiteY19" fmla="*/ 2010376 h 2776917"/>
                  <a:gd name="connsiteX20" fmla="*/ 691133 w 2645944"/>
                  <a:gd name="connsiteY20" fmla="*/ 1980661 h 2776917"/>
                  <a:gd name="connsiteX21" fmla="*/ 667132 w 2645944"/>
                  <a:gd name="connsiteY21" fmla="*/ 1970946 h 2776917"/>
                  <a:gd name="connsiteX22" fmla="*/ 581414 w 2645944"/>
                  <a:gd name="connsiteY22" fmla="*/ 1953231 h 2776917"/>
                  <a:gd name="connsiteX23" fmla="*/ 332259 w 2645944"/>
                  <a:gd name="connsiteY23" fmla="*/ 1973232 h 2776917"/>
                  <a:gd name="connsiteX24" fmla="*/ 96249 w 2645944"/>
                  <a:gd name="connsiteY24" fmla="*/ 1953802 h 2776917"/>
                  <a:gd name="connsiteX25" fmla="*/ 159109 w 2645944"/>
                  <a:gd name="connsiteY25" fmla="*/ 1856655 h 2776917"/>
                  <a:gd name="connsiteX26" fmla="*/ 153394 w 2645944"/>
                  <a:gd name="connsiteY26" fmla="*/ 1732078 h 2776917"/>
                  <a:gd name="connsiteX27" fmla="*/ 25960 w 2645944"/>
                  <a:gd name="connsiteY27" fmla="*/ 1622930 h 2776917"/>
                  <a:gd name="connsiteX28" fmla="*/ 231684 w 2645944"/>
                  <a:gd name="connsiteY28" fmla="*/ 1596072 h 2776917"/>
                  <a:gd name="connsiteX29" fmla="*/ 283114 w 2645944"/>
                  <a:gd name="connsiteY29" fmla="*/ 1580071 h 2776917"/>
                  <a:gd name="connsiteX30" fmla="*/ 384833 w 2645944"/>
                  <a:gd name="connsiteY30" fmla="*/ 1557213 h 2776917"/>
                  <a:gd name="connsiteX31" fmla="*/ 415692 w 2645944"/>
                  <a:gd name="connsiteY31" fmla="*/ 1545212 h 2776917"/>
                  <a:gd name="connsiteX32" fmla="*/ 522554 w 2645944"/>
                  <a:gd name="connsiteY32" fmla="*/ 1495496 h 2776917"/>
                  <a:gd name="connsiteX33" fmla="*/ 587128 w 2645944"/>
                  <a:gd name="connsiteY33" fmla="*/ 1446922 h 2776917"/>
                  <a:gd name="connsiteX34" fmla="*/ 614558 w 2645944"/>
                  <a:gd name="connsiteY34" fmla="*/ 1332060 h 2776917"/>
                  <a:gd name="connsiteX35" fmla="*/ 621416 w 2645944"/>
                  <a:gd name="connsiteY35" fmla="*/ 1076048 h 2776917"/>
                  <a:gd name="connsiteX36" fmla="*/ 612844 w 2645944"/>
                  <a:gd name="connsiteY36" fmla="*/ 886897 h 2776917"/>
                  <a:gd name="connsiteX37" fmla="*/ 640273 w 2645944"/>
                  <a:gd name="connsiteY37" fmla="*/ 677745 h 2776917"/>
                  <a:gd name="connsiteX38" fmla="*/ 736278 w 2645944"/>
                  <a:gd name="connsiteY38" fmla="*/ 530881 h 2776917"/>
                  <a:gd name="connsiteX39" fmla="*/ 796280 w 2645944"/>
                  <a:gd name="connsiteY39" fmla="*/ 472021 h 2776917"/>
                  <a:gd name="connsiteX40" fmla="*/ 1484883 w 2645944"/>
                  <a:gd name="connsiteY40" fmla="*/ 0 h 2776917"/>
                  <a:gd name="connsiteX41" fmla="*/ 1486597 w 2645944"/>
                  <a:gd name="connsiteY41" fmla="*/ 0 h 2776917"/>
                  <a:gd name="connsiteX42" fmla="*/ 1576316 w 2645944"/>
                  <a:gd name="connsiteY42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66289 w 2619984"/>
                  <a:gd name="connsiteY9" fmla="*/ 2446396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5185 w 2619984"/>
                  <a:gd name="connsiteY9" fmla="*/ 2593044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731128"/>
                  <a:gd name="connsiteY0" fmla="*/ 29716 h 2801358"/>
                  <a:gd name="connsiteX1" fmla="*/ 1818939 w 2731128"/>
                  <a:gd name="connsiteY1" fmla="*/ 176579 h 2801358"/>
                  <a:gd name="connsiteX2" fmla="*/ 2097809 w 2731128"/>
                  <a:gd name="connsiteY2" fmla="*/ 361731 h 2801358"/>
                  <a:gd name="connsiteX3" fmla="*/ 2502398 w 2731128"/>
                  <a:gd name="connsiteY3" fmla="*/ 974330 h 2801358"/>
                  <a:gd name="connsiteX4" fmla="*/ 2593831 w 2731128"/>
                  <a:gd name="connsiteY4" fmla="*/ 1389777 h 2801358"/>
                  <a:gd name="connsiteX5" fmla="*/ 2619547 w 2731128"/>
                  <a:gd name="connsiteY5" fmla="*/ 2749838 h 2801358"/>
                  <a:gd name="connsiteX6" fmla="*/ 2604118 w 2731128"/>
                  <a:gd name="connsiteY6" fmla="*/ 2765267 h 2801358"/>
                  <a:gd name="connsiteX7" fmla="*/ 2594403 w 2731128"/>
                  <a:gd name="connsiteY7" fmla="*/ 2764696 h 2801358"/>
                  <a:gd name="connsiteX8" fmla="*/ 782385 w 2731128"/>
                  <a:gd name="connsiteY8" fmla="*/ 2801358 h 2801358"/>
                  <a:gd name="connsiteX9" fmla="*/ 5185 w 2731128"/>
                  <a:gd name="connsiteY9" fmla="*/ 2593044 h 2801358"/>
                  <a:gd name="connsiteX10" fmla="*/ 266298 w 2731128"/>
                  <a:gd name="connsiteY10" fmla="*/ 2153811 h 2801358"/>
                  <a:gd name="connsiteX11" fmla="*/ 269155 w 2731128"/>
                  <a:gd name="connsiteY11" fmla="*/ 2152668 h 2801358"/>
                  <a:gd name="connsiteX12" fmla="*/ 543453 w 2731128"/>
                  <a:gd name="connsiteY12" fmla="*/ 2153240 h 2801358"/>
                  <a:gd name="connsiteX13" fmla="*/ 549739 w 2731128"/>
                  <a:gd name="connsiteY13" fmla="*/ 2155526 h 2801358"/>
                  <a:gd name="connsiteX14" fmla="*/ 747462 w 2731128"/>
                  <a:gd name="connsiteY14" fmla="*/ 2181813 h 2801358"/>
                  <a:gd name="connsiteX15" fmla="*/ 750891 w 2731128"/>
                  <a:gd name="connsiteY15" fmla="*/ 2181813 h 2801358"/>
                  <a:gd name="connsiteX16" fmla="*/ 763463 w 2731128"/>
                  <a:gd name="connsiteY16" fmla="*/ 2156097 h 2801358"/>
                  <a:gd name="connsiteX17" fmla="*/ 753748 w 2731128"/>
                  <a:gd name="connsiteY17" fmla="*/ 2143525 h 2801358"/>
                  <a:gd name="connsiteX18" fmla="*/ 694317 w 2731128"/>
                  <a:gd name="connsiteY18" fmla="*/ 2010376 h 2801358"/>
                  <a:gd name="connsiteX19" fmla="*/ 665173 w 2731128"/>
                  <a:gd name="connsiteY19" fmla="*/ 1980661 h 2801358"/>
                  <a:gd name="connsiteX20" fmla="*/ 641172 w 2731128"/>
                  <a:gd name="connsiteY20" fmla="*/ 1970946 h 2801358"/>
                  <a:gd name="connsiteX21" fmla="*/ 555454 w 2731128"/>
                  <a:gd name="connsiteY21" fmla="*/ 1953231 h 2801358"/>
                  <a:gd name="connsiteX22" fmla="*/ 306299 w 2731128"/>
                  <a:gd name="connsiteY22" fmla="*/ 1973232 h 2801358"/>
                  <a:gd name="connsiteX23" fmla="*/ 70289 w 2731128"/>
                  <a:gd name="connsiteY23" fmla="*/ 1953802 h 2801358"/>
                  <a:gd name="connsiteX24" fmla="*/ 133149 w 2731128"/>
                  <a:gd name="connsiteY24" fmla="*/ 1856655 h 2801358"/>
                  <a:gd name="connsiteX25" fmla="*/ 127434 w 2731128"/>
                  <a:gd name="connsiteY25" fmla="*/ 1732078 h 2801358"/>
                  <a:gd name="connsiteX26" fmla="*/ 0 w 2731128"/>
                  <a:gd name="connsiteY26" fmla="*/ 1622930 h 2801358"/>
                  <a:gd name="connsiteX27" fmla="*/ 205724 w 2731128"/>
                  <a:gd name="connsiteY27" fmla="*/ 1596072 h 2801358"/>
                  <a:gd name="connsiteX28" fmla="*/ 257154 w 2731128"/>
                  <a:gd name="connsiteY28" fmla="*/ 1580071 h 2801358"/>
                  <a:gd name="connsiteX29" fmla="*/ 358873 w 2731128"/>
                  <a:gd name="connsiteY29" fmla="*/ 1557213 h 2801358"/>
                  <a:gd name="connsiteX30" fmla="*/ 389732 w 2731128"/>
                  <a:gd name="connsiteY30" fmla="*/ 1545212 h 2801358"/>
                  <a:gd name="connsiteX31" fmla="*/ 496594 w 2731128"/>
                  <a:gd name="connsiteY31" fmla="*/ 1495496 h 2801358"/>
                  <a:gd name="connsiteX32" fmla="*/ 561168 w 2731128"/>
                  <a:gd name="connsiteY32" fmla="*/ 1446922 h 2801358"/>
                  <a:gd name="connsiteX33" fmla="*/ 588598 w 2731128"/>
                  <a:gd name="connsiteY33" fmla="*/ 1332060 h 2801358"/>
                  <a:gd name="connsiteX34" fmla="*/ 595456 w 2731128"/>
                  <a:gd name="connsiteY34" fmla="*/ 1076048 h 2801358"/>
                  <a:gd name="connsiteX35" fmla="*/ 586884 w 2731128"/>
                  <a:gd name="connsiteY35" fmla="*/ 886897 h 2801358"/>
                  <a:gd name="connsiteX36" fmla="*/ 614313 w 2731128"/>
                  <a:gd name="connsiteY36" fmla="*/ 677745 h 2801358"/>
                  <a:gd name="connsiteX37" fmla="*/ 710318 w 2731128"/>
                  <a:gd name="connsiteY37" fmla="*/ 530881 h 2801358"/>
                  <a:gd name="connsiteX38" fmla="*/ 770320 w 2731128"/>
                  <a:gd name="connsiteY38" fmla="*/ 472021 h 2801358"/>
                  <a:gd name="connsiteX39" fmla="*/ 1458923 w 2731128"/>
                  <a:gd name="connsiteY39" fmla="*/ 0 h 2801358"/>
                  <a:gd name="connsiteX40" fmla="*/ 1460637 w 2731128"/>
                  <a:gd name="connsiteY40" fmla="*/ 0 h 2801358"/>
                  <a:gd name="connsiteX41" fmla="*/ 1550356 w 2731128"/>
                  <a:gd name="connsiteY41" fmla="*/ 29716 h 2801358"/>
                  <a:gd name="connsiteX0" fmla="*/ 1550356 w 2740446"/>
                  <a:gd name="connsiteY0" fmla="*/ 29716 h 3583481"/>
                  <a:gd name="connsiteX1" fmla="*/ 1818939 w 2740446"/>
                  <a:gd name="connsiteY1" fmla="*/ 176579 h 3583481"/>
                  <a:gd name="connsiteX2" fmla="*/ 2097809 w 2740446"/>
                  <a:gd name="connsiteY2" fmla="*/ 361731 h 3583481"/>
                  <a:gd name="connsiteX3" fmla="*/ 2502398 w 2740446"/>
                  <a:gd name="connsiteY3" fmla="*/ 974330 h 3583481"/>
                  <a:gd name="connsiteX4" fmla="*/ 2593831 w 2740446"/>
                  <a:gd name="connsiteY4" fmla="*/ 1389777 h 3583481"/>
                  <a:gd name="connsiteX5" fmla="*/ 2619547 w 2740446"/>
                  <a:gd name="connsiteY5" fmla="*/ 2749838 h 3583481"/>
                  <a:gd name="connsiteX6" fmla="*/ 2604118 w 2740446"/>
                  <a:gd name="connsiteY6" fmla="*/ 2765267 h 3583481"/>
                  <a:gd name="connsiteX7" fmla="*/ 2606624 w 2740446"/>
                  <a:gd name="connsiteY7" fmla="*/ 3583481 h 3583481"/>
                  <a:gd name="connsiteX8" fmla="*/ 782385 w 2740446"/>
                  <a:gd name="connsiteY8" fmla="*/ 2801358 h 3583481"/>
                  <a:gd name="connsiteX9" fmla="*/ 5185 w 2740446"/>
                  <a:gd name="connsiteY9" fmla="*/ 2593044 h 3583481"/>
                  <a:gd name="connsiteX10" fmla="*/ 266298 w 2740446"/>
                  <a:gd name="connsiteY10" fmla="*/ 2153811 h 3583481"/>
                  <a:gd name="connsiteX11" fmla="*/ 269155 w 2740446"/>
                  <a:gd name="connsiteY11" fmla="*/ 2152668 h 3583481"/>
                  <a:gd name="connsiteX12" fmla="*/ 543453 w 2740446"/>
                  <a:gd name="connsiteY12" fmla="*/ 2153240 h 3583481"/>
                  <a:gd name="connsiteX13" fmla="*/ 549739 w 2740446"/>
                  <a:gd name="connsiteY13" fmla="*/ 2155526 h 3583481"/>
                  <a:gd name="connsiteX14" fmla="*/ 747462 w 2740446"/>
                  <a:gd name="connsiteY14" fmla="*/ 2181813 h 3583481"/>
                  <a:gd name="connsiteX15" fmla="*/ 750891 w 2740446"/>
                  <a:gd name="connsiteY15" fmla="*/ 2181813 h 3583481"/>
                  <a:gd name="connsiteX16" fmla="*/ 763463 w 2740446"/>
                  <a:gd name="connsiteY16" fmla="*/ 2156097 h 3583481"/>
                  <a:gd name="connsiteX17" fmla="*/ 753748 w 2740446"/>
                  <a:gd name="connsiteY17" fmla="*/ 2143525 h 3583481"/>
                  <a:gd name="connsiteX18" fmla="*/ 694317 w 2740446"/>
                  <a:gd name="connsiteY18" fmla="*/ 2010376 h 3583481"/>
                  <a:gd name="connsiteX19" fmla="*/ 665173 w 2740446"/>
                  <a:gd name="connsiteY19" fmla="*/ 1980661 h 3583481"/>
                  <a:gd name="connsiteX20" fmla="*/ 641172 w 2740446"/>
                  <a:gd name="connsiteY20" fmla="*/ 1970946 h 3583481"/>
                  <a:gd name="connsiteX21" fmla="*/ 555454 w 2740446"/>
                  <a:gd name="connsiteY21" fmla="*/ 1953231 h 3583481"/>
                  <a:gd name="connsiteX22" fmla="*/ 306299 w 2740446"/>
                  <a:gd name="connsiteY22" fmla="*/ 1973232 h 3583481"/>
                  <a:gd name="connsiteX23" fmla="*/ 70289 w 2740446"/>
                  <a:gd name="connsiteY23" fmla="*/ 1953802 h 3583481"/>
                  <a:gd name="connsiteX24" fmla="*/ 133149 w 2740446"/>
                  <a:gd name="connsiteY24" fmla="*/ 1856655 h 3583481"/>
                  <a:gd name="connsiteX25" fmla="*/ 127434 w 2740446"/>
                  <a:gd name="connsiteY25" fmla="*/ 1732078 h 3583481"/>
                  <a:gd name="connsiteX26" fmla="*/ 0 w 2740446"/>
                  <a:gd name="connsiteY26" fmla="*/ 1622930 h 3583481"/>
                  <a:gd name="connsiteX27" fmla="*/ 205724 w 2740446"/>
                  <a:gd name="connsiteY27" fmla="*/ 1596072 h 3583481"/>
                  <a:gd name="connsiteX28" fmla="*/ 257154 w 2740446"/>
                  <a:gd name="connsiteY28" fmla="*/ 1580071 h 3583481"/>
                  <a:gd name="connsiteX29" fmla="*/ 358873 w 2740446"/>
                  <a:gd name="connsiteY29" fmla="*/ 1557213 h 3583481"/>
                  <a:gd name="connsiteX30" fmla="*/ 389732 w 2740446"/>
                  <a:gd name="connsiteY30" fmla="*/ 1545212 h 3583481"/>
                  <a:gd name="connsiteX31" fmla="*/ 496594 w 2740446"/>
                  <a:gd name="connsiteY31" fmla="*/ 1495496 h 3583481"/>
                  <a:gd name="connsiteX32" fmla="*/ 561168 w 2740446"/>
                  <a:gd name="connsiteY32" fmla="*/ 1446922 h 3583481"/>
                  <a:gd name="connsiteX33" fmla="*/ 588598 w 2740446"/>
                  <a:gd name="connsiteY33" fmla="*/ 1332060 h 3583481"/>
                  <a:gd name="connsiteX34" fmla="*/ 595456 w 2740446"/>
                  <a:gd name="connsiteY34" fmla="*/ 1076048 h 3583481"/>
                  <a:gd name="connsiteX35" fmla="*/ 586884 w 2740446"/>
                  <a:gd name="connsiteY35" fmla="*/ 886897 h 3583481"/>
                  <a:gd name="connsiteX36" fmla="*/ 614313 w 2740446"/>
                  <a:gd name="connsiteY36" fmla="*/ 677745 h 3583481"/>
                  <a:gd name="connsiteX37" fmla="*/ 710318 w 2740446"/>
                  <a:gd name="connsiteY37" fmla="*/ 530881 h 3583481"/>
                  <a:gd name="connsiteX38" fmla="*/ 770320 w 2740446"/>
                  <a:gd name="connsiteY38" fmla="*/ 472021 h 3583481"/>
                  <a:gd name="connsiteX39" fmla="*/ 1458923 w 2740446"/>
                  <a:gd name="connsiteY39" fmla="*/ 0 h 3583481"/>
                  <a:gd name="connsiteX40" fmla="*/ 1460637 w 2740446"/>
                  <a:gd name="connsiteY40" fmla="*/ 0 h 3583481"/>
                  <a:gd name="connsiteX41" fmla="*/ 1550356 w 2740446"/>
                  <a:gd name="connsiteY41" fmla="*/ 29716 h 3583481"/>
                  <a:gd name="connsiteX0" fmla="*/ 1550356 w 2619984"/>
                  <a:gd name="connsiteY0" fmla="*/ 29716 h 3583481"/>
                  <a:gd name="connsiteX1" fmla="*/ 1818939 w 2619984"/>
                  <a:gd name="connsiteY1" fmla="*/ 176579 h 3583481"/>
                  <a:gd name="connsiteX2" fmla="*/ 2097809 w 2619984"/>
                  <a:gd name="connsiteY2" fmla="*/ 361731 h 3583481"/>
                  <a:gd name="connsiteX3" fmla="*/ 2502398 w 2619984"/>
                  <a:gd name="connsiteY3" fmla="*/ 974330 h 3583481"/>
                  <a:gd name="connsiteX4" fmla="*/ 2593831 w 2619984"/>
                  <a:gd name="connsiteY4" fmla="*/ 1389777 h 3583481"/>
                  <a:gd name="connsiteX5" fmla="*/ 2619547 w 2619984"/>
                  <a:gd name="connsiteY5" fmla="*/ 2749838 h 3583481"/>
                  <a:gd name="connsiteX6" fmla="*/ 2604118 w 2619984"/>
                  <a:gd name="connsiteY6" fmla="*/ 2765267 h 3583481"/>
                  <a:gd name="connsiteX7" fmla="*/ 2606624 w 2619984"/>
                  <a:gd name="connsiteY7" fmla="*/ 3583481 h 3583481"/>
                  <a:gd name="connsiteX8" fmla="*/ 782385 w 2619984"/>
                  <a:gd name="connsiteY8" fmla="*/ 2801358 h 3583481"/>
                  <a:gd name="connsiteX9" fmla="*/ 5185 w 2619984"/>
                  <a:gd name="connsiteY9" fmla="*/ 2593044 h 3583481"/>
                  <a:gd name="connsiteX10" fmla="*/ 266298 w 2619984"/>
                  <a:gd name="connsiteY10" fmla="*/ 2153811 h 3583481"/>
                  <a:gd name="connsiteX11" fmla="*/ 269155 w 2619984"/>
                  <a:gd name="connsiteY11" fmla="*/ 2152668 h 3583481"/>
                  <a:gd name="connsiteX12" fmla="*/ 543453 w 2619984"/>
                  <a:gd name="connsiteY12" fmla="*/ 2153240 h 3583481"/>
                  <a:gd name="connsiteX13" fmla="*/ 549739 w 2619984"/>
                  <a:gd name="connsiteY13" fmla="*/ 2155526 h 3583481"/>
                  <a:gd name="connsiteX14" fmla="*/ 747462 w 2619984"/>
                  <a:gd name="connsiteY14" fmla="*/ 2181813 h 3583481"/>
                  <a:gd name="connsiteX15" fmla="*/ 750891 w 2619984"/>
                  <a:gd name="connsiteY15" fmla="*/ 2181813 h 3583481"/>
                  <a:gd name="connsiteX16" fmla="*/ 763463 w 2619984"/>
                  <a:gd name="connsiteY16" fmla="*/ 2156097 h 3583481"/>
                  <a:gd name="connsiteX17" fmla="*/ 753748 w 2619984"/>
                  <a:gd name="connsiteY17" fmla="*/ 2143525 h 3583481"/>
                  <a:gd name="connsiteX18" fmla="*/ 694317 w 2619984"/>
                  <a:gd name="connsiteY18" fmla="*/ 2010376 h 3583481"/>
                  <a:gd name="connsiteX19" fmla="*/ 665173 w 2619984"/>
                  <a:gd name="connsiteY19" fmla="*/ 1980661 h 3583481"/>
                  <a:gd name="connsiteX20" fmla="*/ 641172 w 2619984"/>
                  <a:gd name="connsiteY20" fmla="*/ 1970946 h 3583481"/>
                  <a:gd name="connsiteX21" fmla="*/ 555454 w 2619984"/>
                  <a:gd name="connsiteY21" fmla="*/ 1953231 h 3583481"/>
                  <a:gd name="connsiteX22" fmla="*/ 306299 w 2619984"/>
                  <a:gd name="connsiteY22" fmla="*/ 1973232 h 3583481"/>
                  <a:gd name="connsiteX23" fmla="*/ 70289 w 2619984"/>
                  <a:gd name="connsiteY23" fmla="*/ 1953802 h 3583481"/>
                  <a:gd name="connsiteX24" fmla="*/ 133149 w 2619984"/>
                  <a:gd name="connsiteY24" fmla="*/ 1856655 h 3583481"/>
                  <a:gd name="connsiteX25" fmla="*/ 127434 w 2619984"/>
                  <a:gd name="connsiteY25" fmla="*/ 1732078 h 3583481"/>
                  <a:gd name="connsiteX26" fmla="*/ 0 w 2619984"/>
                  <a:gd name="connsiteY26" fmla="*/ 1622930 h 3583481"/>
                  <a:gd name="connsiteX27" fmla="*/ 205724 w 2619984"/>
                  <a:gd name="connsiteY27" fmla="*/ 1596072 h 3583481"/>
                  <a:gd name="connsiteX28" fmla="*/ 257154 w 2619984"/>
                  <a:gd name="connsiteY28" fmla="*/ 1580071 h 3583481"/>
                  <a:gd name="connsiteX29" fmla="*/ 358873 w 2619984"/>
                  <a:gd name="connsiteY29" fmla="*/ 1557213 h 3583481"/>
                  <a:gd name="connsiteX30" fmla="*/ 389732 w 2619984"/>
                  <a:gd name="connsiteY30" fmla="*/ 1545212 h 3583481"/>
                  <a:gd name="connsiteX31" fmla="*/ 496594 w 2619984"/>
                  <a:gd name="connsiteY31" fmla="*/ 1495496 h 3583481"/>
                  <a:gd name="connsiteX32" fmla="*/ 561168 w 2619984"/>
                  <a:gd name="connsiteY32" fmla="*/ 1446922 h 3583481"/>
                  <a:gd name="connsiteX33" fmla="*/ 588598 w 2619984"/>
                  <a:gd name="connsiteY33" fmla="*/ 1332060 h 3583481"/>
                  <a:gd name="connsiteX34" fmla="*/ 595456 w 2619984"/>
                  <a:gd name="connsiteY34" fmla="*/ 1076048 h 3583481"/>
                  <a:gd name="connsiteX35" fmla="*/ 586884 w 2619984"/>
                  <a:gd name="connsiteY35" fmla="*/ 886897 h 3583481"/>
                  <a:gd name="connsiteX36" fmla="*/ 614313 w 2619984"/>
                  <a:gd name="connsiteY36" fmla="*/ 677745 h 3583481"/>
                  <a:gd name="connsiteX37" fmla="*/ 710318 w 2619984"/>
                  <a:gd name="connsiteY37" fmla="*/ 530881 h 3583481"/>
                  <a:gd name="connsiteX38" fmla="*/ 770320 w 2619984"/>
                  <a:gd name="connsiteY38" fmla="*/ 472021 h 3583481"/>
                  <a:gd name="connsiteX39" fmla="*/ 1458923 w 2619984"/>
                  <a:gd name="connsiteY39" fmla="*/ 0 h 3583481"/>
                  <a:gd name="connsiteX40" fmla="*/ 1460637 w 2619984"/>
                  <a:gd name="connsiteY40" fmla="*/ 0 h 3583481"/>
                  <a:gd name="connsiteX41" fmla="*/ 1550356 w 2619984"/>
                  <a:gd name="connsiteY41" fmla="*/ 29716 h 3583481"/>
                  <a:gd name="connsiteX0" fmla="*/ 1550356 w 2746639"/>
                  <a:gd name="connsiteY0" fmla="*/ 29716 h 3583481"/>
                  <a:gd name="connsiteX1" fmla="*/ 1818939 w 2746639"/>
                  <a:gd name="connsiteY1" fmla="*/ 176579 h 3583481"/>
                  <a:gd name="connsiteX2" fmla="*/ 2097809 w 2746639"/>
                  <a:gd name="connsiteY2" fmla="*/ 361731 h 3583481"/>
                  <a:gd name="connsiteX3" fmla="*/ 2502398 w 2746639"/>
                  <a:gd name="connsiteY3" fmla="*/ 974330 h 3583481"/>
                  <a:gd name="connsiteX4" fmla="*/ 2593831 w 2746639"/>
                  <a:gd name="connsiteY4" fmla="*/ 1389777 h 3583481"/>
                  <a:gd name="connsiteX5" fmla="*/ 2619547 w 2746639"/>
                  <a:gd name="connsiteY5" fmla="*/ 2749838 h 3583481"/>
                  <a:gd name="connsiteX6" fmla="*/ 2606624 w 2746639"/>
                  <a:gd name="connsiteY6" fmla="*/ 3583481 h 3583481"/>
                  <a:gd name="connsiteX7" fmla="*/ 782385 w 2746639"/>
                  <a:gd name="connsiteY7" fmla="*/ 2801358 h 3583481"/>
                  <a:gd name="connsiteX8" fmla="*/ 5185 w 2746639"/>
                  <a:gd name="connsiteY8" fmla="*/ 2593044 h 3583481"/>
                  <a:gd name="connsiteX9" fmla="*/ 266298 w 2746639"/>
                  <a:gd name="connsiteY9" fmla="*/ 2153811 h 3583481"/>
                  <a:gd name="connsiteX10" fmla="*/ 269155 w 2746639"/>
                  <a:gd name="connsiteY10" fmla="*/ 2152668 h 3583481"/>
                  <a:gd name="connsiteX11" fmla="*/ 543453 w 2746639"/>
                  <a:gd name="connsiteY11" fmla="*/ 2153240 h 3583481"/>
                  <a:gd name="connsiteX12" fmla="*/ 549739 w 2746639"/>
                  <a:gd name="connsiteY12" fmla="*/ 2155526 h 3583481"/>
                  <a:gd name="connsiteX13" fmla="*/ 747462 w 2746639"/>
                  <a:gd name="connsiteY13" fmla="*/ 2181813 h 3583481"/>
                  <a:gd name="connsiteX14" fmla="*/ 750891 w 2746639"/>
                  <a:gd name="connsiteY14" fmla="*/ 2181813 h 3583481"/>
                  <a:gd name="connsiteX15" fmla="*/ 763463 w 2746639"/>
                  <a:gd name="connsiteY15" fmla="*/ 2156097 h 3583481"/>
                  <a:gd name="connsiteX16" fmla="*/ 753748 w 2746639"/>
                  <a:gd name="connsiteY16" fmla="*/ 2143525 h 3583481"/>
                  <a:gd name="connsiteX17" fmla="*/ 694317 w 2746639"/>
                  <a:gd name="connsiteY17" fmla="*/ 2010376 h 3583481"/>
                  <a:gd name="connsiteX18" fmla="*/ 665173 w 2746639"/>
                  <a:gd name="connsiteY18" fmla="*/ 1980661 h 3583481"/>
                  <a:gd name="connsiteX19" fmla="*/ 641172 w 2746639"/>
                  <a:gd name="connsiteY19" fmla="*/ 1970946 h 3583481"/>
                  <a:gd name="connsiteX20" fmla="*/ 555454 w 2746639"/>
                  <a:gd name="connsiteY20" fmla="*/ 1953231 h 3583481"/>
                  <a:gd name="connsiteX21" fmla="*/ 306299 w 2746639"/>
                  <a:gd name="connsiteY21" fmla="*/ 1973232 h 3583481"/>
                  <a:gd name="connsiteX22" fmla="*/ 70289 w 2746639"/>
                  <a:gd name="connsiteY22" fmla="*/ 1953802 h 3583481"/>
                  <a:gd name="connsiteX23" fmla="*/ 133149 w 2746639"/>
                  <a:gd name="connsiteY23" fmla="*/ 1856655 h 3583481"/>
                  <a:gd name="connsiteX24" fmla="*/ 127434 w 2746639"/>
                  <a:gd name="connsiteY24" fmla="*/ 1732078 h 3583481"/>
                  <a:gd name="connsiteX25" fmla="*/ 0 w 2746639"/>
                  <a:gd name="connsiteY25" fmla="*/ 1622930 h 3583481"/>
                  <a:gd name="connsiteX26" fmla="*/ 205724 w 2746639"/>
                  <a:gd name="connsiteY26" fmla="*/ 1596072 h 3583481"/>
                  <a:gd name="connsiteX27" fmla="*/ 257154 w 2746639"/>
                  <a:gd name="connsiteY27" fmla="*/ 1580071 h 3583481"/>
                  <a:gd name="connsiteX28" fmla="*/ 358873 w 2746639"/>
                  <a:gd name="connsiteY28" fmla="*/ 1557213 h 3583481"/>
                  <a:gd name="connsiteX29" fmla="*/ 389732 w 2746639"/>
                  <a:gd name="connsiteY29" fmla="*/ 1545212 h 3583481"/>
                  <a:gd name="connsiteX30" fmla="*/ 496594 w 2746639"/>
                  <a:gd name="connsiteY30" fmla="*/ 1495496 h 3583481"/>
                  <a:gd name="connsiteX31" fmla="*/ 561168 w 2746639"/>
                  <a:gd name="connsiteY31" fmla="*/ 1446922 h 3583481"/>
                  <a:gd name="connsiteX32" fmla="*/ 588598 w 2746639"/>
                  <a:gd name="connsiteY32" fmla="*/ 1332060 h 3583481"/>
                  <a:gd name="connsiteX33" fmla="*/ 595456 w 2746639"/>
                  <a:gd name="connsiteY33" fmla="*/ 1076048 h 3583481"/>
                  <a:gd name="connsiteX34" fmla="*/ 586884 w 2746639"/>
                  <a:gd name="connsiteY34" fmla="*/ 886897 h 3583481"/>
                  <a:gd name="connsiteX35" fmla="*/ 614313 w 2746639"/>
                  <a:gd name="connsiteY35" fmla="*/ 677745 h 3583481"/>
                  <a:gd name="connsiteX36" fmla="*/ 710318 w 2746639"/>
                  <a:gd name="connsiteY36" fmla="*/ 530881 h 3583481"/>
                  <a:gd name="connsiteX37" fmla="*/ 770320 w 2746639"/>
                  <a:gd name="connsiteY37" fmla="*/ 472021 h 3583481"/>
                  <a:gd name="connsiteX38" fmla="*/ 1458923 w 2746639"/>
                  <a:gd name="connsiteY38" fmla="*/ 0 h 3583481"/>
                  <a:gd name="connsiteX39" fmla="*/ 1460637 w 2746639"/>
                  <a:gd name="connsiteY39" fmla="*/ 0 h 3583481"/>
                  <a:gd name="connsiteX40" fmla="*/ 1550356 w 2746639"/>
                  <a:gd name="connsiteY40" fmla="*/ 29716 h 3583481"/>
                  <a:gd name="connsiteX0" fmla="*/ 1550356 w 2741348"/>
                  <a:gd name="connsiteY0" fmla="*/ 29716 h 3583481"/>
                  <a:gd name="connsiteX1" fmla="*/ 1818939 w 2741348"/>
                  <a:gd name="connsiteY1" fmla="*/ 176579 h 3583481"/>
                  <a:gd name="connsiteX2" fmla="*/ 2097809 w 2741348"/>
                  <a:gd name="connsiteY2" fmla="*/ 361731 h 3583481"/>
                  <a:gd name="connsiteX3" fmla="*/ 2502398 w 2741348"/>
                  <a:gd name="connsiteY3" fmla="*/ 974330 h 3583481"/>
                  <a:gd name="connsiteX4" fmla="*/ 2593831 w 2741348"/>
                  <a:gd name="connsiteY4" fmla="*/ 1389777 h 3583481"/>
                  <a:gd name="connsiteX5" fmla="*/ 2606624 w 2741348"/>
                  <a:gd name="connsiteY5" fmla="*/ 3583481 h 3583481"/>
                  <a:gd name="connsiteX6" fmla="*/ 782385 w 2741348"/>
                  <a:gd name="connsiteY6" fmla="*/ 2801358 h 3583481"/>
                  <a:gd name="connsiteX7" fmla="*/ 5185 w 2741348"/>
                  <a:gd name="connsiteY7" fmla="*/ 2593044 h 3583481"/>
                  <a:gd name="connsiteX8" fmla="*/ 266298 w 2741348"/>
                  <a:gd name="connsiteY8" fmla="*/ 2153811 h 3583481"/>
                  <a:gd name="connsiteX9" fmla="*/ 269155 w 2741348"/>
                  <a:gd name="connsiteY9" fmla="*/ 2152668 h 3583481"/>
                  <a:gd name="connsiteX10" fmla="*/ 543453 w 2741348"/>
                  <a:gd name="connsiteY10" fmla="*/ 2153240 h 3583481"/>
                  <a:gd name="connsiteX11" fmla="*/ 549739 w 2741348"/>
                  <a:gd name="connsiteY11" fmla="*/ 2155526 h 3583481"/>
                  <a:gd name="connsiteX12" fmla="*/ 747462 w 2741348"/>
                  <a:gd name="connsiteY12" fmla="*/ 2181813 h 3583481"/>
                  <a:gd name="connsiteX13" fmla="*/ 750891 w 2741348"/>
                  <a:gd name="connsiteY13" fmla="*/ 2181813 h 3583481"/>
                  <a:gd name="connsiteX14" fmla="*/ 763463 w 2741348"/>
                  <a:gd name="connsiteY14" fmla="*/ 2156097 h 3583481"/>
                  <a:gd name="connsiteX15" fmla="*/ 753748 w 2741348"/>
                  <a:gd name="connsiteY15" fmla="*/ 2143525 h 3583481"/>
                  <a:gd name="connsiteX16" fmla="*/ 694317 w 2741348"/>
                  <a:gd name="connsiteY16" fmla="*/ 2010376 h 3583481"/>
                  <a:gd name="connsiteX17" fmla="*/ 665173 w 2741348"/>
                  <a:gd name="connsiteY17" fmla="*/ 1980661 h 3583481"/>
                  <a:gd name="connsiteX18" fmla="*/ 641172 w 2741348"/>
                  <a:gd name="connsiteY18" fmla="*/ 1970946 h 3583481"/>
                  <a:gd name="connsiteX19" fmla="*/ 555454 w 2741348"/>
                  <a:gd name="connsiteY19" fmla="*/ 1953231 h 3583481"/>
                  <a:gd name="connsiteX20" fmla="*/ 306299 w 2741348"/>
                  <a:gd name="connsiteY20" fmla="*/ 1973232 h 3583481"/>
                  <a:gd name="connsiteX21" fmla="*/ 70289 w 2741348"/>
                  <a:gd name="connsiteY21" fmla="*/ 1953802 h 3583481"/>
                  <a:gd name="connsiteX22" fmla="*/ 133149 w 2741348"/>
                  <a:gd name="connsiteY22" fmla="*/ 1856655 h 3583481"/>
                  <a:gd name="connsiteX23" fmla="*/ 127434 w 2741348"/>
                  <a:gd name="connsiteY23" fmla="*/ 1732078 h 3583481"/>
                  <a:gd name="connsiteX24" fmla="*/ 0 w 2741348"/>
                  <a:gd name="connsiteY24" fmla="*/ 1622930 h 3583481"/>
                  <a:gd name="connsiteX25" fmla="*/ 205724 w 2741348"/>
                  <a:gd name="connsiteY25" fmla="*/ 1596072 h 3583481"/>
                  <a:gd name="connsiteX26" fmla="*/ 257154 w 2741348"/>
                  <a:gd name="connsiteY26" fmla="*/ 1580071 h 3583481"/>
                  <a:gd name="connsiteX27" fmla="*/ 358873 w 2741348"/>
                  <a:gd name="connsiteY27" fmla="*/ 1557213 h 3583481"/>
                  <a:gd name="connsiteX28" fmla="*/ 389732 w 2741348"/>
                  <a:gd name="connsiteY28" fmla="*/ 1545212 h 3583481"/>
                  <a:gd name="connsiteX29" fmla="*/ 496594 w 2741348"/>
                  <a:gd name="connsiteY29" fmla="*/ 1495496 h 3583481"/>
                  <a:gd name="connsiteX30" fmla="*/ 561168 w 2741348"/>
                  <a:gd name="connsiteY30" fmla="*/ 1446922 h 3583481"/>
                  <a:gd name="connsiteX31" fmla="*/ 588598 w 2741348"/>
                  <a:gd name="connsiteY31" fmla="*/ 1332060 h 3583481"/>
                  <a:gd name="connsiteX32" fmla="*/ 595456 w 2741348"/>
                  <a:gd name="connsiteY32" fmla="*/ 1076048 h 3583481"/>
                  <a:gd name="connsiteX33" fmla="*/ 586884 w 2741348"/>
                  <a:gd name="connsiteY33" fmla="*/ 886897 h 3583481"/>
                  <a:gd name="connsiteX34" fmla="*/ 614313 w 2741348"/>
                  <a:gd name="connsiteY34" fmla="*/ 677745 h 3583481"/>
                  <a:gd name="connsiteX35" fmla="*/ 710318 w 2741348"/>
                  <a:gd name="connsiteY35" fmla="*/ 530881 h 3583481"/>
                  <a:gd name="connsiteX36" fmla="*/ 770320 w 2741348"/>
                  <a:gd name="connsiteY36" fmla="*/ 472021 h 3583481"/>
                  <a:gd name="connsiteX37" fmla="*/ 1458923 w 2741348"/>
                  <a:gd name="connsiteY37" fmla="*/ 0 h 3583481"/>
                  <a:gd name="connsiteX38" fmla="*/ 1460637 w 2741348"/>
                  <a:gd name="connsiteY38" fmla="*/ 0 h 3583481"/>
                  <a:gd name="connsiteX39" fmla="*/ 1550356 w 2741348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782385 w 2627289"/>
                  <a:gd name="connsiteY6" fmla="*/ 2801358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24565 w 2627289"/>
                  <a:gd name="connsiteY6" fmla="*/ 3546819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61227 w 2627289"/>
                  <a:gd name="connsiteY6" fmla="*/ 3571260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76680"/>
                  <a:gd name="connsiteY0" fmla="*/ 29716 h 3700834"/>
                  <a:gd name="connsiteX1" fmla="*/ 1818939 w 2676680"/>
                  <a:gd name="connsiteY1" fmla="*/ 176579 h 3700834"/>
                  <a:gd name="connsiteX2" fmla="*/ 2097809 w 2676680"/>
                  <a:gd name="connsiteY2" fmla="*/ 361731 h 3700834"/>
                  <a:gd name="connsiteX3" fmla="*/ 2502398 w 2676680"/>
                  <a:gd name="connsiteY3" fmla="*/ 974330 h 3700834"/>
                  <a:gd name="connsiteX4" fmla="*/ 2593831 w 2676680"/>
                  <a:gd name="connsiteY4" fmla="*/ 1389777 h 3700834"/>
                  <a:gd name="connsiteX5" fmla="*/ 2606624 w 2676680"/>
                  <a:gd name="connsiteY5" fmla="*/ 3583481 h 3700834"/>
                  <a:gd name="connsiteX6" fmla="*/ 1655413 w 2676680"/>
                  <a:gd name="connsiteY6" fmla="*/ 3351860 h 3700834"/>
                  <a:gd name="connsiteX7" fmla="*/ 1258993 w 2676680"/>
                  <a:gd name="connsiteY7" fmla="*/ 2923564 h 3700834"/>
                  <a:gd name="connsiteX8" fmla="*/ 5185 w 2676680"/>
                  <a:gd name="connsiteY8" fmla="*/ 2593044 h 3700834"/>
                  <a:gd name="connsiteX9" fmla="*/ 266298 w 2676680"/>
                  <a:gd name="connsiteY9" fmla="*/ 2153811 h 3700834"/>
                  <a:gd name="connsiteX10" fmla="*/ 269155 w 2676680"/>
                  <a:gd name="connsiteY10" fmla="*/ 2152668 h 3700834"/>
                  <a:gd name="connsiteX11" fmla="*/ 543453 w 2676680"/>
                  <a:gd name="connsiteY11" fmla="*/ 2153240 h 3700834"/>
                  <a:gd name="connsiteX12" fmla="*/ 549739 w 2676680"/>
                  <a:gd name="connsiteY12" fmla="*/ 2155526 h 3700834"/>
                  <a:gd name="connsiteX13" fmla="*/ 747462 w 2676680"/>
                  <a:gd name="connsiteY13" fmla="*/ 2181813 h 3700834"/>
                  <a:gd name="connsiteX14" fmla="*/ 750891 w 2676680"/>
                  <a:gd name="connsiteY14" fmla="*/ 2181813 h 3700834"/>
                  <a:gd name="connsiteX15" fmla="*/ 763463 w 2676680"/>
                  <a:gd name="connsiteY15" fmla="*/ 2156097 h 3700834"/>
                  <a:gd name="connsiteX16" fmla="*/ 753748 w 2676680"/>
                  <a:gd name="connsiteY16" fmla="*/ 2143525 h 3700834"/>
                  <a:gd name="connsiteX17" fmla="*/ 694317 w 2676680"/>
                  <a:gd name="connsiteY17" fmla="*/ 2010376 h 3700834"/>
                  <a:gd name="connsiteX18" fmla="*/ 665173 w 2676680"/>
                  <a:gd name="connsiteY18" fmla="*/ 1980661 h 3700834"/>
                  <a:gd name="connsiteX19" fmla="*/ 641172 w 2676680"/>
                  <a:gd name="connsiteY19" fmla="*/ 1970946 h 3700834"/>
                  <a:gd name="connsiteX20" fmla="*/ 555454 w 2676680"/>
                  <a:gd name="connsiteY20" fmla="*/ 1953231 h 3700834"/>
                  <a:gd name="connsiteX21" fmla="*/ 306299 w 2676680"/>
                  <a:gd name="connsiteY21" fmla="*/ 1973232 h 3700834"/>
                  <a:gd name="connsiteX22" fmla="*/ 70289 w 2676680"/>
                  <a:gd name="connsiteY22" fmla="*/ 1953802 h 3700834"/>
                  <a:gd name="connsiteX23" fmla="*/ 133149 w 2676680"/>
                  <a:gd name="connsiteY23" fmla="*/ 1856655 h 3700834"/>
                  <a:gd name="connsiteX24" fmla="*/ 127434 w 2676680"/>
                  <a:gd name="connsiteY24" fmla="*/ 1732078 h 3700834"/>
                  <a:gd name="connsiteX25" fmla="*/ 0 w 2676680"/>
                  <a:gd name="connsiteY25" fmla="*/ 1622930 h 3700834"/>
                  <a:gd name="connsiteX26" fmla="*/ 205724 w 2676680"/>
                  <a:gd name="connsiteY26" fmla="*/ 1596072 h 3700834"/>
                  <a:gd name="connsiteX27" fmla="*/ 257154 w 2676680"/>
                  <a:gd name="connsiteY27" fmla="*/ 1580071 h 3700834"/>
                  <a:gd name="connsiteX28" fmla="*/ 358873 w 2676680"/>
                  <a:gd name="connsiteY28" fmla="*/ 1557213 h 3700834"/>
                  <a:gd name="connsiteX29" fmla="*/ 389732 w 2676680"/>
                  <a:gd name="connsiteY29" fmla="*/ 1545212 h 3700834"/>
                  <a:gd name="connsiteX30" fmla="*/ 496594 w 2676680"/>
                  <a:gd name="connsiteY30" fmla="*/ 1495496 h 3700834"/>
                  <a:gd name="connsiteX31" fmla="*/ 561168 w 2676680"/>
                  <a:gd name="connsiteY31" fmla="*/ 1446922 h 3700834"/>
                  <a:gd name="connsiteX32" fmla="*/ 588598 w 2676680"/>
                  <a:gd name="connsiteY32" fmla="*/ 1332060 h 3700834"/>
                  <a:gd name="connsiteX33" fmla="*/ 595456 w 2676680"/>
                  <a:gd name="connsiteY33" fmla="*/ 1076048 h 3700834"/>
                  <a:gd name="connsiteX34" fmla="*/ 586884 w 2676680"/>
                  <a:gd name="connsiteY34" fmla="*/ 886897 h 3700834"/>
                  <a:gd name="connsiteX35" fmla="*/ 614313 w 2676680"/>
                  <a:gd name="connsiteY35" fmla="*/ 677745 h 3700834"/>
                  <a:gd name="connsiteX36" fmla="*/ 710318 w 2676680"/>
                  <a:gd name="connsiteY36" fmla="*/ 530881 h 3700834"/>
                  <a:gd name="connsiteX37" fmla="*/ 770320 w 2676680"/>
                  <a:gd name="connsiteY37" fmla="*/ 472021 h 3700834"/>
                  <a:gd name="connsiteX38" fmla="*/ 1458923 w 2676680"/>
                  <a:gd name="connsiteY38" fmla="*/ 0 h 3700834"/>
                  <a:gd name="connsiteX39" fmla="*/ 1460637 w 2676680"/>
                  <a:gd name="connsiteY39" fmla="*/ 0 h 3700834"/>
                  <a:gd name="connsiteX40" fmla="*/ 1550356 w 2676680"/>
                  <a:gd name="connsiteY40" fmla="*/ 29716 h 3700834"/>
                  <a:gd name="connsiteX0" fmla="*/ 1550356 w 2676680"/>
                  <a:gd name="connsiteY0" fmla="*/ 29716 h 3765404"/>
                  <a:gd name="connsiteX1" fmla="*/ 1818939 w 2676680"/>
                  <a:gd name="connsiteY1" fmla="*/ 176579 h 3765404"/>
                  <a:gd name="connsiteX2" fmla="*/ 2097809 w 2676680"/>
                  <a:gd name="connsiteY2" fmla="*/ 361731 h 3765404"/>
                  <a:gd name="connsiteX3" fmla="*/ 2502398 w 2676680"/>
                  <a:gd name="connsiteY3" fmla="*/ 974330 h 3765404"/>
                  <a:gd name="connsiteX4" fmla="*/ 2593831 w 2676680"/>
                  <a:gd name="connsiteY4" fmla="*/ 1389777 h 3765404"/>
                  <a:gd name="connsiteX5" fmla="*/ 2606624 w 2676680"/>
                  <a:gd name="connsiteY5" fmla="*/ 3583481 h 3765404"/>
                  <a:gd name="connsiteX6" fmla="*/ 1349896 w 2676680"/>
                  <a:gd name="connsiteY6" fmla="*/ 3608495 h 3765404"/>
                  <a:gd name="connsiteX7" fmla="*/ 1258993 w 2676680"/>
                  <a:gd name="connsiteY7" fmla="*/ 2923564 h 3765404"/>
                  <a:gd name="connsiteX8" fmla="*/ 5185 w 2676680"/>
                  <a:gd name="connsiteY8" fmla="*/ 2593044 h 3765404"/>
                  <a:gd name="connsiteX9" fmla="*/ 266298 w 2676680"/>
                  <a:gd name="connsiteY9" fmla="*/ 2153811 h 3765404"/>
                  <a:gd name="connsiteX10" fmla="*/ 269155 w 2676680"/>
                  <a:gd name="connsiteY10" fmla="*/ 2152668 h 3765404"/>
                  <a:gd name="connsiteX11" fmla="*/ 543453 w 2676680"/>
                  <a:gd name="connsiteY11" fmla="*/ 2153240 h 3765404"/>
                  <a:gd name="connsiteX12" fmla="*/ 549739 w 2676680"/>
                  <a:gd name="connsiteY12" fmla="*/ 2155526 h 3765404"/>
                  <a:gd name="connsiteX13" fmla="*/ 747462 w 2676680"/>
                  <a:gd name="connsiteY13" fmla="*/ 2181813 h 3765404"/>
                  <a:gd name="connsiteX14" fmla="*/ 750891 w 2676680"/>
                  <a:gd name="connsiteY14" fmla="*/ 2181813 h 3765404"/>
                  <a:gd name="connsiteX15" fmla="*/ 763463 w 2676680"/>
                  <a:gd name="connsiteY15" fmla="*/ 2156097 h 3765404"/>
                  <a:gd name="connsiteX16" fmla="*/ 753748 w 2676680"/>
                  <a:gd name="connsiteY16" fmla="*/ 2143525 h 3765404"/>
                  <a:gd name="connsiteX17" fmla="*/ 694317 w 2676680"/>
                  <a:gd name="connsiteY17" fmla="*/ 2010376 h 3765404"/>
                  <a:gd name="connsiteX18" fmla="*/ 665173 w 2676680"/>
                  <a:gd name="connsiteY18" fmla="*/ 1980661 h 3765404"/>
                  <a:gd name="connsiteX19" fmla="*/ 641172 w 2676680"/>
                  <a:gd name="connsiteY19" fmla="*/ 1970946 h 3765404"/>
                  <a:gd name="connsiteX20" fmla="*/ 555454 w 2676680"/>
                  <a:gd name="connsiteY20" fmla="*/ 1953231 h 3765404"/>
                  <a:gd name="connsiteX21" fmla="*/ 306299 w 2676680"/>
                  <a:gd name="connsiteY21" fmla="*/ 1973232 h 3765404"/>
                  <a:gd name="connsiteX22" fmla="*/ 70289 w 2676680"/>
                  <a:gd name="connsiteY22" fmla="*/ 1953802 h 3765404"/>
                  <a:gd name="connsiteX23" fmla="*/ 133149 w 2676680"/>
                  <a:gd name="connsiteY23" fmla="*/ 1856655 h 3765404"/>
                  <a:gd name="connsiteX24" fmla="*/ 127434 w 2676680"/>
                  <a:gd name="connsiteY24" fmla="*/ 1732078 h 3765404"/>
                  <a:gd name="connsiteX25" fmla="*/ 0 w 2676680"/>
                  <a:gd name="connsiteY25" fmla="*/ 1622930 h 3765404"/>
                  <a:gd name="connsiteX26" fmla="*/ 205724 w 2676680"/>
                  <a:gd name="connsiteY26" fmla="*/ 1596072 h 3765404"/>
                  <a:gd name="connsiteX27" fmla="*/ 257154 w 2676680"/>
                  <a:gd name="connsiteY27" fmla="*/ 1580071 h 3765404"/>
                  <a:gd name="connsiteX28" fmla="*/ 358873 w 2676680"/>
                  <a:gd name="connsiteY28" fmla="*/ 1557213 h 3765404"/>
                  <a:gd name="connsiteX29" fmla="*/ 389732 w 2676680"/>
                  <a:gd name="connsiteY29" fmla="*/ 1545212 h 3765404"/>
                  <a:gd name="connsiteX30" fmla="*/ 496594 w 2676680"/>
                  <a:gd name="connsiteY30" fmla="*/ 1495496 h 3765404"/>
                  <a:gd name="connsiteX31" fmla="*/ 561168 w 2676680"/>
                  <a:gd name="connsiteY31" fmla="*/ 1446922 h 3765404"/>
                  <a:gd name="connsiteX32" fmla="*/ 588598 w 2676680"/>
                  <a:gd name="connsiteY32" fmla="*/ 1332060 h 3765404"/>
                  <a:gd name="connsiteX33" fmla="*/ 595456 w 2676680"/>
                  <a:gd name="connsiteY33" fmla="*/ 1076048 h 3765404"/>
                  <a:gd name="connsiteX34" fmla="*/ 586884 w 2676680"/>
                  <a:gd name="connsiteY34" fmla="*/ 886897 h 3765404"/>
                  <a:gd name="connsiteX35" fmla="*/ 614313 w 2676680"/>
                  <a:gd name="connsiteY35" fmla="*/ 677745 h 3765404"/>
                  <a:gd name="connsiteX36" fmla="*/ 710318 w 2676680"/>
                  <a:gd name="connsiteY36" fmla="*/ 530881 h 3765404"/>
                  <a:gd name="connsiteX37" fmla="*/ 770320 w 2676680"/>
                  <a:gd name="connsiteY37" fmla="*/ 472021 h 3765404"/>
                  <a:gd name="connsiteX38" fmla="*/ 1458923 w 2676680"/>
                  <a:gd name="connsiteY38" fmla="*/ 0 h 3765404"/>
                  <a:gd name="connsiteX39" fmla="*/ 1460637 w 2676680"/>
                  <a:gd name="connsiteY39" fmla="*/ 0 h 3765404"/>
                  <a:gd name="connsiteX40" fmla="*/ 1550356 w 2676680"/>
                  <a:gd name="connsiteY40" fmla="*/ 29716 h 3765404"/>
                  <a:gd name="connsiteX0" fmla="*/ 1550356 w 2676680"/>
                  <a:gd name="connsiteY0" fmla="*/ 29716 h 3732707"/>
                  <a:gd name="connsiteX1" fmla="*/ 1818939 w 2676680"/>
                  <a:gd name="connsiteY1" fmla="*/ 176579 h 3732707"/>
                  <a:gd name="connsiteX2" fmla="*/ 2097809 w 2676680"/>
                  <a:gd name="connsiteY2" fmla="*/ 361731 h 3732707"/>
                  <a:gd name="connsiteX3" fmla="*/ 2502398 w 2676680"/>
                  <a:gd name="connsiteY3" fmla="*/ 974330 h 3732707"/>
                  <a:gd name="connsiteX4" fmla="*/ 2593831 w 2676680"/>
                  <a:gd name="connsiteY4" fmla="*/ 1389777 h 3732707"/>
                  <a:gd name="connsiteX5" fmla="*/ 2606624 w 2676680"/>
                  <a:gd name="connsiteY5" fmla="*/ 3583481 h 3732707"/>
                  <a:gd name="connsiteX6" fmla="*/ 1349896 w 2676680"/>
                  <a:gd name="connsiteY6" fmla="*/ 3608495 h 3732707"/>
                  <a:gd name="connsiteX7" fmla="*/ 1258993 w 2676680"/>
                  <a:gd name="connsiteY7" fmla="*/ 2923564 h 3732707"/>
                  <a:gd name="connsiteX8" fmla="*/ 5185 w 2676680"/>
                  <a:gd name="connsiteY8" fmla="*/ 2593044 h 3732707"/>
                  <a:gd name="connsiteX9" fmla="*/ 266298 w 2676680"/>
                  <a:gd name="connsiteY9" fmla="*/ 2153811 h 3732707"/>
                  <a:gd name="connsiteX10" fmla="*/ 269155 w 2676680"/>
                  <a:gd name="connsiteY10" fmla="*/ 2152668 h 3732707"/>
                  <a:gd name="connsiteX11" fmla="*/ 543453 w 2676680"/>
                  <a:gd name="connsiteY11" fmla="*/ 2153240 h 3732707"/>
                  <a:gd name="connsiteX12" fmla="*/ 549739 w 2676680"/>
                  <a:gd name="connsiteY12" fmla="*/ 2155526 h 3732707"/>
                  <a:gd name="connsiteX13" fmla="*/ 747462 w 2676680"/>
                  <a:gd name="connsiteY13" fmla="*/ 2181813 h 3732707"/>
                  <a:gd name="connsiteX14" fmla="*/ 750891 w 2676680"/>
                  <a:gd name="connsiteY14" fmla="*/ 2181813 h 3732707"/>
                  <a:gd name="connsiteX15" fmla="*/ 763463 w 2676680"/>
                  <a:gd name="connsiteY15" fmla="*/ 2156097 h 3732707"/>
                  <a:gd name="connsiteX16" fmla="*/ 753748 w 2676680"/>
                  <a:gd name="connsiteY16" fmla="*/ 2143525 h 3732707"/>
                  <a:gd name="connsiteX17" fmla="*/ 694317 w 2676680"/>
                  <a:gd name="connsiteY17" fmla="*/ 2010376 h 3732707"/>
                  <a:gd name="connsiteX18" fmla="*/ 665173 w 2676680"/>
                  <a:gd name="connsiteY18" fmla="*/ 1980661 h 3732707"/>
                  <a:gd name="connsiteX19" fmla="*/ 641172 w 2676680"/>
                  <a:gd name="connsiteY19" fmla="*/ 1970946 h 3732707"/>
                  <a:gd name="connsiteX20" fmla="*/ 555454 w 2676680"/>
                  <a:gd name="connsiteY20" fmla="*/ 1953231 h 3732707"/>
                  <a:gd name="connsiteX21" fmla="*/ 306299 w 2676680"/>
                  <a:gd name="connsiteY21" fmla="*/ 1973232 h 3732707"/>
                  <a:gd name="connsiteX22" fmla="*/ 70289 w 2676680"/>
                  <a:gd name="connsiteY22" fmla="*/ 1953802 h 3732707"/>
                  <a:gd name="connsiteX23" fmla="*/ 133149 w 2676680"/>
                  <a:gd name="connsiteY23" fmla="*/ 1856655 h 3732707"/>
                  <a:gd name="connsiteX24" fmla="*/ 127434 w 2676680"/>
                  <a:gd name="connsiteY24" fmla="*/ 1732078 h 3732707"/>
                  <a:gd name="connsiteX25" fmla="*/ 0 w 2676680"/>
                  <a:gd name="connsiteY25" fmla="*/ 1622930 h 3732707"/>
                  <a:gd name="connsiteX26" fmla="*/ 205724 w 2676680"/>
                  <a:gd name="connsiteY26" fmla="*/ 1596072 h 3732707"/>
                  <a:gd name="connsiteX27" fmla="*/ 257154 w 2676680"/>
                  <a:gd name="connsiteY27" fmla="*/ 1580071 h 3732707"/>
                  <a:gd name="connsiteX28" fmla="*/ 358873 w 2676680"/>
                  <a:gd name="connsiteY28" fmla="*/ 1557213 h 3732707"/>
                  <a:gd name="connsiteX29" fmla="*/ 389732 w 2676680"/>
                  <a:gd name="connsiteY29" fmla="*/ 1545212 h 3732707"/>
                  <a:gd name="connsiteX30" fmla="*/ 496594 w 2676680"/>
                  <a:gd name="connsiteY30" fmla="*/ 1495496 h 3732707"/>
                  <a:gd name="connsiteX31" fmla="*/ 561168 w 2676680"/>
                  <a:gd name="connsiteY31" fmla="*/ 1446922 h 3732707"/>
                  <a:gd name="connsiteX32" fmla="*/ 588598 w 2676680"/>
                  <a:gd name="connsiteY32" fmla="*/ 1332060 h 3732707"/>
                  <a:gd name="connsiteX33" fmla="*/ 595456 w 2676680"/>
                  <a:gd name="connsiteY33" fmla="*/ 1076048 h 3732707"/>
                  <a:gd name="connsiteX34" fmla="*/ 586884 w 2676680"/>
                  <a:gd name="connsiteY34" fmla="*/ 886897 h 3732707"/>
                  <a:gd name="connsiteX35" fmla="*/ 614313 w 2676680"/>
                  <a:gd name="connsiteY35" fmla="*/ 677745 h 3732707"/>
                  <a:gd name="connsiteX36" fmla="*/ 710318 w 2676680"/>
                  <a:gd name="connsiteY36" fmla="*/ 530881 h 3732707"/>
                  <a:gd name="connsiteX37" fmla="*/ 770320 w 2676680"/>
                  <a:gd name="connsiteY37" fmla="*/ 472021 h 3732707"/>
                  <a:gd name="connsiteX38" fmla="*/ 1458923 w 2676680"/>
                  <a:gd name="connsiteY38" fmla="*/ 0 h 3732707"/>
                  <a:gd name="connsiteX39" fmla="*/ 1460637 w 2676680"/>
                  <a:gd name="connsiteY39" fmla="*/ 0 h 3732707"/>
                  <a:gd name="connsiteX40" fmla="*/ 1550356 w 2676680"/>
                  <a:gd name="connsiteY40" fmla="*/ 29716 h 3732707"/>
                  <a:gd name="connsiteX0" fmla="*/ 1550356 w 2676680"/>
                  <a:gd name="connsiteY0" fmla="*/ 29716 h 3608495"/>
                  <a:gd name="connsiteX1" fmla="*/ 1818939 w 2676680"/>
                  <a:gd name="connsiteY1" fmla="*/ 176579 h 3608495"/>
                  <a:gd name="connsiteX2" fmla="*/ 2097809 w 2676680"/>
                  <a:gd name="connsiteY2" fmla="*/ 361731 h 3608495"/>
                  <a:gd name="connsiteX3" fmla="*/ 2502398 w 2676680"/>
                  <a:gd name="connsiteY3" fmla="*/ 974330 h 3608495"/>
                  <a:gd name="connsiteX4" fmla="*/ 2593831 w 2676680"/>
                  <a:gd name="connsiteY4" fmla="*/ 1389777 h 3608495"/>
                  <a:gd name="connsiteX5" fmla="*/ 2606624 w 2676680"/>
                  <a:gd name="connsiteY5" fmla="*/ 3583481 h 3608495"/>
                  <a:gd name="connsiteX6" fmla="*/ 1349896 w 2676680"/>
                  <a:gd name="connsiteY6" fmla="*/ 3608495 h 3608495"/>
                  <a:gd name="connsiteX7" fmla="*/ 1258993 w 2676680"/>
                  <a:gd name="connsiteY7" fmla="*/ 2923564 h 3608495"/>
                  <a:gd name="connsiteX8" fmla="*/ 5185 w 2676680"/>
                  <a:gd name="connsiteY8" fmla="*/ 2593044 h 3608495"/>
                  <a:gd name="connsiteX9" fmla="*/ 266298 w 2676680"/>
                  <a:gd name="connsiteY9" fmla="*/ 2153811 h 3608495"/>
                  <a:gd name="connsiteX10" fmla="*/ 269155 w 2676680"/>
                  <a:gd name="connsiteY10" fmla="*/ 2152668 h 3608495"/>
                  <a:gd name="connsiteX11" fmla="*/ 543453 w 2676680"/>
                  <a:gd name="connsiteY11" fmla="*/ 2153240 h 3608495"/>
                  <a:gd name="connsiteX12" fmla="*/ 549739 w 2676680"/>
                  <a:gd name="connsiteY12" fmla="*/ 2155526 h 3608495"/>
                  <a:gd name="connsiteX13" fmla="*/ 747462 w 2676680"/>
                  <a:gd name="connsiteY13" fmla="*/ 2181813 h 3608495"/>
                  <a:gd name="connsiteX14" fmla="*/ 750891 w 2676680"/>
                  <a:gd name="connsiteY14" fmla="*/ 2181813 h 3608495"/>
                  <a:gd name="connsiteX15" fmla="*/ 763463 w 2676680"/>
                  <a:gd name="connsiteY15" fmla="*/ 2156097 h 3608495"/>
                  <a:gd name="connsiteX16" fmla="*/ 753748 w 2676680"/>
                  <a:gd name="connsiteY16" fmla="*/ 2143525 h 3608495"/>
                  <a:gd name="connsiteX17" fmla="*/ 694317 w 2676680"/>
                  <a:gd name="connsiteY17" fmla="*/ 2010376 h 3608495"/>
                  <a:gd name="connsiteX18" fmla="*/ 665173 w 2676680"/>
                  <a:gd name="connsiteY18" fmla="*/ 1980661 h 3608495"/>
                  <a:gd name="connsiteX19" fmla="*/ 641172 w 2676680"/>
                  <a:gd name="connsiteY19" fmla="*/ 1970946 h 3608495"/>
                  <a:gd name="connsiteX20" fmla="*/ 555454 w 2676680"/>
                  <a:gd name="connsiteY20" fmla="*/ 1953231 h 3608495"/>
                  <a:gd name="connsiteX21" fmla="*/ 306299 w 2676680"/>
                  <a:gd name="connsiteY21" fmla="*/ 1973232 h 3608495"/>
                  <a:gd name="connsiteX22" fmla="*/ 70289 w 2676680"/>
                  <a:gd name="connsiteY22" fmla="*/ 1953802 h 3608495"/>
                  <a:gd name="connsiteX23" fmla="*/ 133149 w 2676680"/>
                  <a:gd name="connsiteY23" fmla="*/ 1856655 h 3608495"/>
                  <a:gd name="connsiteX24" fmla="*/ 127434 w 2676680"/>
                  <a:gd name="connsiteY24" fmla="*/ 1732078 h 3608495"/>
                  <a:gd name="connsiteX25" fmla="*/ 0 w 2676680"/>
                  <a:gd name="connsiteY25" fmla="*/ 1622930 h 3608495"/>
                  <a:gd name="connsiteX26" fmla="*/ 205724 w 2676680"/>
                  <a:gd name="connsiteY26" fmla="*/ 1596072 h 3608495"/>
                  <a:gd name="connsiteX27" fmla="*/ 257154 w 2676680"/>
                  <a:gd name="connsiteY27" fmla="*/ 1580071 h 3608495"/>
                  <a:gd name="connsiteX28" fmla="*/ 358873 w 2676680"/>
                  <a:gd name="connsiteY28" fmla="*/ 1557213 h 3608495"/>
                  <a:gd name="connsiteX29" fmla="*/ 389732 w 2676680"/>
                  <a:gd name="connsiteY29" fmla="*/ 1545212 h 3608495"/>
                  <a:gd name="connsiteX30" fmla="*/ 496594 w 2676680"/>
                  <a:gd name="connsiteY30" fmla="*/ 1495496 h 3608495"/>
                  <a:gd name="connsiteX31" fmla="*/ 561168 w 2676680"/>
                  <a:gd name="connsiteY31" fmla="*/ 1446922 h 3608495"/>
                  <a:gd name="connsiteX32" fmla="*/ 588598 w 2676680"/>
                  <a:gd name="connsiteY32" fmla="*/ 1332060 h 3608495"/>
                  <a:gd name="connsiteX33" fmla="*/ 595456 w 2676680"/>
                  <a:gd name="connsiteY33" fmla="*/ 1076048 h 3608495"/>
                  <a:gd name="connsiteX34" fmla="*/ 586884 w 2676680"/>
                  <a:gd name="connsiteY34" fmla="*/ 886897 h 3608495"/>
                  <a:gd name="connsiteX35" fmla="*/ 614313 w 2676680"/>
                  <a:gd name="connsiteY35" fmla="*/ 677745 h 3608495"/>
                  <a:gd name="connsiteX36" fmla="*/ 710318 w 2676680"/>
                  <a:gd name="connsiteY36" fmla="*/ 530881 h 3608495"/>
                  <a:gd name="connsiteX37" fmla="*/ 770320 w 2676680"/>
                  <a:gd name="connsiteY37" fmla="*/ 472021 h 3608495"/>
                  <a:gd name="connsiteX38" fmla="*/ 1458923 w 2676680"/>
                  <a:gd name="connsiteY38" fmla="*/ 0 h 3608495"/>
                  <a:gd name="connsiteX39" fmla="*/ 1460637 w 2676680"/>
                  <a:gd name="connsiteY39" fmla="*/ 0 h 3608495"/>
                  <a:gd name="connsiteX40" fmla="*/ 1550356 w 2676680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588335"/>
                  <a:gd name="connsiteX1" fmla="*/ 1818939 w 2606624"/>
                  <a:gd name="connsiteY1" fmla="*/ 176579 h 3588335"/>
                  <a:gd name="connsiteX2" fmla="*/ 2097809 w 2606624"/>
                  <a:gd name="connsiteY2" fmla="*/ 361731 h 3588335"/>
                  <a:gd name="connsiteX3" fmla="*/ 2502398 w 2606624"/>
                  <a:gd name="connsiteY3" fmla="*/ 974330 h 3588335"/>
                  <a:gd name="connsiteX4" fmla="*/ 2593831 w 2606624"/>
                  <a:gd name="connsiteY4" fmla="*/ 1389777 h 3588335"/>
                  <a:gd name="connsiteX5" fmla="*/ 2606624 w 2606624"/>
                  <a:gd name="connsiteY5" fmla="*/ 3583481 h 3588335"/>
                  <a:gd name="connsiteX6" fmla="*/ 1508764 w 2606624"/>
                  <a:gd name="connsiteY6" fmla="*/ 3559613 h 3588335"/>
                  <a:gd name="connsiteX7" fmla="*/ 1258993 w 2606624"/>
                  <a:gd name="connsiteY7" fmla="*/ 2923564 h 3588335"/>
                  <a:gd name="connsiteX8" fmla="*/ 5185 w 2606624"/>
                  <a:gd name="connsiteY8" fmla="*/ 2593044 h 3588335"/>
                  <a:gd name="connsiteX9" fmla="*/ 266298 w 2606624"/>
                  <a:gd name="connsiteY9" fmla="*/ 2153811 h 3588335"/>
                  <a:gd name="connsiteX10" fmla="*/ 269155 w 2606624"/>
                  <a:gd name="connsiteY10" fmla="*/ 2152668 h 3588335"/>
                  <a:gd name="connsiteX11" fmla="*/ 543453 w 2606624"/>
                  <a:gd name="connsiteY11" fmla="*/ 2153240 h 3588335"/>
                  <a:gd name="connsiteX12" fmla="*/ 549739 w 2606624"/>
                  <a:gd name="connsiteY12" fmla="*/ 2155526 h 3588335"/>
                  <a:gd name="connsiteX13" fmla="*/ 747462 w 2606624"/>
                  <a:gd name="connsiteY13" fmla="*/ 2181813 h 3588335"/>
                  <a:gd name="connsiteX14" fmla="*/ 750891 w 2606624"/>
                  <a:gd name="connsiteY14" fmla="*/ 2181813 h 3588335"/>
                  <a:gd name="connsiteX15" fmla="*/ 763463 w 2606624"/>
                  <a:gd name="connsiteY15" fmla="*/ 2156097 h 3588335"/>
                  <a:gd name="connsiteX16" fmla="*/ 753748 w 2606624"/>
                  <a:gd name="connsiteY16" fmla="*/ 2143525 h 3588335"/>
                  <a:gd name="connsiteX17" fmla="*/ 694317 w 2606624"/>
                  <a:gd name="connsiteY17" fmla="*/ 2010376 h 3588335"/>
                  <a:gd name="connsiteX18" fmla="*/ 665173 w 2606624"/>
                  <a:gd name="connsiteY18" fmla="*/ 1980661 h 3588335"/>
                  <a:gd name="connsiteX19" fmla="*/ 641172 w 2606624"/>
                  <a:gd name="connsiteY19" fmla="*/ 1970946 h 3588335"/>
                  <a:gd name="connsiteX20" fmla="*/ 555454 w 2606624"/>
                  <a:gd name="connsiteY20" fmla="*/ 1953231 h 3588335"/>
                  <a:gd name="connsiteX21" fmla="*/ 306299 w 2606624"/>
                  <a:gd name="connsiteY21" fmla="*/ 1973232 h 3588335"/>
                  <a:gd name="connsiteX22" fmla="*/ 70289 w 2606624"/>
                  <a:gd name="connsiteY22" fmla="*/ 1953802 h 3588335"/>
                  <a:gd name="connsiteX23" fmla="*/ 133149 w 2606624"/>
                  <a:gd name="connsiteY23" fmla="*/ 1856655 h 3588335"/>
                  <a:gd name="connsiteX24" fmla="*/ 127434 w 2606624"/>
                  <a:gd name="connsiteY24" fmla="*/ 1732078 h 3588335"/>
                  <a:gd name="connsiteX25" fmla="*/ 0 w 2606624"/>
                  <a:gd name="connsiteY25" fmla="*/ 1622930 h 3588335"/>
                  <a:gd name="connsiteX26" fmla="*/ 205724 w 2606624"/>
                  <a:gd name="connsiteY26" fmla="*/ 1596072 h 3588335"/>
                  <a:gd name="connsiteX27" fmla="*/ 257154 w 2606624"/>
                  <a:gd name="connsiteY27" fmla="*/ 1580071 h 3588335"/>
                  <a:gd name="connsiteX28" fmla="*/ 358873 w 2606624"/>
                  <a:gd name="connsiteY28" fmla="*/ 1557213 h 3588335"/>
                  <a:gd name="connsiteX29" fmla="*/ 389732 w 2606624"/>
                  <a:gd name="connsiteY29" fmla="*/ 1545212 h 3588335"/>
                  <a:gd name="connsiteX30" fmla="*/ 496594 w 2606624"/>
                  <a:gd name="connsiteY30" fmla="*/ 1495496 h 3588335"/>
                  <a:gd name="connsiteX31" fmla="*/ 561168 w 2606624"/>
                  <a:gd name="connsiteY31" fmla="*/ 1446922 h 3588335"/>
                  <a:gd name="connsiteX32" fmla="*/ 588598 w 2606624"/>
                  <a:gd name="connsiteY32" fmla="*/ 1332060 h 3588335"/>
                  <a:gd name="connsiteX33" fmla="*/ 595456 w 2606624"/>
                  <a:gd name="connsiteY33" fmla="*/ 1076048 h 3588335"/>
                  <a:gd name="connsiteX34" fmla="*/ 586884 w 2606624"/>
                  <a:gd name="connsiteY34" fmla="*/ 886897 h 3588335"/>
                  <a:gd name="connsiteX35" fmla="*/ 614313 w 2606624"/>
                  <a:gd name="connsiteY35" fmla="*/ 677745 h 3588335"/>
                  <a:gd name="connsiteX36" fmla="*/ 710318 w 2606624"/>
                  <a:gd name="connsiteY36" fmla="*/ 530881 h 3588335"/>
                  <a:gd name="connsiteX37" fmla="*/ 770320 w 2606624"/>
                  <a:gd name="connsiteY37" fmla="*/ 472021 h 3588335"/>
                  <a:gd name="connsiteX38" fmla="*/ 1458923 w 2606624"/>
                  <a:gd name="connsiteY38" fmla="*/ 0 h 3588335"/>
                  <a:gd name="connsiteX39" fmla="*/ 1460637 w 2606624"/>
                  <a:gd name="connsiteY39" fmla="*/ 0 h 3588335"/>
                  <a:gd name="connsiteX40" fmla="*/ 1550356 w 2606624"/>
                  <a:gd name="connsiteY40" fmla="*/ 29716 h 3588335"/>
                  <a:gd name="connsiteX0" fmla="*/ 1550356 w 2606624"/>
                  <a:gd name="connsiteY0" fmla="*/ 29716 h 3636079"/>
                  <a:gd name="connsiteX1" fmla="*/ 1818939 w 2606624"/>
                  <a:gd name="connsiteY1" fmla="*/ 176579 h 3636079"/>
                  <a:gd name="connsiteX2" fmla="*/ 2097809 w 2606624"/>
                  <a:gd name="connsiteY2" fmla="*/ 361731 h 3636079"/>
                  <a:gd name="connsiteX3" fmla="*/ 2502398 w 2606624"/>
                  <a:gd name="connsiteY3" fmla="*/ 974330 h 3636079"/>
                  <a:gd name="connsiteX4" fmla="*/ 2593831 w 2606624"/>
                  <a:gd name="connsiteY4" fmla="*/ 1389777 h 3636079"/>
                  <a:gd name="connsiteX5" fmla="*/ 2606624 w 2606624"/>
                  <a:gd name="connsiteY5" fmla="*/ 3583481 h 3636079"/>
                  <a:gd name="connsiteX6" fmla="*/ 1258993 w 2606624"/>
                  <a:gd name="connsiteY6" fmla="*/ 2923564 h 3636079"/>
                  <a:gd name="connsiteX7" fmla="*/ 5185 w 2606624"/>
                  <a:gd name="connsiteY7" fmla="*/ 2593044 h 3636079"/>
                  <a:gd name="connsiteX8" fmla="*/ 266298 w 2606624"/>
                  <a:gd name="connsiteY8" fmla="*/ 2153811 h 3636079"/>
                  <a:gd name="connsiteX9" fmla="*/ 269155 w 2606624"/>
                  <a:gd name="connsiteY9" fmla="*/ 2152668 h 3636079"/>
                  <a:gd name="connsiteX10" fmla="*/ 543453 w 2606624"/>
                  <a:gd name="connsiteY10" fmla="*/ 2153240 h 3636079"/>
                  <a:gd name="connsiteX11" fmla="*/ 549739 w 2606624"/>
                  <a:gd name="connsiteY11" fmla="*/ 2155526 h 3636079"/>
                  <a:gd name="connsiteX12" fmla="*/ 747462 w 2606624"/>
                  <a:gd name="connsiteY12" fmla="*/ 2181813 h 3636079"/>
                  <a:gd name="connsiteX13" fmla="*/ 750891 w 2606624"/>
                  <a:gd name="connsiteY13" fmla="*/ 2181813 h 3636079"/>
                  <a:gd name="connsiteX14" fmla="*/ 763463 w 2606624"/>
                  <a:gd name="connsiteY14" fmla="*/ 2156097 h 3636079"/>
                  <a:gd name="connsiteX15" fmla="*/ 753748 w 2606624"/>
                  <a:gd name="connsiteY15" fmla="*/ 2143525 h 3636079"/>
                  <a:gd name="connsiteX16" fmla="*/ 694317 w 2606624"/>
                  <a:gd name="connsiteY16" fmla="*/ 2010376 h 3636079"/>
                  <a:gd name="connsiteX17" fmla="*/ 665173 w 2606624"/>
                  <a:gd name="connsiteY17" fmla="*/ 1980661 h 3636079"/>
                  <a:gd name="connsiteX18" fmla="*/ 641172 w 2606624"/>
                  <a:gd name="connsiteY18" fmla="*/ 1970946 h 3636079"/>
                  <a:gd name="connsiteX19" fmla="*/ 555454 w 2606624"/>
                  <a:gd name="connsiteY19" fmla="*/ 1953231 h 3636079"/>
                  <a:gd name="connsiteX20" fmla="*/ 306299 w 2606624"/>
                  <a:gd name="connsiteY20" fmla="*/ 1973232 h 3636079"/>
                  <a:gd name="connsiteX21" fmla="*/ 70289 w 2606624"/>
                  <a:gd name="connsiteY21" fmla="*/ 1953802 h 3636079"/>
                  <a:gd name="connsiteX22" fmla="*/ 133149 w 2606624"/>
                  <a:gd name="connsiteY22" fmla="*/ 1856655 h 3636079"/>
                  <a:gd name="connsiteX23" fmla="*/ 127434 w 2606624"/>
                  <a:gd name="connsiteY23" fmla="*/ 1732078 h 3636079"/>
                  <a:gd name="connsiteX24" fmla="*/ 0 w 2606624"/>
                  <a:gd name="connsiteY24" fmla="*/ 1622930 h 3636079"/>
                  <a:gd name="connsiteX25" fmla="*/ 205724 w 2606624"/>
                  <a:gd name="connsiteY25" fmla="*/ 1596072 h 3636079"/>
                  <a:gd name="connsiteX26" fmla="*/ 257154 w 2606624"/>
                  <a:gd name="connsiteY26" fmla="*/ 1580071 h 3636079"/>
                  <a:gd name="connsiteX27" fmla="*/ 358873 w 2606624"/>
                  <a:gd name="connsiteY27" fmla="*/ 1557213 h 3636079"/>
                  <a:gd name="connsiteX28" fmla="*/ 389732 w 2606624"/>
                  <a:gd name="connsiteY28" fmla="*/ 1545212 h 3636079"/>
                  <a:gd name="connsiteX29" fmla="*/ 496594 w 2606624"/>
                  <a:gd name="connsiteY29" fmla="*/ 1495496 h 3636079"/>
                  <a:gd name="connsiteX30" fmla="*/ 561168 w 2606624"/>
                  <a:gd name="connsiteY30" fmla="*/ 1446922 h 3636079"/>
                  <a:gd name="connsiteX31" fmla="*/ 588598 w 2606624"/>
                  <a:gd name="connsiteY31" fmla="*/ 1332060 h 3636079"/>
                  <a:gd name="connsiteX32" fmla="*/ 595456 w 2606624"/>
                  <a:gd name="connsiteY32" fmla="*/ 1076048 h 3636079"/>
                  <a:gd name="connsiteX33" fmla="*/ 586884 w 2606624"/>
                  <a:gd name="connsiteY33" fmla="*/ 886897 h 3636079"/>
                  <a:gd name="connsiteX34" fmla="*/ 614313 w 2606624"/>
                  <a:gd name="connsiteY34" fmla="*/ 677745 h 3636079"/>
                  <a:gd name="connsiteX35" fmla="*/ 710318 w 2606624"/>
                  <a:gd name="connsiteY35" fmla="*/ 530881 h 3636079"/>
                  <a:gd name="connsiteX36" fmla="*/ 770320 w 2606624"/>
                  <a:gd name="connsiteY36" fmla="*/ 472021 h 3636079"/>
                  <a:gd name="connsiteX37" fmla="*/ 1458923 w 2606624"/>
                  <a:gd name="connsiteY37" fmla="*/ 0 h 3636079"/>
                  <a:gd name="connsiteX38" fmla="*/ 1460637 w 2606624"/>
                  <a:gd name="connsiteY38" fmla="*/ 0 h 3636079"/>
                  <a:gd name="connsiteX39" fmla="*/ 1550356 w 2606624"/>
                  <a:gd name="connsiteY39" fmla="*/ 29716 h 3636079"/>
                  <a:gd name="connsiteX0" fmla="*/ 1550356 w 2618845"/>
                  <a:gd name="connsiteY0" fmla="*/ 29716 h 3090297"/>
                  <a:gd name="connsiteX1" fmla="*/ 1818939 w 2618845"/>
                  <a:gd name="connsiteY1" fmla="*/ 176579 h 3090297"/>
                  <a:gd name="connsiteX2" fmla="*/ 2097809 w 2618845"/>
                  <a:gd name="connsiteY2" fmla="*/ 361731 h 3090297"/>
                  <a:gd name="connsiteX3" fmla="*/ 2502398 w 2618845"/>
                  <a:gd name="connsiteY3" fmla="*/ 974330 h 3090297"/>
                  <a:gd name="connsiteX4" fmla="*/ 2593831 w 2618845"/>
                  <a:gd name="connsiteY4" fmla="*/ 1389777 h 3090297"/>
                  <a:gd name="connsiteX5" fmla="*/ 2618845 w 2618845"/>
                  <a:gd name="connsiteY5" fmla="*/ 2935785 h 3090297"/>
                  <a:gd name="connsiteX6" fmla="*/ 1258993 w 2618845"/>
                  <a:gd name="connsiteY6" fmla="*/ 2923564 h 3090297"/>
                  <a:gd name="connsiteX7" fmla="*/ 5185 w 2618845"/>
                  <a:gd name="connsiteY7" fmla="*/ 2593044 h 3090297"/>
                  <a:gd name="connsiteX8" fmla="*/ 266298 w 2618845"/>
                  <a:gd name="connsiteY8" fmla="*/ 2153811 h 3090297"/>
                  <a:gd name="connsiteX9" fmla="*/ 269155 w 2618845"/>
                  <a:gd name="connsiteY9" fmla="*/ 2152668 h 3090297"/>
                  <a:gd name="connsiteX10" fmla="*/ 543453 w 2618845"/>
                  <a:gd name="connsiteY10" fmla="*/ 2153240 h 3090297"/>
                  <a:gd name="connsiteX11" fmla="*/ 549739 w 2618845"/>
                  <a:gd name="connsiteY11" fmla="*/ 2155526 h 3090297"/>
                  <a:gd name="connsiteX12" fmla="*/ 747462 w 2618845"/>
                  <a:gd name="connsiteY12" fmla="*/ 2181813 h 3090297"/>
                  <a:gd name="connsiteX13" fmla="*/ 750891 w 2618845"/>
                  <a:gd name="connsiteY13" fmla="*/ 2181813 h 3090297"/>
                  <a:gd name="connsiteX14" fmla="*/ 763463 w 2618845"/>
                  <a:gd name="connsiteY14" fmla="*/ 2156097 h 3090297"/>
                  <a:gd name="connsiteX15" fmla="*/ 753748 w 2618845"/>
                  <a:gd name="connsiteY15" fmla="*/ 2143525 h 3090297"/>
                  <a:gd name="connsiteX16" fmla="*/ 694317 w 2618845"/>
                  <a:gd name="connsiteY16" fmla="*/ 2010376 h 3090297"/>
                  <a:gd name="connsiteX17" fmla="*/ 665173 w 2618845"/>
                  <a:gd name="connsiteY17" fmla="*/ 1980661 h 3090297"/>
                  <a:gd name="connsiteX18" fmla="*/ 641172 w 2618845"/>
                  <a:gd name="connsiteY18" fmla="*/ 1970946 h 3090297"/>
                  <a:gd name="connsiteX19" fmla="*/ 555454 w 2618845"/>
                  <a:gd name="connsiteY19" fmla="*/ 1953231 h 3090297"/>
                  <a:gd name="connsiteX20" fmla="*/ 306299 w 2618845"/>
                  <a:gd name="connsiteY20" fmla="*/ 1973232 h 3090297"/>
                  <a:gd name="connsiteX21" fmla="*/ 70289 w 2618845"/>
                  <a:gd name="connsiteY21" fmla="*/ 1953802 h 3090297"/>
                  <a:gd name="connsiteX22" fmla="*/ 133149 w 2618845"/>
                  <a:gd name="connsiteY22" fmla="*/ 1856655 h 3090297"/>
                  <a:gd name="connsiteX23" fmla="*/ 127434 w 2618845"/>
                  <a:gd name="connsiteY23" fmla="*/ 1732078 h 3090297"/>
                  <a:gd name="connsiteX24" fmla="*/ 0 w 2618845"/>
                  <a:gd name="connsiteY24" fmla="*/ 1622930 h 3090297"/>
                  <a:gd name="connsiteX25" fmla="*/ 205724 w 2618845"/>
                  <a:gd name="connsiteY25" fmla="*/ 1596072 h 3090297"/>
                  <a:gd name="connsiteX26" fmla="*/ 257154 w 2618845"/>
                  <a:gd name="connsiteY26" fmla="*/ 1580071 h 3090297"/>
                  <a:gd name="connsiteX27" fmla="*/ 358873 w 2618845"/>
                  <a:gd name="connsiteY27" fmla="*/ 1557213 h 3090297"/>
                  <a:gd name="connsiteX28" fmla="*/ 389732 w 2618845"/>
                  <a:gd name="connsiteY28" fmla="*/ 1545212 h 3090297"/>
                  <a:gd name="connsiteX29" fmla="*/ 496594 w 2618845"/>
                  <a:gd name="connsiteY29" fmla="*/ 1495496 h 3090297"/>
                  <a:gd name="connsiteX30" fmla="*/ 561168 w 2618845"/>
                  <a:gd name="connsiteY30" fmla="*/ 1446922 h 3090297"/>
                  <a:gd name="connsiteX31" fmla="*/ 588598 w 2618845"/>
                  <a:gd name="connsiteY31" fmla="*/ 1332060 h 3090297"/>
                  <a:gd name="connsiteX32" fmla="*/ 595456 w 2618845"/>
                  <a:gd name="connsiteY32" fmla="*/ 1076048 h 3090297"/>
                  <a:gd name="connsiteX33" fmla="*/ 586884 w 2618845"/>
                  <a:gd name="connsiteY33" fmla="*/ 886897 h 3090297"/>
                  <a:gd name="connsiteX34" fmla="*/ 614313 w 2618845"/>
                  <a:gd name="connsiteY34" fmla="*/ 677745 h 3090297"/>
                  <a:gd name="connsiteX35" fmla="*/ 710318 w 2618845"/>
                  <a:gd name="connsiteY35" fmla="*/ 530881 h 3090297"/>
                  <a:gd name="connsiteX36" fmla="*/ 770320 w 2618845"/>
                  <a:gd name="connsiteY36" fmla="*/ 472021 h 3090297"/>
                  <a:gd name="connsiteX37" fmla="*/ 1458923 w 2618845"/>
                  <a:gd name="connsiteY37" fmla="*/ 0 h 3090297"/>
                  <a:gd name="connsiteX38" fmla="*/ 1460637 w 2618845"/>
                  <a:gd name="connsiteY38" fmla="*/ 0 h 3090297"/>
                  <a:gd name="connsiteX39" fmla="*/ 1550356 w 2618845"/>
                  <a:gd name="connsiteY39" fmla="*/ 29716 h 3090297"/>
                  <a:gd name="connsiteX0" fmla="*/ 1550356 w 2618845"/>
                  <a:gd name="connsiteY0" fmla="*/ 29716 h 3302282"/>
                  <a:gd name="connsiteX1" fmla="*/ 1818939 w 2618845"/>
                  <a:gd name="connsiteY1" fmla="*/ 176579 h 3302282"/>
                  <a:gd name="connsiteX2" fmla="*/ 2097809 w 2618845"/>
                  <a:gd name="connsiteY2" fmla="*/ 361731 h 3302282"/>
                  <a:gd name="connsiteX3" fmla="*/ 2502398 w 2618845"/>
                  <a:gd name="connsiteY3" fmla="*/ 974330 h 3302282"/>
                  <a:gd name="connsiteX4" fmla="*/ 2593831 w 2618845"/>
                  <a:gd name="connsiteY4" fmla="*/ 1389777 h 3302282"/>
                  <a:gd name="connsiteX5" fmla="*/ 2618845 w 2618845"/>
                  <a:gd name="connsiteY5" fmla="*/ 3216861 h 3302282"/>
                  <a:gd name="connsiteX6" fmla="*/ 1258993 w 2618845"/>
                  <a:gd name="connsiteY6" fmla="*/ 2923564 h 3302282"/>
                  <a:gd name="connsiteX7" fmla="*/ 5185 w 2618845"/>
                  <a:gd name="connsiteY7" fmla="*/ 2593044 h 3302282"/>
                  <a:gd name="connsiteX8" fmla="*/ 266298 w 2618845"/>
                  <a:gd name="connsiteY8" fmla="*/ 2153811 h 3302282"/>
                  <a:gd name="connsiteX9" fmla="*/ 269155 w 2618845"/>
                  <a:gd name="connsiteY9" fmla="*/ 2152668 h 3302282"/>
                  <a:gd name="connsiteX10" fmla="*/ 543453 w 2618845"/>
                  <a:gd name="connsiteY10" fmla="*/ 2153240 h 3302282"/>
                  <a:gd name="connsiteX11" fmla="*/ 549739 w 2618845"/>
                  <a:gd name="connsiteY11" fmla="*/ 2155526 h 3302282"/>
                  <a:gd name="connsiteX12" fmla="*/ 747462 w 2618845"/>
                  <a:gd name="connsiteY12" fmla="*/ 2181813 h 3302282"/>
                  <a:gd name="connsiteX13" fmla="*/ 750891 w 2618845"/>
                  <a:gd name="connsiteY13" fmla="*/ 2181813 h 3302282"/>
                  <a:gd name="connsiteX14" fmla="*/ 763463 w 2618845"/>
                  <a:gd name="connsiteY14" fmla="*/ 2156097 h 3302282"/>
                  <a:gd name="connsiteX15" fmla="*/ 753748 w 2618845"/>
                  <a:gd name="connsiteY15" fmla="*/ 2143525 h 3302282"/>
                  <a:gd name="connsiteX16" fmla="*/ 694317 w 2618845"/>
                  <a:gd name="connsiteY16" fmla="*/ 2010376 h 3302282"/>
                  <a:gd name="connsiteX17" fmla="*/ 665173 w 2618845"/>
                  <a:gd name="connsiteY17" fmla="*/ 1980661 h 3302282"/>
                  <a:gd name="connsiteX18" fmla="*/ 641172 w 2618845"/>
                  <a:gd name="connsiteY18" fmla="*/ 1970946 h 3302282"/>
                  <a:gd name="connsiteX19" fmla="*/ 555454 w 2618845"/>
                  <a:gd name="connsiteY19" fmla="*/ 1953231 h 3302282"/>
                  <a:gd name="connsiteX20" fmla="*/ 306299 w 2618845"/>
                  <a:gd name="connsiteY20" fmla="*/ 1973232 h 3302282"/>
                  <a:gd name="connsiteX21" fmla="*/ 70289 w 2618845"/>
                  <a:gd name="connsiteY21" fmla="*/ 1953802 h 3302282"/>
                  <a:gd name="connsiteX22" fmla="*/ 133149 w 2618845"/>
                  <a:gd name="connsiteY22" fmla="*/ 1856655 h 3302282"/>
                  <a:gd name="connsiteX23" fmla="*/ 127434 w 2618845"/>
                  <a:gd name="connsiteY23" fmla="*/ 1732078 h 3302282"/>
                  <a:gd name="connsiteX24" fmla="*/ 0 w 2618845"/>
                  <a:gd name="connsiteY24" fmla="*/ 1622930 h 3302282"/>
                  <a:gd name="connsiteX25" fmla="*/ 205724 w 2618845"/>
                  <a:gd name="connsiteY25" fmla="*/ 1596072 h 3302282"/>
                  <a:gd name="connsiteX26" fmla="*/ 257154 w 2618845"/>
                  <a:gd name="connsiteY26" fmla="*/ 1580071 h 3302282"/>
                  <a:gd name="connsiteX27" fmla="*/ 358873 w 2618845"/>
                  <a:gd name="connsiteY27" fmla="*/ 1557213 h 3302282"/>
                  <a:gd name="connsiteX28" fmla="*/ 389732 w 2618845"/>
                  <a:gd name="connsiteY28" fmla="*/ 1545212 h 3302282"/>
                  <a:gd name="connsiteX29" fmla="*/ 496594 w 2618845"/>
                  <a:gd name="connsiteY29" fmla="*/ 1495496 h 3302282"/>
                  <a:gd name="connsiteX30" fmla="*/ 561168 w 2618845"/>
                  <a:gd name="connsiteY30" fmla="*/ 1446922 h 3302282"/>
                  <a:gd name="connsiteX31" fmla="*/ 588598 w 2618845"/>
                  <a:gd name="connsiteY31" fmla="*/ 1332060 h 3302282"/>
                  <a:gd name="connsiteX32" fmla="*/ 595456 w 2618845"/>
                  <a:gd name="connsiteY32" fmla="*/ 1076048 h 3302282"/>
                  <a:gd name="connsiteX33" fmla="*/ 586884 w 2618845"/>
                  <a:gd name="connsiteY33" fmla="*/ 886897 h 3302282"/>
                  <a:gd name="connsiteX34" fmla="*/ 614313 w 2618845"/>
                  <a:gd name="connsiteY34" fmla="*/ 677745 h 3302282"/>
                  <a:gd name="connsiteX35" fmla="*/ 710318 w 2618845"/>
                  <a:gd name="connsiteY35" fmla="*/ 530881 h 3302282"/>
                  <a:gd name="connsiteX36" fmla="*/ 770320 w 2618845"/>
                  <a:gd name="connsiteY36" fmla="*/ 472021 h 3302282"/>
                  <a:gd name="connsiteX37" fmla="*/ 1458923 w 2618845"/>
                  <a:gd name="connsiteY37" fmla="*/ 0 h 3302282"/>
                  <a:gd name="connsiteX38" fmla="*/ 1460637 w 2618845"/>
                  <a:gd name="connsiteY38" fmla="*/ 0 h 3302282"/>
                  <a:gd name="connsiteX39" fmla="*/ 1550356 w 2618845"/>
                  <a:gd name="connsiteY39" fmla="*/ 29716 h 3302282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593831 w 2618845"/>
                  <a:gd name="connsiteY4" fmla="*/ 1389777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604962 w 2618845"/>
                  <a:gd name="connsiteY4" fmla="*/ 1434304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28361"/>
                  <a:gd name="connsiteY0" fmla="*/ 29716 h 3219264"/>
                  <a:gd name="connsiteX1" fmla="*/ 1818939 w 2628361"/>
                  <a:gd name="connsiteY1" fmla="*/ 176579 h 3219264"/>
                  <a:gd name="connsiteX2" fmla="*/ 2097809 w 2628361"/>
                  <a:gd name="connsiteY2" fmla="*/ 361731 h 3219264"/>
                  <a:gd name="connsiteX3" fmla="*/ 2502398 w 2628361"/>
                  <a:gd name="connsiteY3" fmla="*/ 974330 h 3219264"/>
                  <a:gd name="connsiteX4" fmla="*/ 2604962 w 2628361"/>
                  <a:gd name="connsiteY4" fmla="*/ 1434304 h 3219264"/>
                  <a:gd name="connsiteX5" fmla="*/ 2618845 w 2628361"/>
                  <a:gd name="connsiteY5" fmla="*/ 3216861 h 3219264"/>
                  <a:gd name="connsiteX6" fmla="*/ 1258993 w 2628361"/>
                  <a:gd name="connsiteY6" fmla="*/ 2923564 h 3219264"/>
                  <a:gd name="connsiteX7" fmla="*/ 5185 w 2628361"/>
                  <a:gd name="connsiteY7" fmla="*/ 2593044 h 3219264"/>
                  <a:gd name="connsiteX8" fmla="*/ 266298 w 2628361"/>
                  <a:gd name="connsiteY8" fmla="*/ 2153811 h 3219264"/>
                  <a:gd name="connsiteX9" fmla="*/ 269155 w 2628361"/>
                  <a:gd name="connsiteY9" fmla="*/ 2152668 h 3219264"/>
                  <a:gd name="connsiteX10" fmla="*/ 543453 w 2628361"/>
                  <a:gd name="connsiteY10" fmla="*/ 2153240 h 3219264"/>
                  <a:gd name="connsiteX11" fmla="*/ 549739 w 2628361"/>
                  <a:gd name="connsiteY11" fmla="*/ 2155526 h 3219264"/>
                  <a:gd name="connsiteX12" fmla="*/ 747462 w 2628361"/>
                  <a:gd name="connsiteY12" fmla="*/ 2181813 h 3219264"/>
                  <a:gd name="connsiteX13" fmla="*/ 750891 w 2628361"/>
                  <a:gd name="connsiteY13" fmla="*/ 2181813 h 3219264"/>
                  <a:gd name="connsiteX14" fmla="*/ 763463 w 2628361"/>
                  <a:gd name="connsiteY14" fmla="*/ 2156097 h 3219264"/>
                  <a:gd name="connsiteX15" fmla="*/ 753748 w 2628361"/>
                  <a:gd name="connsiteY15" fmla="*/ 2143525 h 3219264"/>
                  <a:gd name="connsiteX16" fmla="*/ 694317 w 2628361"/>
                  <a:gd name="connsiteY16" fmla="*/ 2010376 h 3219264"/>
                  <a:gd name="connsiteX17" fmla="*/ 665173 w 2628361"/>
                  <a:gd name="connsiteY17" fmla="*/ 1980661 h 3219264"/>
                  <a:gd name="connsiteX18" fmla="*/ 641172 w 2628361"/>
                  <a:gd name="connsiteY18" fmla="*/ 1970946 h 3219264"/>
                  <a:gd name="connsiteX19" fmla="*/ 555454 w 2628361"/>
                  <a:gd name="connsiteY19" fmla="*/ 1953231 h 3219264"/>
                  <a:gd name="connsiteX20" fmla="*/ 306299 w 2628361"/>
                  <a:gd name="connsiteY20" fmla="*/ 1973232 h 3219264"/>
                  <a:gd name="connsiteX21" fmla="*/ 70289 w 2628361"/>
                  <a:gd name="connsiteY21" fmla="*/ 1953802 h 3219264"/>
                  <a:gd name="connsiteX22" fmla="*/ 133149 w 2628361"/>
                  <a:gd name="connsiteY22" fmla="*/ 1856655 h 3219264"/>
                  <a:gd name="connsiteX23" fmla="*/ 127434 w 2628361"/>
                  <a:gd name="connsiteY23" fmla="*/ 1732078 h 3219264"/>
                  <a:gd name="connsiteX24" fmla="*/ 0 w 2628361"/>
                  <a:gd name="connsiteY24" fmla="*/ 1622930 h 3219264"/>
                  <a:gd name="connsiteX25" fmla="*/ 205724 w 2628361"/>
                  <a:gd name="connsiteY25" fmla="*/ 1596072 h 3219264"/>
                  <a:gd name="connsiteX26" fmla="*/ 257154 w 2628361"/>
                  <a:gd name="connsiteY26" fmla="*/ 1580071 h 3219264"/>
                  <a:gd name="connsiteX27" fmla="*/ 358873 w 2628361"/>
                  <a:gd name="connsiteY27" fmla="*/ 1557213 h 3219264"/>
                  <a:gd name="connsiteX28" fmla="*/ 389732 w 2628361"/>
                  <a:gd name="connsiteY28" fmla="*/ 1545212 h 3219264"/>
                  <a:gd name="connsiteX29" fmla="*/ 496594 w 2628361"/>
                  <a:gd name="connsiteY29" fmla="*/ 1495496 h 3219264"/>
                  <a:gd name="connsiteX30" fmla="*/ 561168 w 2628361"/>
                  <a:gd name="connsiteY30" fmla="*/ 1446922 h 3219264"/>
                  <a:gd name="connsiteX31" fmla="*/ 588598 w 2628361"/>
                  <a:gd name="connsiteY31" fmla="*/ 1332060 h 3219264"/>
                  <a:gd name="connsiteX32" fmla="*/ 595456 w 2628361"/>
                  <a:gd name="connsiteY32" fmla="*/ 1076048 h 3219264"/>
                  <a:gd name="connsiteX33" fmla="*/ 586884 w 2628361"/>
                  <a:gd name="connsiteY33" fmla="*/ 886897 h 3219264"/>
                  <a:gd name="connsiteX34" fmla="*/ 614313 w 2628361"/>
                  <a:gd name="connsiteY34" fmla="*/ 677745 h 3219264"/>
                  <a:gd name="connsiteX35" fmla="*/ 710318 w 2628361"/>
                  <a:gd name="connsiteY35" fmla="*/ 530881 h 3219264"/>
                  <a:gd name="connsiteX36" fmla="*/ 770320 w 2628361"/>
                  <a:gd name="connsiteY36" fmla="*/ 472021 h 3219264"/>
                  <a:gd name="connsiteX37" fmla="*/ 1458923 w 2628361"/>
                  <a:gd name="connsiteY37" fmla="*/ 0 h 3219264"/>
                  <a:gd name="connsiteX38" fmla="*/ 1460637 w 2628361"/>
                  <a:gd name="connsiteY38" fmla="*/ 0 h 3219264"/>
                  <a:gd name="connsiteX39" fmla="*/ 1550356 w 2628361"/>
                  <a:gd name="connsiteY39" fmla="*/ 29716 h 32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628361" h="3219264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85554" y="1060549"/>
                      <a:pt x="2604962" y="1434304"/>
                    </a:cubicBezTo>
                    <a:cubicBezTo>
                      <a:pt x="2624370" y="1808059"/>
                      <a:pt x="2638642" y="2634302"/>
                      <a:pt x="2618845" y="3216861"/>
                    </a:cubicBezTo>
                    <a:cubicBezTo>
                      <a:pt x="2261945" y="3240299"/>
                      <a:pt x="1692566" y="3088637"/>
                      <a:pt x="1258993" y="2923564"/>
                    </a:cubicBezTo>
                    <a:cubicBezTo>
                      <a:pt x="1242421" y="2912135"/>
                      <a:pt x="-3387" y="2659333"/>
                      <a:pt x="5185" y="2593044"/>
                    </a:cubicBezTo>
                    <a:cubicBezTo>
                      <a:pt x="21757" y="2460467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lnTo>
                      <a:pt x="750891" y="2181813"/>
                    </a:ln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lnTo>
                      <a:pt x="1460637" y="0"/>
                    </a:ln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65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1594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5242972E-284E-4B92-A77A-93F484758353}"/>
                  </a:ext>
                </a:extLst>
              </p:cNvPr>
              <p:cNvSpPr/>
              <p:nvPr/>
            </p:nvSpPr>
            <p:spPr>
              <a:xfrm flipH="1">
                <a:off x="2055742" y="5517255"/>
                <a:ext cx="949845" cy="527151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26F5449-4CC8-4445-85B4-2020E7123C69}"/>
                  </a:ext>
                </a:extLst>
              </p:cNvPr>
              <p:cNvSpPr/>
              <p:nvPr/>
            </p:nvSpPr>
            <p:spPr>
              <a:xfrm flipH="1">
                <a:off x="2103752" y="5220653"/>
                <a:ext cx="760632" cy="330000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B8613D38-31B3-4CED-969D-34C795054179}"/>
                  </a:ext>
                </a:extLst>
              </p:cNvPr>
              <p:cNvSpPr/>
              <p:nvPr/>
            </p:nvSpPr>
            <p:spPr>
              <a:xfrm flipH="1">
                <a:off x="907142" y="3728086"/>
                <a:ext cx="534996" cy="842717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50161"/>
                  <a:gd name="connsiteX1" fmla="*/ 219439 w 630897"/>
                  <a:gd name="connsiteY1" fmla="*/ 574699 h 950161"/>
                  <a:gd name="connsiteX2" fmla="*/ 352514 w 630897"/>
                  <a:gd name="connsiteY2" fmla="*/ 417690 h 950161"/>
                  <a:gd name="connsiteX3" fmla="*/ 418267 w 630897"/>
                  <a:gd name="connsiteY3" fmla="*/ 236679 h 950161"/>
                  <a:gd name="connsiteX4" fmla="*/ 417696 w 630897"/>
                  <a:gd name="connsiteY4" fmla="*/ 85095 h 950161"/>
                  <a:gd name="connsiteX5" fmla="*/ 505232 w 630897"/>
                  <a:gd name="connsiteY5" fmla="*/ 12373 h 950161"/>
                  <a:gd name="connsiteX6" fmla="*/ 630897 w 630897"/>
                  <a:gd name="connsiteY6" fmla="*/ 327886 h 950161"/>
                  <a:gd name="connsiteX7" fmla="*/ 411522 w 630897"/>
                  <a:gd name="connsiteY7" fmla="*/ 626122 h 950161"/>
                  <a:gd name="connsiteX8" fmla="*/ 234251 w 630897"/>
                  <a:gd name="connsiteY8" fmla="*/ 943470 h 950161"/>
                  <a:gd name="connsiteX9" fmla="*/ 174939 w 630897"/>
                  <a:gd name="connsiteY9" fmla="*/ 900992 h 950161"/>
                  <a:gd name="connsiteX10" fmla="*/ 132080 w 630897"/>
                  <a:gd name="connsiteY10" fmla="*/ 900420 h 950161"/>
                  <a:gd name="connsiteX11" fmla="*/ 0 w 630897"/>
                  <a:gd name="connsiteY11" fmla="*/ 704577 h 950161"/>
                  <a:gd name="connsiteX0" fmla="*/ 0 w 630897"/>
                  <a:gd name="connsiteY0" fmla="*/ 704577 h 961892"/>
                  <a:gd name="connsiteX1" fmla="*/ 219439 w 630897"/>
                  <a:gd name="connsiteY1" fmla="*/ 574699 h 961892"/>
                  <a:gd name="connsiteX2" fmla="*/ 352514 w 630897"/>
                  <a:gd name="connsiteY2" fmla="*/ 417690 h 961892"/>
                  <a:gd name="connsiteX3" fmla="*/ 418267 w 630897"/>
                  <a:gd name="connsiteY3" fmla="*/ 236679 h 961892"/>
                  <a:gd name="connsiteX4" fmla="*/ 417696 w 630897"/>
                  <a:gd name="connsiteY4" fmla="*/ 85095 h 961892"/>
                  <a:gd name="connsiteX5" fmla="*/ 505232 w 630897"/>
                  <a:gd name="connsiteY5" fmla="*/ 12373 h 961892"/>
                  <a:gd name="connsiteX6" fmla="*/ 630897 w 630897"/>
                  <a:gd name="connsiteY6" fmla="*/ 327886 h 961892"/>
                  <a:gd name="connsiteX7" fmla="*/ 411522 w 630897"/>
                  <a:gd name="connsiteY7" fmla="*/ 626122 h 961892"/>
                  <a:gd name="connsiteX8" fmla="*/ 234251 w 630897"/>
                  <a:gd name="connsiteY8" fmla="*/ 943470 h 961892"/>
                  <a:gd name="connsiteX9" fmla="*/ 132080 w 630897"/>
                  <a:gd name="connsiteY9" fmla="*/ 900420 h 961892"/>
                  <a:gd name="connsiteX10" fmla="*/ 0 w 630897"/>
                  <a:gd name="connsiteY10" fmla="*/ 704577 h 961892"/>
                  <a:gd name="connsiteX0" fmla="*/ 0 w 630897"/>
                  <a:gd name="connsiteY0" fmla="*/ 704577 h 1029364"/>
                  <a:gd name="connsiteX1" fmla="*/ 219439 w 630897"/>
                  <a:gd name="connsiteY1" fmla="*/ 574699 h 1029364"/>
                  <a:gd name="connsiteX2" fmla="*/ 352514 w 630897"/>
                  <a:gd name="connsiteY2" fmla="*/ 417690 h 1029364"/>
                  <a:gd name="connsiteX3" fmla="*/ 418267 w 630897"/>
                  <a:gd name="connsiteY3" fmla="*/ 236679 h 1029364"/>
                  <a:gd name="connsiteX4" fmla="*/ 417696 w 630897"/>
                  <a:gd name="connsiteY4" fmla="*/ 85095 h 1029364"/>
                  <a:gd name="connsiteX5" fmla="*/ 505232 w 630897"/>
                  <a:gd name="connsiteY5" fmla="*/ 12373 h 1029364"/>
                  <a:gd name="connsiteX6" fmla="*/ 630897 w 630897"/>
                  <a:gd name="connsiteY6" fmla="*/ 327886 h 1029364"/>
                  <a:gd name="connsiteX7" fmla="*/ 411522 w 630897"/>
                  <a:gd name="connsiteY7" fmla="*/ 626122 h 1029364"/>
                  <a:gd name="connsiteX8" fmla="*/ 234251 w 630897"/>
                  <a:gd name="connsiteY8" fmla="*/ 943470 h 1029364"/>
                  <a:gd name="connsiteX9" fmla="*/ 84855 w 630897"/>
                  <a:gd name="connsiteY9" fmla="*/ 1014559 h 1029364"/>
                  <a:gd name="connsiteX10" fmla="*/ 0 w 630897"/>
                  <a:gd name="connsiteY10" fmla="*/ 704577 h 10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897" h="1029364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7630" y="523525"/>
                      <a:pt x="411522" y="626122"/>
                    </a:cubicBezTo>
                    <a:cubicBezTo>
                      <a:pt x="345414" y="728719"/>
                      <a:pt x="288696" y="878730"/>
                      <a:pt x="234251" y="943470"/>
                    </a:cubicBezTo>
                    <a:cubicBezTo>
                      <a:pt x="179806" y="1008210"/>
                      <a:pt x="123897" y="1054374"/>
                      <a:pt x="84855" y="1014559"/>
                    </a:cubicBezTo>
                    <a:cubicBezTo>
                      <a:pt x="61426" y="979700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2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1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CFB4191-5334-4099-B52E-42B60D3F0C71}"/>
                  </a:ext>
                </a:extLst>
              </p:cNvPr>
              <p:cNvSpPr/>
              <p:nvPr/>
            </p:nvSpPr>
            <p:spPr>
              <a:xfrm flipH="1">
                <a:off x="1999709" y="5272484"/>
                <a:ext cx="227881" cy="269569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A4502D8-1294-416C-A288-4D8291ADB7A1}"/>
                  </a:ext>
                </a:extLst>
              </p:cNvPr>
              <p:cNvSpPr/>
              <p:nvPr/>
            </p:nvSpPr>
            <p:spPr>
              <a:xfrm flipH="1">
                <a:off x="1887006" y="5701391"/>
                <a:ext cx="315607" cy="398377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8F577C9A-E40F-4DBC-84A9-BB577EE20A4B}"/>
                  </a:ext>
                </a:extLst>
              </p:cNvPr>
              <p:cNvSpPr/>
              <p:nvPr/>
            </p:nvSpPr>
            <p:spPr>
              <a:xfrm>
                <a:off x="862681" y="3807661"/>
                <a:ext cx="496362" cy="780594"/>
              </a:xfrm>
              <a:custGeom>
                <a:avLst/>
                <a:gdLst>
                  <a:gd name="connsiteX0" fmla="*/ 203850 w 773445"/>
                  <a:gd name="connsiteY0" fmla="*/ 0 h 1216342"/>
                  <a:gd name="connsiteX1" fmla="*/ 544845 w 773445"/>
                  <a:gd name="connsiteY1" fmla="*/ 807720 h 1216342"/>
                  <a:gd name="connsiteX2" fmla="*/ 605805 w 773445"/>
                  <a:gd name="connsiteY2" fmla="*/ 905828 h 1216342"/>
                  <a:gd name="connsiteX3" fmla="*/ 773445 w 773445"/>
                  <a:gd name="connsiteY3" fmla="*/ 1216343 h 1216342"/>
                  <a:gd name="connsiteX4" fmla="*/ 492458 w 773445"/>
                  <a:gd name="connsiteY4" fmla="*/ 960120 h 1216342"/>
                  <a:gd name="connsiteX5" fmla="*/ 371490 w 773445"/>
                  <a:gd name="connsiteY5" fmla="*/ 852488 h 1216342"/>
                  <a:gd name="connsiteX6" fmla="*/ 234330 w 773445"/>
                  <a:gd name="connsiteY6" fmla="*/ 919163 h 1216342"/>
                  <a:gd name="connsiteX7" fmla="*/ 46688 w 773445"/>
                  <a:gd name="connsiteY7" fmla="*/ 1199198 h 1216342"/>
                  <a:gd name="connsiteX8" fmla="*/ 4778 w 773445"/>
                  <a:gd name="connsiteY8" fmla="*/ 751523 h 1216342"/>
                  <a:gd name="connsiteX9" fmla="*/ 12398 w 773445"/>
                  <a:gd name="connsiteY9" fmla="*/ 283845 h 1216342"/>
                  <a:gd name="connsiteX10" fmla="*/ 2873 w 773445"/>
                  <a:gd name="connsiteY10" fmla="*/ 220980 h 1216342"/>
                  <a:gd name="connsiteX11" fmla="*/ 203850 w 773445"/>
                  <a:gd name="connsiteY11" fmla="*/ 0 h 12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3445" h="1216342">
                    <a:moveTo>
                      <a:pt x="203850" y="0"/>
                    </a:moveTo>
                    <a:cubicBezTo>
                      <a:pt x="160035" y="335280"/>
                      <a:pt x="352440" y="571500"/>
                      <a:pt x="544845" y="807720"/>
                    </a:cubicBezTo>
                    <a:cubicBezTo>
                      <a:pt x="569610" y="838200"/>
                      <a:pt x="613425" y="864870"/>
                      <a:pt x="605805" y="905828"/>
                    </a:cubicBezTo>
                    <a:cubicBezTo>
                      <a:pt x="579135" y="1056323"/>
                      <a:pt x="680100" y="1133475"/>
                      <a:pt x="773445" y="1216343"/>
                    </a:cubicBezTo>
                    <a:cubicBezTo>
                      <a:pt x="651525" y="1163003"/>
                      <a:pt x="507698" y="1135380"/>
                      <a:pt x="492458" y="960120"/>
                    </a:cubicBezTo>
                    <a:cubicBezTo>
                      <a:pt x="486743" y="894398"/>
                      <a:pt x="433403" y="862965"/>
                      <a:pt x="371490" y="852488"/>
                    </a:cubicBezTo>
                    <a:cubicBezTo>
                      <a:pt x="310530" y="842010"/>
                      <a:pt x="264810" y="863918"/>
                      <a:pt x="234330" y="919163"/>
                    </a:cubicBezTo>
                    <a:cubicBezTo>
                      <a:pt x="180038" y="1014413"/>
                      <a:pt x="123840" y="1107758"/>
                      <a:pt x="46688" y="1199198"/>
                    </a:cubicBezTo>
                    <a:cubicBezTo>
                      <a:pt x="32400" y="1049655"/>
                      <a:pt x="9540" y="901065"/>
                      <a:pt x="4778" y="751523"/>
                    </a:cubicBezTo>
                    <a:cubicBezTo>
                      <a:pt x="15" y="595313"/>
                      <a:pt x="-5700" y="439103"/>
                      <a:pt x="12398" y="283845"/>
                    </a:cubicBezTo>
                    <a:cubicBezTo>
                      <a:pt x="14303" y="263843"/>
                      <a:pt x="6683" y="241935"/>
                      <a:pt x="2873" y="220980"/>
                    </a:cubicBezTo>
                    <a:cubicBezTo>
                      <a:pt x="76215" y="153353"/>
                      <a:pt x="102885" y="41910"/>
                      <a:pt x="203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42A8380-B6E6-4FAF-9D8C-E3A59358DA3B}"/>
                  </a:ext>
                </a:extLst>
              </p:cNvPr>
              <p:cNvSpPr/>
              <p:nvPr/>
            </p:nvSpPr>
            <p:spPr>
              <a:xfrm rot="21033141">
                <a:off x="1302401" y="4103182"/>
                <a:ext cx="260812" cy="462508"/>
              </a:xfrm>
              <a:custGeom>
                <a:avLst/>
                <a:gdLst>
                  <a:gd name="connsiteX0" fmla="*/ 0 w 643473"/>
                  <a:gd name="connsiteY0" fmla="*/ 1141095 h 1141095"/>
                  <a:gd name="connsiteX1" fmla="*/ 136208 w 643473"/>
                  <a:gd name="connsiteY1" fmla="*/ 850583 h 1141095"/>
                  <a:gd name="connsiteX2" fmla="*/ 170498 w 643473"/>
                  <a:gd name="connsiteY2" fmla="*/ 768668 h 1141095"/>
                  <a:gd name="connsiteX3" fmla="*/ 390525 w 643473"/>
                  <a:gd name="connsiteY3" fmla="*/ 0 h 1141095"/>
                  <a:gd name="connsiteX4" fmla="*/ 571500 w 643473"/>
                  <a:gd name="connsiteY4" fmla="*/ 187643 h 1141095"/>
                  <a:gd name="connsiteX5" fmla="*/ 616268 w 643473"/>
                  <a:gd name="connsiteY5" fmla="*/ 1098233 h 1141095"/>
                  <a:gd name="connsiteX6" fmla="*/ 476250 w 643473"/>
                  <a:gd name="connsiteY6" fmla="*/ 860108 h 1141095"/>
                  <a:gd name="connsiteX7" fmla="*/ 340042 w 643473"/>
                  <a:gd name="connsiteY7" fmla="*/ 777240 h 1141095"/>
                  <a:gd name="connsiteX8" fmla="*/ 232410 w 643473"/>
                  <a:gd name="connsiteY8" fmla="*/ 893445 h 1141095"/>
                  <a:gd name="connsiteX9" fmla="*/ 0 w 643473"/>
                  <a:gd name="connsiteY9" fmla="*/ 1141095 h 114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473" h="1141095">
                    <a:moveTo>
                      <a:pt x="0" y="1141095"/>
                    </a:moveTo>
                    <a:cubicBezTo>
                      <a:pt x="80010" y="1060133"/>
                      <a:pt x="159068" y="980123"/>
                      <a:pt x="136208" y="850583"/>
                    </a:cubicBezTo>
                    <a:cubicBezTo>
                      <a:pt x="130493" y="820103"/>
                      <a:pt x="150495" y="792480"/>
                      <a:pt x="170498" y="768668"/>
                    </a:cubicBezTo>
                    <a:cubicBezTo>
                      <a:pt x="360998" y="545783"/>
                      <a:pt x="451485" y="294323"/>
                      <a:pt x="390525" y="0"/>
                    </a:cubicBezTo>
                    <a:cubicBezTo>
                      <a:pt x="492442" y="21908"/>
                      <a:pt x="508635" y="127635"/>
                      <a:pt x="571500" y="187643"/>
                    </a:cubicBezTo>
                    <a:cubicBezTo>
                      <a:pt x="639128" y="482918"/>
                      <a:pt x="669608" y="780098"/>
                      <a:pt x="616268" y="1098233"/>
                    </a:cubicBezTo>
                    <a:cubicBezTo>
                      <a:pt x="552450" y="1016318"/>
                      <a:pt x="513398" y="938213"/>
                      <a:pt x="476250" y="860108"/>
                    </a:cubicBezTo>
                    <a:cubicBezTo>
                      <a:pt x="448628" y="801053"/>
                      <a:pt x="408623" y="769620"/>
                      <a:pt x="340042" y="777240"/>
                    </a:cubicBezTo>
                    <a:cubicBezTo>
                      <a:pt x="269558" y="785813"/>
                      <a:pt x="243840" y="830580"/>
                      <a:pt x="232410" y="893445"/>
                    </a:cubicBezTo>
                    <a:cubicBezTo>
                      <a:pt x="208598" y="1025843"/>
                      <a:pt x="132398" y="1109663"/>
                      <a:pt x="0" y="114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F8FEFCA-5370-421B-A3D9-A202E997EE25}"/>
                  </a:ext>
                </a:extLst>
              </p:cNvPr>
              <p:cNvSpPr/>
              <p:nvPr/>
            </p:nvSpPr>
            <p:spPr>
              <a:xfrm>
                <a:off x="1351035" y="4618107"/>
                <a:ext cx="73448" cy="700087"/>
              </a:xfrm>
              <a:custGeom>
                <a:avLst/>
                <a:gdLst>
                  <a:gd name="connsiteX0" fmla="*/ 106 w 73448"/>
                  <a:gd name="connsiteY0" fmla="*/ 0 h 700087"/>
                  <a:gd name="connsiteX1" fmla="*/ 18203 w 73448"/>
                  <a:gd name="connsiteY1" fmla="*/ 5715 h 700087"/>
                  <a:gd name="connsiteX2" fmla="*/ 51541 w 73448"/>
                  <a:gd name="connsiteY2" fmla="*/ 287655 h 700087"/>
                  <a:gd name="connsiteX3" fmla="*/ 73448 w 73448"/>
                  <a:gd name="connsiteY3" fmla="*/ 700088 h 700087"/>
                  <a:gd name="connsiteX4" fmla="*/ 2963 w 73448"/>
                  <a:gd name="connsiteY4" fmla="*/ 583883 h 700087"/>
                  <a:gd name="connsiteX5" fmla="*/ 106 w 73448"/>
                  <a:gd name="connsiteY5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448" h="700087">
                    <a:moveTo>
                      <a:pt x="106" y="0"/>
                    </a:moveTo>
                    <a:cubicBezTo>
                      <a:pt x="5821" y="1905"/>
                      <a:pt x="12488" y="3810"/>
                      <a:pt x="18203" y="5715"/>
                    </a:cubicBezTo>
                    <a:cubicBezTo>
                      <a:pt x="46778" y="97155"/>
                      <a:pt x="42016" y="193358"/>
                      <a:pt x="51541" y="287655"/>
                    </a:cubicBezTo>
                    <a:cubicBezTo>
                      <a:pt x="64876" y="424815"/>
                      <a:pt x="66781" y="561975"/>
                      <a:pt x="73448" y="700088"/>
                    </a:cubicBezTo>
                    <a:cubicBezTo>
                      <a:pt x="-3704" y="694373"/>
                      <a:pt x="3916" y="632460"/>
                      <a:pt x="2963" y="583883"/>
                    </a:cubicBezTo>
                    <a:cubicBezTo>
                      <a:pt x="-847" y="389573"/>
                      <a:pt x="106" y="194310"/>
                      <a:pt x="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C5053C5-562C-4C79-B40D-E299E36955EE}"/>
                  </a:ext>
                </a:extLst>
              </p:cNvPr>
              <p:cNvSpPr/>
              <p:nvPr/>
            </p:nvSpPr>
            <p:spPr>
              <a:xfrm flipH="1">
                <a:off x="962751" y="2988706"/>
                <a:ext cx="980684" cy="1332769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A2FC1421-EA90-4908-AD51-27DC71A7374C}"/>
                  </a:ext>
                </a:extLst>
              </p:cNvPr>
              <p:cNvSpPr/>
              <p:nvPr/>
            </p:nvSpPr>
            <p:spPr>
              <a:xfrm flipH="1">
                <a:off x="1056648" y="2855701"/>
                <a:ext cx="969850" cy="85922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6808524-D3D5-490D-8C25-1281E79ED750}"/>
                </a:ext>
              </a:extLst>
            </p:cNvPr>
            <p:cNvGrpSpPr/>
            <p:nvPr/>
          </p:nvGrpSpPr>
          <p:grpSpPr>
            <a:xfrm>
              <a:off x="1855021" y="4408438"/>
              <a:ext cx="2903365" cy="2200720"/>
              <a:chOff x="1855021" y="4408438"/>
              <a:chExt cx="2903365" cy="220072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D399A26-6AD0-4A2C-832C-445D3DA0C887}"/>
                  </a:ext>
                </a:extLst>
              </p:cNvPr>
              <p:cNvSpPr/>
              <p:nvPr/>
            </p:nvSpPr>
            <p:spPr>
              <a:xfrm>
                <a:off x="3221301" y="6126849"/>
                <a:ext cx="1537085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D428B000-49E8-4C8A-93D0-C6C314CA9D9A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CA6B9E49-618D-42EE-A920-34CDB6CEBA2E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D5800D2-B864-4E84-A7B7-B0AA4BF7E045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2C25965E-5820-4827-9ACB-71980BD01D7E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CB259A8A-4A28-4BD1-BB04-15A400093B3A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8F5FA00E-2B59-4CCC-A65D-8BC5A13AB87D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982CC57-2505-49D6-921B-00AE7F29DA99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F92D0CB9-27F1-4630-B676-BCBC9237C2F2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2A28DFC-18B0-4915-AC37-165F0E8B9D5C}"/>
                  </a:ext>
                </a:extLst>
              </p:cNvPr>
              <p:cNvSpPr/>
              <p:nvPr/>
            </p:nvSpPr>
            <p:spPr>
              <a:xfrm rot="20712819">
                <a:off x="3437394" y="5860147"/>
                <a:ext cx="857891" cy="515601"/>
              </a:xfrm>
              <a:custGeom>
                <a:avLst/>
                <a:gdLst>
                  <a:gd name="connsiteX0" fmla="*/ 1463215 w 1885950"/>
                  <a:gd name="connsiteY0" fmla="*/ 833805 h 1133475"/>
                  <a:gd name="connsiteX1" fmla="*/ 1517508 w 1885950"/>
                  <a:gd name="connsiteY1" fmla="*/ 851903 h 1133475"/>
                  <a:gd name="connsiteX2" fmla="*/ 1873742 w 1885950"/>
                  <a:gd name="connsiteY2" fmla="*/ 670928 h 1133475"/>
                  <a:gd name="connsiteX3" fmla="*/ 1798495 w 1885950"/>
                  <a:gd name="connsiteY3" fmla="*/ 408038 h 1133475"/>
                  <a:gd name="connsiteX4" fmla="*/ 1629902 w 1885950"/>
                  <a:gd name="connsiteY4" fmla="*/ 322313 h 1133475"/>
                  <a:gd name="connsiteX5" fmla="*/ 1587992 w 1885950"/>
                  <a:gd name="connsiteY5" fmla="*/ 289928 h 1133475"/>
                  <a:gd name="connsiteX6" fmla="*/ 1541320 w 1885950"/>
                  <a:gd name="connsiteY6" fmla="*/ 250875 h 1133475"/>
                  <a:gd name="connsiteX7" fmla="*/ 583105 w 1885950"/>
                  <a:gd name="connsiteY7" fmla="*/ 3225 h 1133475"/>
                  <a:gd name="connsiteX8" fmla="*/ 514525 w 1885950"/>
                  <a:gd name="connsiteY8" fmla="*/ 39420 h 1133475"/>
                  <a:gd name="connsiteX9" fmla="*/ 510715 w 1885950"/>
                  <a:gd name="connsiteY9" fmla="*/ 609015 h 1133475"/>
                  <a:gd name="connsiteX10" fmla="*/ 521192 w 1885950"/>
                  <a:gd name="connsiteY10" fmla="*/ 651878 h 1133475"/>
                  <a:gd name="connsiteX11" fmla="*/ 476425 w 1885950"/>
                  <a:gd name="connsiteY11" fmla="*/ 648068 h 1133475"/>
                  <a:gd name="connsiteX12" fmla="*/ 43037 w 1885950"/>
                  <a:gd name="connsiteY12" fmla="*/ 535673 h 1133475"/>
                  <a:gd name="connsiteX13" fmla="*/ 3032 w 1885950"/>
                  <a:gd name="connsiteY13" fmla="*/ 535673 h 1133475"/>
                  <a:gd name="connsiteX14" fmla="*/ 8748 w 1885950"/>
                  <a:gd name="connsiteY14" fmla="*/ 571868 h 1133475"/>
                  <a:gd name="connsiteX15" fmla="*/ 158290 w 1885950"/>
                  <a:gd name="connsiteY15" fmla="*/ 764273 h 1133475"/>
                  <a:gd name="connsiteX16" fmla="*/ 499285 w 1885950"/>
                  <a:gd name="connsiteY16" fmla="*/ 930960 h 1133475"/>
                  <a:gd name="connsiteX17" fmla="*/ 540242 w 1885950"/>
                  <a:gd name="connsiteY17" fmla="*/ 957630 h 1133475"/>
                  <a:gd name="connsiteX18" fmla="*/ 581200 w 1885950"/>
                  <a:gd name="connsiteY18" fmla="*/ 993825 h 1133475"/>
                  <a:gd name="connsiteX19" fmla="*/ 1139365 w 1885950"/>
                  <a:gd name="connsiteY19" fmla="*/ 1135748 h 1133475"/>
                  <a:gd name="connsiteX20" fmla="*/ 1185085 w 1885950"/>
                  <a:gd name="connsiteY20" fmla="*/ 1133843 h 1133475"/>
                  <a:gd name="connsiteX21" fmla="*/ 1265095 w 1885950"/>
                  <a:gd name="connsiteY21" fmla="*/ 1114793 h 1133475"/>
                  <a:gd name="connsiteX22" fmla="*/ 1568942 w 1885950"/>
                  <a:gd name="connsiteY22" fmla="*/ 1110983 h 1133475"/>
                  <a:gd name="connsiteX23" fmla="*/ 1801352 w 1885950"/>
                  <a:gd name="connsiteY23" fmla="*/ 1026210 h 1133475"/>
                  <a:gd name="connsiteX24" fmla="*/ 1831833 w 1885950"/>
                  <a:gd name="connsiteY24" fmla="*/ 988110 h 1133475"/>
                  <a:gd name="connsiteX25" fmla="*/ 1789923 w 1885950"/>
                  <a:gd name="connsiteY25" fmla="*/ 970965 h 1133475"/>
                  <a:gd name="connsiteX26" fmla="*/ 1640380 w 1885950"/>
                  <a:gd name="connsiteY26" fmla="*/ 940485 h 1133475"/>
                  <a:gd name="connsiteX27" fmla="*/ 1326055 w 1885950"/>
                  <a:gd name="connsiteY27" fmla="*/ 876668 h 1133475"/>
                  <a:gd name="connsiteX28" fmla="*/ 1463215 w 1885950"/>
                  <a:gd name="connsiteY28" fmla="*/ 833805 h 1133475"/>
                  <a:gd name="connsiteX29" fmla="*/ 1534652 w 1885950"/>
                  <a:gd name="connsiteY29" fmla="*/ 655688 h 1133475"/>
                  <a:gd name="connsiteX30" fmla="*/ 1596565 w 1885950"/>
                  <a:gd name="connsiteY30" fmla="*/ 439470 h 1133475"/>
                  <a:gd name="connsiteX31" fmla="*/ 1642285 w 1885950"/>
                  <a:gd name="connsiteY31" fmla="*/ 408990 h 1133475"/>
                  <a:gd name="connsiteX32" fmla="*/ 1764205 w 1885950"/>
                  <a:gd name="connsiteY32" fmla="*/ 675690 h 1133475"/>
                  <a:gd name="connsiteX33" fmla="*/ 1621330 w 1885950"/>
                  <a:gd name="connsiteY33" fmla="*/ 760463 h 1133475"/>
                  <a:gd name="connsiteX34" fmla="*/ 1583230 w 1885950"/>
                  <a:gd name="connsiteY34" fmla="*/ 756653 h 1133475"/>
                  <a:gd name="connsiteX35" fmla="*/ 1534652 w 1885950"/>
                  <a:gd name="connsiteY35" fmla="*/ 655688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85950" h="1133475">
                    <a:moveTo>
                      <a:pt x="1463215" y="833805"/>
                    </a:moveTo>
                    <a:cubicBezTo>
                      <a:pt x="1481313" y="840473"/>
                      <a:pt x="1499410" y="847140"/>
                      <a:pt x="1517508" y="851903"/>
                    </a:cubicBezTo>
                    <a:cubicBezTo>
                      <a:pt x="1684195" y="899528"/>
                      <a:pt x="1814688" y="833805"/>
                      <a:pt x="1873742" y="670928"/>
                    </a:cubicBezTo>
                    <a:cubicBezTo>
                      <a:pt x="1911842" y="566153"/>
                      <a:pt x="1886125" y="477570"/>
                      <a:pt x="1798495" y="408038"/>
                    </a:cubicBezTo>
                    <a:cubicBezTo>
                      <a:pt x="1748013" y="368033"/>
                      <a:pt x="1689910" y="342315"/>
                      <a:pt x="1629902" y="322313"/>
                    </a:cubicBezTo>
                    <a:cubicBezTo>
                      <a:pt x="1611805" y="316598"/>
                      <a:pt x="1590850" y="313740"/>
                      <a:pt x="1587992" y="289928"/>
                    </a:cubicBezTo>
                    <a:cubicBezTo>
                      <a:pt x="1585135" y="261353"/>
                      <a:pt x="1563227" y="255638"/>
                      <a:pt x="1541320" y="250875"/>
                    </a:cubicBezTo>
                    <a:cubicBezTo>
                      <a:pt x="1222233" y="168008"/>
                      <a:pt x="902192" y="86093"/>
                      <a:pt x="583105" y="3225"/>
                    </a:cubicBezTo>
                    <a:cubicBezTo>
                      <a:pt x="545957" y="-6300"/>
                      <a:pt x="527860" y="5130"/>
                      <a:pt x="514525" y="39420"/>
                    </a:cubicBezTo>
                    <a:cubicBezTo>
                      <a:pt x="436420" y="228968"/>
                      <a:pt x="409750" y="418515"/>
                      <a:pt x="510715" y="609015"/>
                    </a:cubicBezTo>
                    <a:cubicBezTo>
                      <a:pt x="517382" y="622350"/>
                      <a:pt x="533575" y="638543"/>
                      <a:pt x="521192" y="651878"/>
                    </a:cubicBezTo>
                    <a:cubicBezTo>
                      <a:pt x="509762" y="664260"/>
                      <a:pt x="491665" y="651878"/>
                      <a:pt x="476425" y="648068"/>
                    </a:cubicBezTo>
                    <a:cubicBezTo>
                      <a:pt x="331645" y="610920"/>
                      <a:pt x="187817" y="572820"/>
                      <a:pt x="43037" y="535673"/>
                    </a:cubicBezTo>
                    <a:cubicBezTo>
                      <a:pt x="29702" y="531863"/>
                      <a:pt x="13510" y="522338"/>
                      <a:pt x="3032" y="535673"/>
                    </a:cubicBezTo>
                    <a:cubicBezTo>
                      <a:pt x="-4588" y="546150"/>
                      <a:pt x="3985" y="560438"/>
                      <a:pt x="8748" y="571868"/>
                    </a:cubicBezTo>
                    <a:cubicBezTo>
                      <a:pt x="41132" y="649973"/>
                      <a:pt x="87805" y="715695"/>
                      <a:pt x="158290" y="764273"/>
                    </a:cubicBezTo>
                    <a:cubicBezTo>
                      <a:pt x="264017" y="835710"/>
                      <a:pt x="380223" y="886193"/>
                      <a:pt x="499285" y="930960"/>
                    </a:cubicBezTo>
                    <a:cubicBezTo>
                      <a:pt x="514525" y="936675"/>
                      <a:pt x="539290" y="936675"/>
                      <a:pt x="540242" y="957630"/>
                    </a:cubicBezTo>
                    <a:cubicBezTo>
                      <a:pt x="541195" y="988110"/>
                      <a:pt x="561198" y="989063"/>
                      <a:pt x="581200" y="993825"/>
                    </a:cubicBezTo>
                    <a:cubicBezTo>
                      <a:pt x="766937" y="1041450"/>
                      <a:pt x="953627" y="1088123"/>
                      <a:pt x="1139365" y="1135748"/>
                    </a:cubicBezTo>
                    <a:cubicBezTo>
                      <a:pt x="1154605" y="1139558"/>
                      <a:pt x="1172702" y="1147178"/>
                      <a:pt x="1185085" y="1133843"/>
                    </a:cubicBezTo>
                    <a:cubicBezTo>
                      <a:pt x="1207945" y="1108125"/>
                      <a:pt x="1236520" y="1111935"/>
                      <a:pt x="1265095" y="1114793"/>
                    </a:cubicBezTo>
                    <a:cubicBezTo>
                      <a:pt x="1367013" y="1127175"/>
                      <a:pt x="1467977" y="1116698"/>
                      <a:pt x="1568942" y="1110983"/>
                    </a:cubicBezTo>
                    <a:cubicBezTo>
                      <a:pt x="1654667" y="1106220"/>
                      <a:pt x="1734677" y="1083360"/>
                      <a:pt x="1801352" y="1026210"/>
                    </a:cubicBezTo>
                    <a:cubicBezTo>
                      <a:pt x="1813735" y="1015733"/>
                      <a:pt x="1836595" y="1007160"/>
                      <a:pt x="1831833" y="988110"/>
                    </a:cubicBezTo>
                    <a:cubicBezTo>
                      <a:pt x="1828023" y="971918"/>
                      <a:pt x="1805163" y="974775"/>
                      <a:pt x="1789923" y="970965"/>
                    </a:cubicBezTo>
                    <a:cubicBezTo>
                      <a:pt x="1740392" y="960488"/>
                      <a:pt x="1690863" y="950010"/>
                      <a:pt x="1640380" y="940485"/>
                    </a:cubicBezTo>
                    <a:cubicBezTo>
                      <a:pt x="1538463" y="919530"/>
                      <a:pt x="1435592" y="898575"/>
                      <a:pt x="1326055" y="876668"/>
                    </a:cubicBezTo>
                    <a:cubicBezTo>
                      <a:pt x="1387967" y="810945"/>
                      <a:pt x="1398445" y="809040"/>
                      <a:pt x="1463215" y="833805"/>
                    </a:cubicBezTo>
                    <a:close/>
                    <a:moveTo>
                      <a:pt x="1534652" y="655688"/>
                    </a:moveTo>
                    <a:cubicBezTo>
                      <a:pt x="1576563" y="589965"/>
                      <a:pt x="1595613" y="516623"/>
                      <a:pt x="1596565" y="439470"/>
                    </a:cubicBezTo>
                    <a:cubicBezTo>
                      <a:pt x="1596565" y="404228"/>
                      <a:pt x="1607995" y="394703"/>
                      <a:pt x="1642285" y="408990"/>
                    </a:cubicBezTo>
                    <a:cubicBezTo>
                      <a:pt x="1773730" y="464235"/>
                      <a:pt x="1822308" y="568058"/>
                      <a:pt x="1764205" y="675690"/>
                    </a:cubicBezTo>
                    <a:cubicBezTo>
                      <a:pt x="1733725" y="732840"/>
                      <a:pt x="1688005" y="763320"/>
                      <a:pt x="1621330" y="760463"/>
                    </a:cubicBezTo>
                    <a:cubicBezTo>
                      <a:pt x="1608948" y="759510"/>
                      <a:pt x="1595613" y="758558"/>
                      <a:pt x="1583230" y="756653"/>
                    </a:cubicBezTo>
                    <a:cubicBezTo>
                      <a:pt x="1493695" y="743318"/>
                      <a:pt x="1487980" y="729983"/>
                      <a:pt x="1534652" y="655688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0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26A333F-7533-41C7-B1FA-06403978158A}"/>
              </a:ext>
            </a:extLst>
          </p:cNvPr>
          <p:cNvSpPr/>
          <p:nvPr/>
        </p:nvSpPr>
        <p:spPr>
          <a:xfrm>
            <a:off x="3548784" y="5006011"/>
            <a:ext cx="1494264" cy="1069966"/>
          </a:xfrm>
          <a:custGeom>
            <a:avLst/>
            <a:gdLst>
              <a:gd name="connsiteX0" fmla="*/ 1904073 w 1929421"/>
              <a:gd name="connsiteY0" fmla="*/ 996127 h 1381560"/>
              <a:gd name="connsiteX1" fmla="*/ 1857121 w 1929421"/>
              <a:gd name="connsiteY1" fmla="*/ 805954 h 1381560"/>
              <a:gd name="connsiteX2" fmla="*/ 1707145 w 1929421"/>
              <a:gd name="connsiteY2" fmla="*/ 233747 h 1381560"/>
              <a:gd name="connsiteX3" fmla="*/ 1687553 w 1929421"/>
              <a:gd name="connsiteY3" fmla="*/ 214493 h 1381560"/>
              <a:gd name="connsiteX4" fmla="*/ 1417663 w 1929421"/>
              <a:gd name="connsiteY4" fmla="*/ 91877 h 1381560"/>
              <a:gd name="connsiteX5" fmla="*/ 1211614 w 1929421"/>
              <a:gd name="connsiteY5" fmla="*/ 0 h 1381560"/>
              <a:gd name="connsiteX6" fmla="*/ 1072109 w 1929421"/>
              <a:gd name="connsiteY6" fmla="*/ 257054 h 1381560"/>
              <a:gd name="connsiteX7" fmla="*/ 960640 w 1929421"/>
              <a:gd name="connsiteY7" fmla="*/ 380008 h 1381560"/>
              <a:gd name="connsiteX8" fmla="*/ 895448 w 1929421"/>
              <a:gd name="connsiteY8" fmla="*/ 316167 h 1381560"/>
              <a:gd name="connsiteX9" fmla="*/ 669808 w 1929421"/>
              <a:gd name="connsiteY9" fmla="*/ 12160 h 1381560"/>
              <a:gd name="connsiteX10" fmla="*/ 563405 w 1929421"/>
              <a:gd name="connsiteY10" fmla="*/ 69584 h 1381560"/>
              <a:gd name="connsiteX11" fmla="*/ 461394 w 1929421"/>
              <a:gd name="connsiteY11" fmla="*/ 110793 h 1381560"/>
              <a:gd name="connsiteX12" fmla="*/ 354654 w 1929421"/>
              <a:gd name="connsiteY12" fmla="*/ 150314 h 1381560"/>
              <a:gd name="connsiteX13" fmla="*/ 239132 w 1929421"/>
              <a:gd name="connsiteY13" fmla="*/ 214156 h 1381560"/>
              <a:gd name="connsiteX14" fmla="*/ 220216 w 1929421"/>
              <a:gd name="connsiteY14" fmla="*/ 234423 h 1381560"/>
              <a:gd name="connsiteX15" fmla="*/ 18896 w 1929421"/>
              <a:gd name="connsiteY15" fmla="*/ 997816 h 1381560"/>
              <a:gd name="connsiteX16" fmla="*/ 9776 w 1929421"/>
              <a:gd name="connsiteY16" fmla="*/ 1175491 h 1381560"/>
              <a:gd name="connsiteX17" fmla="*/ 19910 w 1929421"/>
              <a:gd name="connsiteY17" fmla="*/ 1226496 h 1381560"/>
              <a:gd name="connsiteX18" fmla="*/ 60444 w 1929421"/>
              <a:gd name="connsiteY18" fmla="*/ 1309929 h 1381560"/>
              <a:gd name="connsiteX19" fmla="*/ 83413 w 1929421"/>
              <a:gd name="connsiteY19" fmla="*/ 1374784 h 1381560"/>
              <a:gd name="connsiteX20" fmla="*/ 83413 w 1929421"/>
              <a:gd name="connsiteY20" fmla="*/ 1374784 h 1381560"/>
              <a:gd name="connsiteX21" fmla="*/ 88480 w 1929421"/>
              <a:gd name="connsiteY21" fmla="*/ 1375797 h 1381560"/>
              <a:gd name="connsiteX22" fmla="*/ 1752408 w 1929421"/>
              <a:gd name="connsiteY22" fmla="*/ 1381540 h 1381560"/>
              <a:gd name="connsiteX23" fmla="*/ 1843609 w 1929421"/>
              <a:gd name="connsiteY23" fmla="*/ 1334250 h 1381560"/>
              <a:gd name="connsiteX24" fmla="*/ 1929407 w 1929421"/>
              <a:gd name="connsiteY24" fmla="*/ 1091045 h 1381560"/>
              <a:gd name="connsiteX25" fmla="*/ 1904073 w 1929421"/>
              <a:gd name="connsiteY25" fmla="*/ 996127 h 1381560"/>
              <a:gd name="connsiteX26" fmla="*/ 1607836 w 1929421"/>
              <a:gd name="connsiteY26" fmla="*/ 333056 h 1381560"/>
              <a:gd name="connsiteX27" fmla="*/ 1609187 w 1929421"/>
              <a:gd name="connsiteY27" fmla="*/ 331029 h 1381560"/>
              <a:gd name="connsiteX28" fmla="*/ 1607836 w 1929421"/>
              <a:gd name="connsiteY28" fmla="*/ 333056 h 138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29421" h="1381560">
                <a:moveTo>
                  <a:pt x="1904073" y="996127"/>
                </a:moveTo>
                <a:cubicBezTo>
                  <a:pt x="1871984" y="917423"/>
                  <a:pt x="1874348" y="889050"/>
                  <a:pt x="1857121" y="805954"/>
                </a:cubicBezTo>
                <a:cubicBezTo>
                  <a:pt x="1828071" y="665774"/>
                  <a:pt x="1743288" y="277997"/>
                  <a:pt x="1707145" y="233747"/>
                </a:cubicBezTo>
                <a:cubicBezTo>
                  <a:pt x="1696673" y="231045"/>
                  <a:pt x="1689242" y="223276"/>
                  <a:pt x="1687553" y="214493"/>
                </a:cubicBezTo>
                <a:cubicBezTo>
                  <a:pt x="1603782" y="160110"/>
                  <a:pt x="1506838" y="134776"/>
                  <a:pt x="1417663" y="91877"/>
                </a:cubicBezTo>
                <a:cubicBezTo>
                  <a:pt x="1350444" y="59450"/>
                  <a:pt x="1275118" y="42899"/>
                  <a:pt x="1211614" y="0"/>
                </a:cubicBezTo>
                <a:cubicBezTo>
                  <a:pt x="1202494" y="3378"/>
                  <a:pt x="1073798" y="248610"/>
                  <a:pt x="1072109" y="257054"/>
                </a:cubicBezTo>
                <a:cubicBezTo>
                  <a:pt x="1066367" y="285090"/>
                  <a:pt x="966045" y="383724"/>
                  <a:pt x="960640" y="380008"/>
                </a:cubicBezTo>
                <a:cubicBezTo>
                  <a:pt x="946791" y="370212"/>
                  <a:pt x="914026" y="340487"/>
                  <a:pt x="895448" y="316167"/>
                </a:cubicBezTo>
                <a:cubicBezTo>
                  <a:pt x="884639" y="301980"/>
                  <a:pt x="695141" y="5067"/>
                  <a:pt x="669808" y="12160"/>
                </a:cubicBezTo>
                <a:cubicBezTo>
                  <a:pt x="640420" y="42899"/>
                  <a:pt x="604953" y="60126"/>
                  <a:pt x="563405" y="69584"/>
                </a:cubicBezTo>
                <a:cubicBezTo>
                  <a:pt x="527600" y="77353"/>
                  <a:pt x="492133" y="89175"/>
                  <a:pt x="461394" y="110793"/>
                </a:cubicBezTo>
                <a:cubicBezTo>
                  <a:pt x="429305" y="133425"/>
                  <a:pt x="397215" y="155043"/>
                  <a:pt x="354654" y="150314"/>
                </a:cubicBezTo>
                <a:cubicBezTo>
                  <a:pt x="346210" y="149301"/>
                  <a:pt x="268519" y="195915"/>
                  <a:pt x="239132" y="214156"/>
                </a:cubicBezTo>
                <a:cubicBezTo>
                  <a:pt x="232714" y="229018"/>
                  <a:pt x="233052" y="226991"/>
                  <a:pt x="220216" y="234423"/>
                </a:cubicBezTo>
                <a:cubicBezTo>
                  <a:pt x="143201" y="353661"/>
                  <a:pt x="54026" y="903237"/>
                  <a:pt x="18896" y="997816"/>
                </a:cubicBezTo>
                <a:cubicBezTo>
                  <a:pt x="-3735" y="1058280"/>
                  <a:pt x="-5086" y="1115365"/>
                  <a:pt x="9776" y="1175491"/>
                </a:cubicBezTo>
                <a:cubicBezTo>
                  <a:pt x="13830" y="1192380"/>
                  <a:pt x="17207" y="1209269"/>
                  <a:pt x="19910" y="1226496"/>
                </a:cubicBezTo>
                <a:cubicBezTo>
                  <a:pt x="24976" y="1258586"/>
                  <a:pt x="37474" y="1286960"/>
                  <a:pt x="60444" y="1309929"/>
                </a:cubicBezTo>
                <a:cubicBezTo>
                  <a:pt x="78684" y="1328170"/>
                  <a:pt x="86116" y="1349450"/>
                  <a:pt x="83413" y="1374784"/>
                </a:cubicBezTo>
                <a:cubicBezTo>
                  <a:pt x="83413" y="1374784"/>
                  <a:pt x="83413" y="1374784"/>
                  <a:pt x="83413" y="1374784"/>
                </a:cubicBezTo>
                <a:cubicBezTo>
                  <a:pt x="83751" y="1376811"/>
                  <a:pt x="87129" y="1377486"/>
                  <a:pt x="88480" y="1375797"/>
                </a:cubicBezTo>
                <a:cubicBezTo>
                  <a:pt x="88480" y="1354517"/>
                  <a:pt x="1710523" y="1380864"/>
                  <a:pt x="1752408" y="1381540"/>
                </a:cubicBezTo>
                <a:cubicBezTo>
                  <a:pt x="1814222" y="1382553"/>
                  <a:pt x="1831112" y="1346072"/>
                  <a:pt x="1843609" y="1334250"/>
                </a:cubicBezTo>
                <a:cubicBezTo>
                  <a:pt x="1921300" y="1261626"/>
                  <a:pt x="1917247" y="1184611"/>
                  <a:pt x="1929407" y="1091045"/>
                </a:cubicBezTo>
                <a:cubicBezTo>
                  <a:pt x="1930083" y="1085640"/>
                  <a:pt x="1906438" y="1002207"/>
                  <a:pt x="1904073" y="996127"/>
                </a:cubicBezTo>
                <a:close/>
                <a:moveTo>
                  <a:pt x="1607836" y="333056"/>
                </a:moveTo>
                <a:cubicBezTo>
                  <a:pt x="1608174" y="332380"/>
                  <a:pt x="1608849" y="331705"/>
                  <a:pt x="1609187" y="331029"/>
                </a:cubicBezTo>
                <a:cubicBezTo>
                  <a:pt x="1608849" y="331705"/>
                  <a:pt x="1608511" y="332380"/>
                  <a:pt x="1607836" y="333056"/>
                </a:cubicBezTo>
                <a:close/>
              </a:path>
            </a:pathLst>
          </a:custGeom>
          <a:gradFill>
            <a:gsLst>
              <a:gs pos="58000">
                <a:schemeClr val="accent4">
                  <a:lumMod val="75000"/>
                </a:schemeClr>
              </a:gs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4740237-3695-47B6-9BD3-53A5078D1175}"/>
              </a:ext>
            </a:extLst>
          </p:cNvPr>
          <p:cNvSpPr/>
          <p:nvPr/>
        </p:nvSpPr>
        <p:spPr>
          <a:xfrm>
            <a:off x="3615367" y="5611692"/>
            <a:ext cx="1301730" cy="737455"/>
          </a:xfrm>
          <a:custGeom>
            <a:avLst/>
            <a:gdLst>
              <a:gd name="connsiteX0" fmla="*/ 1637918 w 1680817"/>
              <a:gd name="connsiteY0" fmla="*/ 952215 h 952215"/>
              <a:gd name="connsiteX1" fmla="*/ 42899 w 1680817"/>
              <a:gd name="connsiteY1" fmla="*/ 952215 h 952215"/>
              <a:gd name="connsiteX2" fmla="*/ 0 w 1680817"/>
              <a:gd name="connsiteY2" fmla="*/ 909317 h 952215"/>
              <a:gd name="connsiteX3" fmla="*/ 0 w 1680817"/>
              <a:gd name="connsiteY3" fmla="*/ 42899 h 952215"/>
              <a:gd name="connsiteX4" fmla="*/ 42899 w 1680817"/>
              <a:gd name="connsiteY4" fmla="*/ 0 h 952215"/>
              <a:gd name="connsiteX5" fmla="*/ 1637918 w 1680817"/>
              <a:gd name="connsiteY5" fmla="*/ 0 h 952215"/>
              <a:gd name="connsiteX6" fmla="*/ 1680817 w 1680817"/>
              <a:gd name="connsiteY6" fmla="*/ 42899 h 952215"/>
              <a:gd name="connsiteX7" fmla="*/ 1680817 w 1680817"/>
              <a:gd name="connsiteY7" fmla="*/ 909654 h 952215"/>
              <a:gd name="connsiteX8" fmla="*/ 1637918 w 1680817"/>
              <a:gd name="connsiteY8" fmla="*/ 952215 h 95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0817" h="952215">
                <a:moveTo>
                  <a:pt x="1637918" y="952215"/>
                </a:moveTo>
                <a:lnTo>
                  <a:pt x="42899" y="952215"/>
                </a:lnTo>
                <a:cubicBezTo>
                  <a:pt x="19254" y="952215"/>
                  <a:pt x="0" y="932962"/>
                  <a:pt x="0" y="909317"/>
                </a:cubicBezTo>
                <a:lnTo>
                  <a:pt x="0" y="42899"/>
                </a:lnTo>
                <a:cubicBezTo>
                  <a:pt x="0" y="19254"/>
                  <a:pt x="19254" y="0"/>
                  <a:pt x="42899" y="0"/>
                </a:cubicBezTo>
                <a:lnTo>
                  <a:pt x="1637918" y="0"/>
                </a:lnTo>
                <a:cubicBezTo>
                  <a:pt x="1661563" y="0"/>
                  <a:pt x="1680817" y="19254"/>
                  <a:pt x="1680817" y="42899"/>
                </a:cubicBezTo>
                <a:lnTo>
                  <a:pt x="1680817" y="909654"/>
                </a:lnTo>
                <a:cubicBezTo>
                  <a:pt x="1680817" y="933299"/>
                  <a:pt x="1661563" y="952215"/>
                  <a:pt x="1637918" y="952215"/>
                </a:cubicBezTo>
                <a:close/>
              </a:path>
            </a:pathLst>
          </a:custGeom>
          <a:gradFill>
            <a:gsLst>
              <a:gs pos="63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DD7CAA20-821D-415E-B204-E69B052770C1}"/>
              </a:ext>
            </a:extLst>
          </p:cNvPr>
          <p:cNvSpPr/>
          <p:nvPr/>
        </p:nvSpPr>
        <p:spPr>
          <a:xfrm>
            <a:off x="4299025" y="5895862"/>
            <a:ext cx="193202" cy="189908"/>
          </a:xfrm>
          <a:custGeom>
            <a:avLst/>
            <a:gdLst>
              <a:gd name="connsiteX0" fmla="*/ 247965 w 249465"/>
              <a:gd name="connsiteY0" fmla="*/ 65469 h 245213"/>
              <a:gd name="connsiteX1" fmla="*/ 231076 w 249465"/>
              <a:gd name="connsiteY1" fmla="*/ 163765 h 245213"/>
              <a:gd name="connsiteX2" fmla="*/ 127038 w 249465"/>
              <a:gd name="connsiteY2" fmla="*/ 245171 h 245213"/>
              <a:gd name="connsiteX3" fmla="*/ 24351 w 249465"/>
              <a:gd name="connsiteY3" fmla="*/ 175587 h 245213"/>
              <a:gd name="connsiteX4" fmla="*/ 31 w 249465"/>
              <a:gd name="connsiteY4" fmla="*/ 52633 h 245213"/>
              <a:gd name="connsiteX5" fmla="*/ 23000 w 249465"/>
              <a:gd name="connsiteY5" fmla="*/ 33380 h 245213"/>
              <a:gd name="connsiteX6" fmla="*/ 113864 w 249465"/>
              <a:gd name="connsiteY6" fmla="*/ 4330 h 245213"/>
              <a:gd name="connsiteX7" fmla="*/ 136158 w 249465"/>
              <a:gd name="connsiteY7" fmla="*/ 6695 h 245213"/>
              <a:gd name="connsiteX8" fmla="*/ 214862 w 249465"/>
              <a:gd name="connsiteY8" fmla="*/ 32366 h 245213"/>
              <a:gd name="connsiteX9" fmla="*/ 247965 w 249465"/>
              <a:gd name="connsiteY9" fmla="*/ 65469 h 2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465" h="245213">
                <a:moveTo>
                  <a:pt x="247965" y="65469"/>
                </a:moveTo>
                <a:cubicBezTo>
                  <a:pt x="244249" y="102288"/>
                  <a:pt x="242898" y="134040"/>
                  <a:pt x="231076" y="163765"/>
                </a:cubicBezTo>
                <a:cubicBezTo>
                  <a:pt x="211822" y="211055"/>
                  <a:pt x="176355" y="243820"/>
                  <a:pt x="127038" y="245171"/>
                </a:cubicBezTo>
                <a:cubicBezTo>
                  <a:pt x="81775" y="246522"/>
                  <a:pt x="46645" y="215784"/>
                  <a:pt x="24351" y="175587"/>
                </a:cubicBezTo>
                <a:cubicBezTo>
                  <a:pt x="3071" y="137418"/>
                  <a:pt x="1382" y="94857"/>
                  <a:pt x="31" y="52633"/>
                </a:cubicBezTo>
                <a:cubicBezTo>
                  <a:pt x="-645" y="35407"/>
                  <a:pt x="9827" y="33718"/>
                  <a:pt x="23000" y="33380"/>
                </a:cubicBezTo>
                <a:cubicBezTo>
                  <a:pt x="56103" y="32704"/>
                  <a:pt x="87855" y="27638"/>
                  <a:pt x="113864" y="4330"/>
                </a:cubicBezTo>
                <a:cubicBezTo>
                  <a:pt x="122985" y="-3776"/>
                  <a:pt x="129065" y="952"/>
                  <a:pt x="136158" y="6695"/>
                </a:cubicBezTo>
                <a:cubicBezTo>
                  <a:pt x="159128" y="25273"/>
                  <a:pt x="186150" y="33380"/>
                  <a:pt x="214862" y="32366"/>
                </a:cubicBezTo>
                <a:cubicBezTo>
                  <a:pt x="244587" y="31015"/>
                  <a:pt x="253370" y="43851"/>
                  <a:pt x="247965" y="65469"/>
                </a:cubicBezTo>
                <a:close/>
              </a:path>
            </a:pathLst>
          </a:custGeom>
          <a:solidFill>
            <a:srgbClr val="DCDCDC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8A3C3E3-8624-4B0F-8AA1-FA2742F883D1}"/>
              </a:ext>
            </a:extLst>
          </p:cNvPr>
          <p:cNvGrpSpPr/>
          <p:nvPr/>
        </p:nvGrpSpPr>
        <p:grpSpPr>
          <a:xfrm>
            <a:off x="3973144" y="4254565"/>
            <a:ext cx="519083" cy="1033563"/>
            <a:chOff x="6987293" y="3516916"/>
            <a:chExt cx="768487" cy="1530159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2C2DC49-691E-4C55-9CBF-D3785ED94D36}"/>
                </a:ext>
              </a:extLst>
            </p:cNvPr>
            <p:cNvSpPr/>
            <p:nvPr/>
          </p:nvSpPr>
          <p:spPr>
            <a:xfrm>
              <a:off x="7031020" y="3826542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25DCA9A-E3B7-401E-9758-9A1C6198CDF9}"/>
                </a:ext>
              </a:extLst>
            </p:cNvPr>
            <p:cNvSpPr/>
            <p:nvPr/>
          </p:nvSpPr>
          <p:spPr>
            <a:xfrm>
              <a:off x="6987293" y="3516916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EC38263-07FC-4AEF-83DE-357E7CCBEF22}"/>
                </a:ext>
              </a:extLst>
            </p:cNvPr>
            <p:cNvSpPr/>
            <p:nvPr/>
          </p:nvSpPr>
          <p:spPr>
            <a:xfrm>
              <a:off x="7056165" y="4023044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62849B6-40BF-4633-9A8C-ABBB42E04C8A}"/>
                </a:ext>
              </a:extLst>
            </p:cNvPr>
            <p:cNvSpPr/>
            <p:nvPr/>
          </p:nvSpPr>
          <p:spPr>
            <a:xfrm>
              <a:off x="7179056" y="4479811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9CCF67E-BE69-4B7C-A56D-1A42C5979F04}"/>
                </a:ext>
              </a:extLst>
            </p:cNvPr>
            <p:cNvSpPr/>
            <p:nvPr/>
          </p:nvSpPr>
          <p:spPr>
            <a:xfrm>
              <a:off x="7423089" y="4154960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87CEB4B-42BD-4E67-9B96-9FFE97B6DDDE}"/>
                </a:ext>
              </a:extLst>
            </p:cNvPr>
            <p:cNvSpPr/>
            <p:nvPr/>
          </p:nvSpPr>
          <p:spPr>
            <a:xfrm>
              <a:off x="7137931" y="4176073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A5E0D3A-92CF-46E4-94EF-D0C356B0EC40}"/>
                </a:ext>
              </a:extLst>
            </p:cNvPr>
            <p:cNvSpPr/>
            <p:nvPr/>
          </p:nvSpPr>
          <p:spPr>
            <a:xfrm>
              <a:off x="7448611" y="4083444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0F85FD8-FC28-49FB-84DE-AC994B742D4D}"/>
                </a:ext>
              </a:extLst>
            </p:cNvPr>
            <p:cNvSpPr/>
            <p:nvPr/>
          </p:nvSpPr>
          <p:spPr>
            <a:xfrm>
              <a:off x="7113990" y="4097650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8E58220B-3AC2-47AF-8E8C-9CF33AD248C5}"/>
              </a:ext>
            </a:extLst>
          </p:cNvPr>
          <p:cNvSpPr/>
          <p:nvPr/>
        </p:nvSpPr>
        <p:spPr>
          <a:xfrm>
            <a:off x="3616301" y="6522594"/>
            <a:ext cx="1300160" cy="50751"/>
          </a:xfrm>
          <a:custGeom>
            <a:avLst/>
            <a:gdLst>
              <a:gd name="connsiteX0" fmla="*/ 1631838 w 1678790"/>
              <a:gd name="connsiteY0" fmla="*/ 65530 h 65530"/>
              <a:gd name="connsiteX1" fmla="*/ 46952 w 1678790"/>
              <a:gd name="connsiteY1" fmla="*/ 65530 h 65530"/>
              <a:gd name="connsiteX2" fmla="*/ 0 w 1678790"/>
              <a:gd name="connsiteY2" fmla="*/ 18578 h 65530"/>
              <a:gd name="connsiteX3" fmla="*/ 0 w 1678790"/>
              <a:gd name="connsiteY3" fmla="*/ 13511 h 65530"/>
              <a:gd name="connsiteX4" fmla="*/ 13511 w 1678790"/>
              <a:gd name="connsiteY4" fmla="*/ 0 h 65530"/>
              <a:gd name="connsiteX5" fmla="*/ 1665279 w 1678790"/>
              <a:gd name="connsiteY5" fmla="*/ 0 h 65530"/>
              <a:gd name="connsiteX6" fmla="*/ 1678790 w 1678790"/>
              <a:gd name="connsiteY6" fmla="*/ 13511 h 65530"/>
              <a:gd name="connsiteX7" fmla="*/ 1678790 w 1678790"/>
              <a:gd name="connsiteY7" fmla="*/ 18578 h 65530"/>
              <a:gd name="connsiteX8" fmla="*/ 1631838 w 1678790"/>
              <a:gd name="connsiteY8" fmla="*/ 65530 h 6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8790" h="65530">
                <a:moveTo>
                  <a:pt x="1631838" y="65530"/>
                </a:moveTo>
                <a:lnTo>
                  <a:pt x="46952" y="65530"/>
                </a:lnTo>
                <a:cubicBezTo>
                  <a:pt x="20943" y="65530"/>
                  <a:pt x="0" y="44587"/>
                  <a:pt x="0" y="18578"/>
                </a:cubicBezTo>
                <a:lnTo>
                  <a:pt x="0" y="13511"/>
                </a:lnTo>
                <a:cubicBezTo>
                  <a:pt x="0" y="6080"/>
                  <a:pt x="6080" y="0"/>
                  <a:pt x="13511" y="0"/>
                </a:cubicBezTo>
                <a:lnTo>
                  <a:pt x="1665279" y="0"/>
                </a:lnTo>
                <a:cubicBezTo>
                  <a:pt x="1672710" y="0"/>
                  <a:pt x="1678790" y="6080"/>
                  <a:pt x="1678790" y="13511"/>
                </a:cubicBezTo>
                <a:lnTo>
                  <a:pt x="1678790" y="18578"/>
                </a:lnTo>
                <a:cubicBezTo>
                  <a:pt x="1678790" y="44587"/>
                  <a:pt x="1657848" y="65530"/>
                  <a:pt x="1631838" y="65530"/>
                </a:cubicBezTo>
                <a:close/>
              </a:path>
            </a:pathLst>
          </a:custGeom>
          <a:gradFill>
            <a:gsLst>
              <a:gs pos="63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FB45151F-BB61-4BA4-A16E-F9BF16AA8C1A}"/>
              </a:ext>
            </a:extLst>
          </p:cNvPr>
          <p:cNvSpPr/>
          <p:nvPr/>
        </p:nvSpPr>
        <p:spPr>
          <a:xfrm>
            <a:off x="5510611" y="6239405"/>
            <a:ext cx="496092" cy="279554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3D63E-479B-4BA0-9B1F-B633EE0C9D2A}"/>
              </a:ext>
            </a:extLst>
          </p:cNvPr>
          <p:cNvSpPr txBox="1"/>
          <p:nvPr/>
        </p:nvSpPr>
        <p:spPr>
          <a:xfrm>
            <a:off x="716233" y="1930851"/>
            <a:ext cx="8680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Équipe de développement :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est compose de quatre personne (</a:t>
            </a:r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chaymae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/ </a:t>
            </a:r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said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Product owner :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qui presenter par </a:t>
            </a:r>
            <a:r>
              <a:rPr lang="fr-FR" sz="1800" b="0" i="0" dirty="0">
                <a:solidFill>
                  <a:srgbClr val="5F6368"/>
                </a:solidFill>
                <a:effectLst/>
                <a:latin typeface="Roboto"/>
              </a:rPr>
              <a:t>Mme </a:t>
            </a:r>
            <a:r>
              <a:rPr lang="en-US" sz="1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Fatima Gueroute</a:t>
            </a:r>
          </a:p>
          <a:p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Scrum Master</a:t>
            </a:r>
            <a:r>
              <a:rPr lang="en-US" sz="18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représente par </a:t>
            </a:r>
            <a:r>
              <a:rPr lang="fr-FR" sz="1800" b="0" i="0" dirty="0">
                <a:solidFill>
                  <a:srgbClr val="5F6368"/>
                </a:solidFill>
                <a:effectLst/>
                <a:latin typeface="Roboto"/>
              </a:rPr>
              <a:t>Mme </a:t>
            </a:r>
            <a:r>
              <a:rPr lang="en-US" sz="1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Fatima Gueroute</a:t>
            </a:r>
            <a:endParaRPr lang="en-US" sz="180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b="0" i="0" dirty="0">
                <a:solidFill>
                  <a:srgbClr val="5F6368"/>
                </a:solidFill>
                <a:effectLst/>
                <a:latin typeface="Roboto"/>
              </a:rPr>
              <a:t> 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8B1DA7-2FF7-4A17-8183-3217B5AF87E6}"/>
              </a:ext>
            </a:extLst>
          </p:cNvPr>
          <p:cNvGrpSpPr/>
          <p:nvPr/>
        </p:nvGrpSpPr>
        <p:grpSpPr>
          <a:xfrm>
            <a:off x="10733307" y="4905882"/>
            <a:ext cx="1276602" cy="1952118"/>
            <a:chOff x="8914819" y="435632"/>
            <a:chExt cx="3989594" cy="6100695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EE5874D-0AB0-4A98-8B75-B72AFCE07BD2}"/>
                </a:ext>
              </a:extLst>
            </p:cNvPr>
            <p:cNvSpPr/>
            <p:nvPr/>
          </p:nvSpPr>
          <p:spPr>
            <a:xfrm>
              <a:off x="9780778" y="1418602"/>
              <a:ext cx="2273181" cy="263210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EB31C05-BDC5-4D62-B6C8-29F880B14519}"/>
                </a:ext>
              </a:extLst>
            </p:cNvPr>
            <p:cNvGrpSpPr/>
            <p:nvPr/>
          </p:nvGrpSpPr>
          <p:grpSpPr>
            <a:xfrm>
              <a:off x="9516004" y="435632"/>
              <a:ext cx="3090610" cy="3338513"/>
              <a:chOff x="9516004" y="435632"/>
              <a:chExt cx="3090610" cy="3338513"/>
            </a:xfrm>
          </p:grpSpPr>
          <p:sp>
            <p:nvSpPr>
              <p:cNvPr id="170" name="Block Arc 169">
                <a:extLst>
                  <a:ext uri="{FF2B5EF4-FFF2-40B4-BE49-F238E27FC236}">
                    <a16:creationId xmlns:a16="http://schemas.microsoft.com/office/drawing/2014/main" id="{E75D9A8C-6C79-4989-A61F-2A0DBB8D69EB}"/>
                  </a:ext>
                </a:extLst>
              </p:cNvPr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DDE6F6AD-01B1-4EB7-951E-245A060BF29B}"/>
                  </a:ext>
                </a:extLst>
              </p:cNvPr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Top Corners Rounded 171">
                <a:extLst>
                  <a:ext uri="{FF2B5EF4-FFF2-40B4-BE49-F238E27FC236}">
                    <a16:creationId xmlns:a16="http://schemas.microsoft.com/office/drawing/2014/main" id="{2B645D6D-FFC0-4EF1-8ADF-0298AF4496E4}"/>
                  </a:ext>
                </a:extLst>
              </p:cNvPr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Block Arc 172">
                <a:extLst>
                  <a:ext uri="{FF2B5EF4-FFF2-40B4-BE49-F238E27FC236}">
                    <a16:creationId xmlns:a16="http://schemas.microsoft.com/office/drawing/2014/main" id="{514E0050-5D3E-4BD0-B299-15DADC55B6B5}"/>
                  </a:ext>
                </a:extLst>
              </p:cNvPr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C6BE819-84F6-4724-B3C9-8DB3B16BB3F1}"/>
                  </a:ext>
                </a:extLst>
              </p:cNvPr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1" name="Graphic 222">
              <a:extLst>
                <a:ext uri="{FF2B5EF4-FFF2-40B4-BE49-F238E27FC236}">
                  <a16:creationId xmlns:a16="http://schemas.microsoft.com/office/drawing/2014/main" id="{20E254C4-E2AB-4BBB-8E1C-34ED8652C037}"/>
                </a:ext>
              </a:extLst>
            </p:cNvPr>
            <p:cNvSpPr/>
            <p:nvPr/>
          </p:nvSpPr>
          <p:spPr>
            <a:xfrm rot="10800000">
              <a:off x="9183555" y="5926727"/>
              <a:ext cx="3447127" cy="609600"/>
            </a:xfrm>
            <a:custGeom>
              <a:avLst/>
              <a:gdLst>
                <a:gd name="connsiteX0" fmla="*/ 3438624 w 3543300"/>
                <a:gd name="connsiteY0" fmla="*/ 609600 h 609600"/>
                <a:gd name="connsiteX1" fmla="*/ 112494 w 3543300"/>
                <a:gd name="connsiteY1" fmla="*/ 609600 h 609600"/>
                <a:gd name="connsiteX2" fmla="*/ 7719 w 3543300"/>
                <a:gd name="connsiteY2" fmla="*/ 456248 h 609600"/>
                <a:gd name="connsiteX3" fmla="*/ 158214 w 3543300"/>
                <a:gd name="connsiteY3" fmla="*/ 71438 h 609600"/>
                <a:gd name="connsiteX4" fmla="*/ 262989 w 3543300"/>
                <a:gd name="connsiteY4" fmla="*/ 0 h 609600"/>
                <a:gd name="connsiteX5" fmla="*/ 3282414 w 3543300"/>
                <a:gd name="connsiteY5" fmla="*/ 0 h 609600"/>
                <a:gd name="connsiteX6" fmla="*/ 3386236 w 3543300"/>
                <a:gd name="connsiteY6" fmla="*/ 69533 h 609600"/>
                <a:gd name="connsiteX7" fmla="*/ 3542446 w 3543300"/>
                <a:gd name="connsiteY7" fmla="*/ 454343 h 609600"/>
                <a:gd name="connsiteX8" fmla="*/ 3438624 w 3543300"/>
                <a:gd name="connsiteY8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3300" h="609600">
                  <a:moveTo>
                    <a:pt x="3438624" y="609600"/>
                  </a:moveTo>
                  <a:lnTo>
                    <a:pt x="112494" y="609600"/>
                  </a:lnTo>
                  <a:cubicBezTo>
                    <a:pt x="33436" y="609600"/>
                    <a:pt x="-20856" y="530543"/>
                    <a:pt x="7719" y="456248"/>
                  </a:cubicBezTo>
                  <a:lnTo>
                    <a:pt x="158214" y="71438"/>
                  </a:lnTo>
                  <a:cubicBezTo>
                    <a:pt x="175359" y="28575"/>
                    <a:pt x="216316" y="0"/>
                    <a:pt x="262989" y="0"/>
                  </a:cubicBezTo>
                  <a:lnTo>
                    <a:pt x="3282414" y="0"/>
                  </a:lnTo>
                  <a:cubicBezTo>
                    <a:pt x="3328134" y="0"/>
                    <a:pt x="3369091" y="27623"/>
                    <a:pt x="3386236" y="69533"/>
                  </a:cubicBezTo>
                  <a:lnTo>
                    <a:pt x="3542446" y="454343"/>
                  </a:lnTo>
                  <a:cubicBezTo>
                    <a:pt x="3572926" y="528638"/>
                    <a:pt x="3518634" y="609600"/>
                    <a:pt x="3438624" y="609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27DBC86-CA52-4F46-B7A6-E3E468DB9BDC}"/>
                </a:ext>
              </a:extLst>
            </p:cNvPr>
            <p:cNvSpPr/>
            <p:nvPr/>
          </p:nvSpPr>
          <p:spPr>
            <a:xfrm>
              <a:off x="9623474" y="4270896"/>
              <a:ext cx="2572284" cy="5155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97DE499-25D0-4997-A58B-349187BBB49D}"/>
                </a:ext>
              </a:extLst>
            </p:cNvPr>
            <p:cNvSpPr/>
            <p:nvPr/>
          </p:nvSpPr>
          <p:spPr>
            <a:xfrm>
              <a:off x="8914819" y="4353374"/>
              <a:ext cx="3989594" cy="1585955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BBC3137-E77E-499F-B501-7F6122FBF896}"/>
                </a:ext>
              </a:extLst>
            </p:cNvPr>
            <p:cNvSpPr/>
            <p:nvPr/>
          </p:nvSpPr>
          <p:spPr>
            <a:xfrm>
              <a:off x="10507964" y="3760150"/>
              <a:ext cx="803305" cy="649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2E8E5F-E56A-4081-9EC3-94DA02B48D76}"/>
                </a:ext>
              </a:extLst>
            </p:cNvPr>
            <p:cNvSpPr/>
            <p:nvPr/>
          </p:nvSpPr>
          <p:spPr>
            <a:xfrm>
              <a:off x="10417200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0940BCC-C395-4995-9B0C-F09206722D28}"/>
                </a:ext>
              </a:extLst>
            </p:cNvPr>
            <p:cNvSpPr/>
            <p:nvPr/>
          </p:nvSpPr>
          <p:spPr>
            <a:xfrm>
              <a:off x="11311269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E60EC8D-64E4-4B90-9CC3-EC2738AC50F7}"/>
                </a:ext>
              </a:extLst>
            </p:cNvPr>
            <p:cNvSpPr/>
            <p:nvPr/>
          </p:nvSpPr>
          <p:spPr>
            <a:xfrm>
              <a:off x="9763702" y="1401428"/>
              <a:ext cx="2225425" cy="108013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955640 w 2225455"/>
                <a:gd name="connsiteY8" fmla="*/ 845325 h 1080136"/>
                <a:gd name="connsiteX9" fmla="*/ 1446702 w 2225455"/>
                <a:gd name="connsiteY9" fmla="*/ 747543 h 1080136"/>
                <a:gd name="connsiteX10" fmla="*/ 1412537 w 2225455"/>
                <a:gd name="connsiteY10" fmla="*/ 742831 h 1080136"/>
                <a:gd name="connsiteX11" fmla="*/ 1291193 w 2225455"/>
                <a:gd name="connsiteY11" fmla="*/ 727515 h 1080136"/>
                <a:gd name="connsiteX12" fmla="*/ 1286481 w 2225455"/>
                <a:gd name="connsiteY12" fmla="*/ 731050 h 1080136"/>
                <a:gd name="connsiteX13" fmla="*/ 1291193 w 2225455"/>
                <a:gd name="connsiteY13" fmla="*/ 727515 h 1080136"/>
                <a:gd name="connsiteX14" fmla="*/ 1328893 w 2225455"/>
                <a:gd name="connsiteY14" fmla="*/ 756968 h 1080136"/>
                <a:gd name="connsiteX15" fmla="*/ 1425497 w 2225455"/>
                <a:gd name="connsiteY15" fmla="*/ 834722 h 1080136"/>
                <a:gd name="connsiteX16" fmla="*/ 1343030 w 2225455"/>
                <a:gd name="connsiteY16" fmla="*/ 845325 h 1080136"/>
                <a:gd name="connsiteX17" fmla="*/ 658556 w 2225455"/>
                <a:gd name="connsiteY17" fmla="*/ 494252 h 1080136"/>
                <a:gd name="connsiteX18" fmla="*/ 633816 w 2225455"/>
                <a:gd name="connsiteY18" fmla="*/ 477759 h 1080136"/>
                <a:gd name="connsiteX19" fmla="*/ 625569 w 2225455"/>
                <a:gd name="connsiteY19" fmla="*/ 484827 h 1080136"/>
                <a:gd name="connsiteX20" fmla="*/ 620857 w 2225455"/>
                <a:gd name="connsiteY20" fmla="*/ 460087 h 1080136"/>
                <a:gd name="connsiteX21" fmla="*/ 622035 w 2225455"/>
                <a:gd name="connsiteY21" fmla="*/ 516636 h 1080136"/>
                <a:gd name="connsiteX22" fmla="*/ 0 w 2225455"/>
                <a:gd name="connsiteY22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446702 w 2225455"/>
                <a:gd name="connsiteY8" fmla="*/ 747543 h 1080136"/>
                <a:gd name="connsiteX9" fmla="*/ 1412537 w 2225455"/>
                <a:gd name="connsiteY9" fmla="*/ 742831 h 1080136"/>
                <a:gd name="connsiteX10" fmla="*/ 1291193 w 2225455"/>
                <a:gd name="connsiteY10" fmla="*/ 727515 h 1080136"/>
                <a:gd name="connsiteX11" fmla="*/ 1286481 w 2225455"/>
                <a:gd name="connsiteY11" fmla="*/ 731050 h 1080136"/>
                <a:gd name="connsiteX12" fmla="*/ 1291193 w 2225455"/>
                <a:gd name="connsiteY12" fmla="*/ 727515 h 1080136"/>
                <a:gd name="connsiteX13" fmla="*/ 1328893 w 2225455"/>
                <a:gd name="connsiteY13" fmla="*/ 756968 h 1080136"/>
                <a:gd name="connsiteX14" fmla="*/ 1425497 w 2225455"/>
                <a:gd name="connsiteY14" fmla="*/ 834722 h 1080136"/>
                <a:gd name="connsiteX15" fmla="*/ 1343030 w 2225455"/>
                <a:gd name="connsiteY15" fmla="*/ 845325 h 1080136"/>
                <a:gd name="connsiteX16" fmla="*/ 658556 w 2225455"/>
                <a:gd name="connsiteY16" fmla="*/ 494252 h 1080136"/>
                <a:gd name="connsiteX17" fmla="*/ 633816 w 2225455"/>
                <a:gd name="connsiteY17" fmla="*/ 477759 h 1080136"/>
                <a:gd name="connsiteX18" fmla="*/ 625569 w 2225455"/>
                <a:gd name="connsiteY18" fmla="*/ 484827 h 1080136"/>
                <a:gd name="connsiteX19" fmla="*/ 620857 w 2225455"/>
                <a:gd name="connsiteY19" fmla="*/ 460087 h 1080136"/>
                <a:gd name="connsiteX20" fmla="*/ 622035 w 2225455"/>
                <a:gd name="connsiteY20" fmla="*/ 516636 h 1080136"/>
                <a:gd name="connsiteX21" fmla="*/ 0 w 2225455"/>
                <a:gd name="connsiteY21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1446702 w 2225455"/>
                <a:gd name="connsiteY7" fmla="*/ 747543 h 1080136"/>
                <a:gd name="connsiteX8" fmla="*/ 1412537 w 2225455"/>
                <a:gd name="connsiteY8" fmla="*/ 742831 h 1080136"/>
                <a:gd name="connsiteX9" fmla="*/ 1291193 w 2225455"/>
                <a:gd name="connsiteY9" fmla="*/ 727515 h 1080136"/>
                <a:gd name="connsiteX10" fmla="*/ 1286481 w 2225455"/>
                <a:gd name="connsiteY10" fmla="*/ 731050 h 1080136"/>
                <a:gd name="connsiteX11" fmla="*/ 1291193 w 2225455"/>
                <a:gd name="connsiteY11" fmla="*/ 727515 h 1080136"/>
                <a:gd name="connsiteX12" fmla="*/ 1328893 w 2225455"/>
                <a:gd name="connsiteY12" fmla="*/ 756968 h 1080136"/>
                <a:gd name="connsiteX13" fmla="*/ 1425497 w 2225455"/>
                <a:gd name="connsiteY13" fmla="*/ 834722 h 1080136"/>
                <a:gd name="connsiteX14" fmla="*/ 1343030 w 2225455"/>
                <a:gd name="connsiteY14" fmla="*/ 845325 h 1080136"/>
                <a:gd name="connsiteX15" fmla="*/ 658556 w 2225455"/>
                <a:gd name="connsiteY15" fmla="*/ 494252 h 1080136"/>
                <a:gd name="connsiteX16" fmla="*/ 633816 w 2225455"/>
                <a:gd name="connsiteY16" fmla="*/ 477759 h 1080136"/>
                <a:gd name="connsiteX17" fmla="*/ 625569 w 2225455"/>
                <a:gd name="connsiteY17" fmla="*/ 484827 h 1080136"/>
                <a:gd name="connsiteX18" fmla="*/ 620857 w 2225455"/>
                <a:gd name="connsiteY18" fmla="*/ 460087 h 1080136"/>
                <a:gd name="connsiteX19" fmla="*/ 622035 w 2225455"/>
                <a:gd name="connsiteY19" fmla="*/ 516636 h 1080136"/>
                <a:gd name="connsiteX20" fmla="*/ 0 w 2225455"/>
                <a:gd name="connsiteY20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1446702 w 2225455"/>
                <a:gd name="connsiteY6" fmla="*/ 747543 h 1080136"/>
                <a:gd name="connsiteX7" fmla="*/ 1412537 w 2225455"/>
                <a:gd name="connsiteY7" fmla="*/ 742831 h 1080136"/>
                <a:gd name="connsiteX8" fmla="*/ 1291193 w 2225455"/>
                <a:gd name="connsiteY8" fmla="*/ 727515 h 1080136"/>
                <a:gd name="connsiteX9" fmla="*/ 1286481 w 2225455"/>
                <a:gd name="connsiteY9" fmla="*/ 731050 h 1080136"/>
                <a:gd name="connsiteX10" fmla="*/ 1291193 w 2225455"/>
                <a:gd name="connsiteY10" fmla="*/ 727515 h 1080136"/>
                <a:gd name="connsiteX11" fmla="*/ 1328893 w 2225455"/>
                <a:gd name="connsiteY11" fmla="*/ 756968 h 1080136"/>
                <a:gd name="connsiteX12" fmla="*/ 1425497 w 2225455"/>
                <a:gd name="connsiteY12" fmla="*/ 834722 h 1080136"/>
                <a:gd name="connsiteX13" fmla="*/ 1343030 w 2225455"/>
                <a:gd name="connsiteY13" fmla="*/ 845325 h 1080136"/>
                <a:gd name="connsiteX14" fmla="*/ 658556 w 2225455"/>
                <a:gd name="connsiteY14" fmla="*/ 494252 h 1080136"/>
                <a:gd name="connsiteX15" fmla="*/ 633816 w 2225455"/>
                <a:gd name="connsiteY15" fmla="*/ 477759 h 1080136"/>
                <a:gd name="connsiteX16" fmla="*/ 625569 w 2225455"/>
                <a:gd name="connsiteY16" fmla="*/ 484827 h 1080136"/>
                <a:gd name="connsiteX17" fmla="*/ 620857 w 2225455"/>
                <a:gd name="connsiteY17" fmla="*/ 460087 h 1080136"/>
                <a:gd name="connsiteX18" fmla="*/ 622035 w 2225455"/>
                <a:gd name="connsiteY18" fmla="*/ 516636 h 1080136"/>
                <a:gd name="connsiteX19" fmla="*/ 0 w 2225455"/>
                <a:gd name="connsiteY19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446702 w 2225455"/>
                <a:gd name="connsiteY5" fmla="*/ 747543 h 1080136"/>
                <a:gd name="connsiteX6" fmla="*/ 1412537 w 2225455"/>
                <a:gd name="connsiteY6" fmla="*/ 742831 h 1080136"/>
                <a:gd name="connsiteX7" fmla="*/ 1291193 w 2225455"/>
                <a:gd name="connsiteY7" fmla="*/ 727515 h 1080136"/>
                <a:gd name="connsiteX8" fmla="*/ 1286481 w 2225455"/>
                <a:gd name="connsiteY8" fmla="*/ 731050 h 1080136"/>
                <a:gd name="connsiteX9" fmla="*/ 1291193 w 2225455"/>
                <a:gd name="connsiteY9" fmla="*/ 727515 h 1080136"/>
                <a:gd name="connsiteX10" fmla="*/ 1328893 w 2225455"/>
                <a:gd name="connsiteY10" fmla="*/ 756968 h 1080136"/>
                <a:gd name="connsiteX11" fmla="*/ 1425497 w 2225455"/>
                <a:gd name="connsiteY11" fmla="*/ 834722 h 1080136"/>
                <a:gd name="connsiteX12" fmla="*/ 1343030 w 2225455"/>
                <a:gd name="connsiteY12" fmla="*/ 845325 h 1080136"/>
                <a:gd name="connsiteX13" fmla="*/ 658556 w 2225455"/>
                <a:gd name="connsiteY13" fmla="*/ 494252 h 1080136"/>
                <a:gd name="connsiteX14" fmla="*/ 633816 w 2225455"/>
                <a:gd name="connsiteY14" fmla="*/ 477759 h 1080136"/>
                <a:gd name="connsiteX15" fmla="*/ 625569 w 2225455"/>
                <a:gd name="connsiteY15" fmla="*/ 484827 h 1080136"/>
                <a:gd name="connsiteX16" fmla="*/ 620857 w 2225455"/>
                <a:gd name="connsiteY16" fmla="*/ 460087 h 1080136"/>
                <a:gd name="connsiteX17" fmla="*/ 622035 w 2225455"/>
                <a:gd name="connsiteY17" fmla="*/ 516636 h 1080136"/>
                <a:gd name="connsiteX18" fmla="*/ 0 w 2225455"/>
                <a:gd name="connsiteY1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46702 w 2225424"/>
                <a:gd name="connsiteY4" fmla="*/ 747543 h 1080136"/>
                <a:gd name="connsiteX5" fmla="*/ 1412537 w 2225424"/>
                <a:gd name="connsiteY5" fmla="*/ 742831 h 1080136"/>
                <a:gd name="connsiteX6" fmla="*/ 1291193 w 2225424"/>
                <a:gd name="connsiteY6" fmla="*/ 727515 h 1080136"/>
                <a:gd name="connsiteX7" fmla="*/ 1286481 w 2225424"/>
                <a:gd name="connsiteY7" fmla="*/ 731050 h 1080136"/>
                <a:gd name="connsiteX8" fmla="*/ 1291193 w 2225424"/>
                <a:gd name="connsiteY8" fmla="*/ 727515 h 1080136"/>
                <a:gd name="connsiteX9" fmla="*/ 1328893 w 2225424"/>
                <a:gd name="connsiteY9" fmla="*/ 756968 h 1080136"/>
                <a:gd name="connsiteX10" fmla="*/ 1425497 w 2225424"/>
                <a:gd name="connsiteY10" fmla="*/ 834722 h 1080136"/>
                <a:gd name="connsiteX11" fmla="*/ 1343030 w 2225424"/>
                <a:gd name="connsiteY11" fmla="*/ 845325 h 1080136"/>
                <a:gd name="connsiteX12" fmla="*/ 658556 w 2225424"/>
                <a:gd name="connsiteY12" fmla="*/ 494252 h 1080136"/>
                <a:gd name="connsiteX13" fmla="*/ 633816 w 2225424"/>
                <a:gd name="connsiteY13" fmla="*/ 477759 h 1080136"/>
                <a:gd name="connsiteX14" fmla="*/ 625569 w 2225424"/>
                <a:gd name="connsiteY14" fmla="*/ 484827 h 1080136"/>
                <a:gd name="connsiteX15" fmla="*/ 620857 w 2225424"/>
                <a:gd name="connsiteY15" fmla="*/ 460087 h 1080136"/>
                <a:gd name="connsiteX16" fmla="*/ 622035 w 2225424"/>
                <a:gd name="connsiteY16" fmla="*/ 516636 h 1080136"/>
                <a:gd name="connsiteX17" fmla="*/ 0 w 2225424"/>
                <a:gd name="connsiteY1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12537 w 2225424"/>
                <a:gd name="connsiteY4" fmla="*/ 742831 h 1080136"/>
                <a:gd name="connsiteX5" fmla="*/ 1291193 w 2225424"/>
                <a:gd name="connsiteY5" fmla="*/ 727515 h 1080136"/>
                <a:gd name="connsiteX6" fmla="*/ 1286481 w 2225424"/>
                <a:gd name="connsiteY6" fmla="*/ 731050 h 1080136"/>
                <a:gd name="connsiteX7" fmla="*/ 1291193 w 2225424"/>
                <a:gd name="connsiteY7" fmla="*/ 727515 h 1080136"/>
                <a:gd name="connsiteX8" fmla="*/ 1328893 w 2225424"/>
                <a:gd name="connsiteY8" fmla="*/ 756968 h 1080136"/>
                <a:gd name="connsiteX9" fmla="*/ 1425497 w 2225424"/>
                <a:gd name="connsiteY9" fmla="*/ 834722 h 1080136"/>
                <a:gd name="connsiteX10" fmla="*/ 1343030 w 2225424"/>
                <a:gd name="connsiteY10" fmla="*/ 845325 h 1080136"/>
                <a:gd name="connsiteX11" fmla="*/ 658556 w 2225424"/>
                <a:gd name="connsiteY11" fmla="*/ 494252 h 1080136"/>
                <a:gd name="connsiteX12" fmla="*/ 633816 w 2225424"/>
                <a:gd name="connsiteY12" fmla="*/ 477759 h 1080136"/>
                <a:gd name="connsiteX13" fmla="*/ 625569 w 2225424"/>
                <a:gd name="connsiteY13" fmla="*/ 484827 h 1080136"/>
                <a:gd name="connsiteX14" fmla="*/ 620857 w 2225424"/>
                <a:gd name="connsiteY14" fmla="*/ 460087 h 1080136"/>
                <a:gd name="connsiteX15" fmla="*/ 622035 w 2225424"/>
                <a:gd name="connsiteY15" fmla="*/ 516636 h 1080136"/>
                <a:gd name="connsiteX16" fmla="*/ 0 w 2225424"/>
                <a:gd name="connsiteY16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291193 w 2225424"/>
                <a:gd name="connsiteY6" fmla="*/ 727515 h 1080136"/>
                <a:gd name="connsiteX7" fmla="*/ 1328893 w 2225424"/>
                <a:gd name="connsiteY7" fmla="*/ 756968 h 1080136"/>
                <a:gd name="connsiteX8" fmla="*/ 1425497 w 2225424"/>
                <a:gd name="connsiteY8" fmla="*/ 834722 h 1080136"/>
                <a:gd name="connsiteX9" fmla="*/ 1343030 w 2225424"/>
                <a:gd name="connsiteY9" fmla="*/ 845325 h 1080136"/>
                <a:gd name="connsiteX10" fmla="*/ 658556 w 2225424"/>
                <a:gd name="connsiteY10" fmla="*/ 494252 h 1080136"/>
                <a:gd name="connsiteX11" fmla="*/ 633816 w 2225424"/>
                <a:gd name="connsiteY11" fmla="*/ 477759 h 1080136"/>
                <a:gd name="connsiteX12" fmla="*/ 625569 w 2225424"/>
                <a:gd name="connsiteY12" fmla="*/ 484827 h 1080136"/>
                <a:gd name="connsiteX13" fmla="*/ 620857 w 2225424"/>
                <a:gd name="connsiteY13" fmla="*/ 460087 h 1080136"/>
                <a:gd name="connsiteX14" fmla="*/ 622035 w 2225424"/>
                <a:gd name="connsiteY14" fmla="*/ 516636 h 1080136"/>
                <a:gd name="connsiteX15" fmla="*/ 0 w 2225424"/>
                <a:gd name="connsiteY15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328893 w 2225424"/>
                <a:gd name="connsiteY6" fmla="*/ 756968 h 1080136"/>
                <a:gd name="connsiteX7" fmla="*/ 1425497 w 2225424"/>
                <a:gd name="connsiteY7" fmla="*/ 834722 h 1080136"/>
                <a:gd name="connsiteX8" fmla="*/ 1343030 w 2225424"/>
                <a:gd name="connsiteY8" fmla="*/ 845325 h 1080136"/>
                <a:gd name="connsiteX9" fmla="*/ 658556 w 2225424"/>
                <a:gd name="connsiteY9" fmla="*/ 494252 h 1080136"/>
                <a:gd name="connsiteX10" fmla="*/ 633816 w 2225424"/>
                <a:gd name="connsiteY10" fmla="*/ 477759 h 1080136"/>
                <a:gd name="connsiteX11" fmla="*/ 625569 w 2225424"/>
                <a:gd name="connsiteY11" fmla="*/ 484827 h 1080136"/>
                <a:gd name="connsiteX12" fmla="*/ 620857 w 2225424"/>
                <a:gd name="connsiteY12" fmla="*/ 460087 h 1080136"/>
                <a:gd name="connsiteX13" fmla="*/ 622035 w 2225424"/>
                <a:gd name="connsiteY13" fmla="*/ 516636 h 1080136"/>
                <a:gd name="connsiteX14" fmla="*/ 0 w 2225424"/>
                <a:gd name="connsiteY14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425497 w 2225424"/>
                <a:gd name="connsiteY6" fmla="*/ 834722 h 1080136"/>
                <a:gd name="connsiteX7" fmla="*/ 1343030 w 2225424"/>
                <a:gd name="connsiteY7" fmla="*/ 845325 h 1080136"/>
                <a:gd name="connsiteX8" fmla="*/ 658556 w 2225424"/>
                <a:gd name="connsiteY8" fmla="*/ 494252 h 1080136"/>
                <a:gd name="connsiteX9" fmla="*/ 633816 w 2225424"/>
                <a:gd name="connsiteY9" fmla="*/ 477759 h 1080136"/>
                <a:gd name="connsiteX10" fmla="*/ 625569 w 2225424"/>
                <a:gd name="connsiteY10" fmla="*/ 484827 h 1080136"/>
                <a:gd name="connsiteX11" fmla="*/ 620857 w 2225424"/>
                <a:gd name="connsiteY11" fmla="*/ 460087 h 1080136"/>
                <a:gd name="connsiteX12" fmla="*/ 622035 w 2225424"/>
                <a:gd name="connsiteY12" fmla="*/ 516636 h 1080136"/>
                <a:gd name="connsiteX13" fmla="*/ 0 w 2225424"/>
                <a:gd name="connsiteY13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343030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93742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34042 w 2225424"/>
                <a:gd name="connsiteY5" fmla="*/ 843267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0857 w 2225424"/>
                <a:gd name="connsiteY8" fmla="*/ 460087 h 1080136"/>
                <a:gd name="connsiteX9" fmla="*/ 622035 w 2225424"/>
                <a:gd name="connsiteY9" fmla="*/ 516636 h 1080136"/>
                <a:gd name="connsiteX10" fmla="*/ 0 w 2225424"/>
                <a:gd name="connsiteY10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2035 w 2225424"/>
                <a:gd name="connsiteY8" fmla="*/ 516636 h 1080136"/>
                <a:gd name="connsiteX9" fmla="*/ 0 w 2225424"/>
                <a:gd name="connsiteY9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2035 w 2225424"/>
                <a:gd name="connsiteY7" fmla="*/ 516636 h 1080136"/>
                <a:gd name="connsiteX8" fmla="*/ 0 w 2225424"/>
                <a:gd name="connsiteY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57FB3B7-A44F-4DB6-BEF8-917D74C02BCB}"/>
                </a:ext>
              </a:extLst>
            </p:cNvPr>
            <p:cNvSpPr/>
            <p:nvPr/>
          </p:nvSpPr>
          <p:spPr>
            <a:xfrm>
              <a:off x="9282053" y="4494044"/>
              <a:ext cx="3246833" cy="2040236"/>
            </a:xfrm>
            <a:prstGeom prst="roundRect">
              <a:avLst>
                <a:gd name="adj" fmla="val 94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A2E135-2615-472E-A4FC-8AADADD18243}"/>
                </a:ext>
              </a:extLst>
            </p:cNvPr>
            <p:cNvSpPr/>
            <p:nvPr/>
          </p:nvSpPr>
          <p:spPr>
            <a:xfrm>
              <a:off x="10755306" y="5266934"/>
              <a:ext cx="300327" cy="3003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579A15-12E1-4292-9293-6D19C4D4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79" y="1639792"/>
            <a:ext cx="1397525" cy="380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557D87-387B-4B5E-9182-10BA02848B33}"/>
              </a:ext>
            </a:extLst>
          </p:cNvPr>
          <p:cNvSpPr/>
          <p:nvPr/>
        </p:nvSpPr>
        <p:spPr>
          <a:xfrm>
            <a:off x="2654567" y="170508"/>
            <a:ext cx="483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Outils utilisé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nip Single Corner Rectangle 1">
            <a:extLst>
              <a:ext uri="{FF2B5EF4-FFF2-40B4-BE49-F238E27FC236}">
                <a16:creationId xmlns:a16="http://schemas.microsoft.com/office/drawing/2014/main" id="{2A8EC991-1811-4F5E-BB0A-31C97DAEAB55}"/>
              </a:ext>
            </a:extLst>
          </p:cNvPr>
          <p:cNvSpPr/>
          <p:nvPr/>
        </p:nvSpPr>
        <p:spPr>
          <a:xfrm>
            <a:off x="943582" y="2023154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Snip Single Corner Rectangle 2">
            <a:extLst>
              <a:ext uri="{FF2B5EF4-FFF2-40B4-BE49-F238E27FC236}">
                <a16:creationId xmlns:a16="http://schemas.microsoft.com/office/drawing/2014/main" id="{DCBD9901-BAD1-4251-8DA2-AB6FF236BE2A}"/>
              </a:ext>
            </a:extLst>
          </p:cNvPr>
          <p:cNvSpPr/>
          <p:nvPr/>
        </p:nvSpPr>
        <p:spPr>
          <a:xfrm flipH="1">
            <a:off x="6471942" y="2023154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Snip Single Corner Rectangle 3">
            <a:extLst>
              <a:ext uri="{FF2B5EF4-FFF2-40B4-BE49-F238E27FC236}">
                <a16:creationId xmlns:a16="http://schemas.microsoft.com/office/drawing/2014/main" id="{4C4DFEC8-4DFC-499A-927B-78121700B683}"/>
              </a:ext>
            </a:extLst>
          </p:cNvPr>
          <p:cNvSpPr/>
          <p:nvPr/>
        </p:nvSpPr>
        <p:spPr>
          <a:xfrm flipV="1">
            <a:off x="943582" y="4173895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Snip Single Corner Rectangle 4">
            <a:extLst>
              <a:ext uri="{FF2B5EF4-FFF2-40B4-BE49-F238E27FC236}">
                <a16:creationId xmlns:a16="http://schemas.microsoft.com/office/drawing/2014/main" id="{8347C994-D59D-4705-A055-139D6FC0D40B}"/>
              </a:ext>
            </a:extLst>
          </p:cNvPr>
          <p:cNvSpPr/>
          <p:nvPr/>
        </p:nvSpPr>
        <p:spPr>
          <a:xfrm flipH="1" flipV="1">
            <a:off x="6471942" y="4173895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BA02CEFE-7707-41F4-9C00-FBB260CF8C35}"/>
              </a:ext>
            </a:extLst>
          </p:cNvPr>
          <p:cNvSpPr/>
          <p:nvPr/>
        </p:nvSpPr>
        <p:spPr>
          <a:xfrm>
            <a:off x="4929268" y="3349056"/>
            <a:ext cx="2326658" cy="1406816"/>
          </a:xfrm>
          <a:prstGeom prst="roundRect">
            <a:avLst/>
          </a:prstGeom>
          <a:solidFill>
            <a:schemeClr val="accent5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Group 51">
            <a:extLst>
              <a:ext uri="{FF2B5EF4-FFF2-40B4-BE49-F238E27FC236}">
                <a16:creationId xmlns:a16="http://schemas.microsoft.com/office/drawing/2014/main" id="{D80631F0-6A3E-43DE-A78C-A51A0E3BC405}"/>
              </a:ext>
            </a:extLst>
          </p:cNvPr>
          <p:cNvGrpSpPr/>
          <p:nvPr/>
        </p:nvGrpSpPr>
        <p:grpSpPr>
          <a:xfrm>
            <a:off x="1217439" y="2242753"/>
            <a:ext cx="3105533" cy="574482"/>
            <a:chOff x="120266" y="1611013"/>
            <a:chExt cx="2754999" cy="58022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4DBD70-76E2-457A-B80A-7E97D92E196B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2656E7-33F2-4A8D-94EB-1AB7D96615AB}"/>
                </a:ext>
              </a:extLst>
            </p:cNvPr>
            <p:cNvSpPr txBox="1"/>
            <p:nvPr/>
          </p:nvSpPr>
          <p:spPr>
            <a:xfrm>
              <a:off x="120266" y="1611013"/>
              <a:ext cx="2605241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Meeting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27FB3577-6DC9-41C1-AE27-BEE15F3CDE71}"/>
              </a:ext>
            </a:extLst>
          </p:cNvPr>
          <p:cNvSpPr txBox="1">
            <a:spLocks/>
          </p:cNvSpPr>
          <p:nvPr/>
        </p:nvSpPr>
        <p:spPr>
          <a:xfrm>
            <a:off x="5213621" y="3629523"/>
            <a:ext cx="1684444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Outils utilisé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AAF57A97-AD43-4184-A48F-AC2629EADDFD}"/>
              </a:ext>
            </a:extLst>
          </p:cNvPr>
          <p:cNvSpPr>
            <a:spLocks noChangeAspect="1"/>
          </p:cNvSpPr>
          <p:nvPr/>
        </p:nvSpPr>
        <p:spPr>
          <a:xfrm>
            <a:off x="5676340" y="4090137"/>
            <a:ext cx="720000" cy="652346"/>
          </a:xfrm>
          <a:custGeom>
            <a:avLst/>
            <a:gdLst/>
            <a:ahLst/>
            <a:cxnLst/>
            <a:rect l="l" t="t" r="r" b="b"/>
            <a:pathLst>
              <a:path w="3815618" h="3457090">
                <a:moveTo>
                  <a:pt x="1554807" y="2882500"/>
                </a:moveTo>
                <a:lnTo>
                  <a:pt x="2260811" y="2882500"/>
                </a:lnTo>
                <a:lnTo>
                  <a:pt x="2509025" y="3241066"/>
                </a:lnTo>
                <a:lnTo>
                  <a:pt x="2843913" y="3241066"/>
                </a:lnTo>
                <a:lnTo>
                  <a:pt x="2843913" y="3457090"/>
                </a:lnTo>
                <a:lnTo>
                  <a:pt x="971705" y="3457090"/>
                </a:lnTo>
                <a:lnTo>
                  <a:pt x="971705" y="3241066"/>
                </a:lnTo>
                <a:lnTo>
                  <a:pt x="1306593" y="3241066"/>
                </a:lnTo>
                <a:close/>
                <a:moveTo>
                  <a:pt x="226819" y="207680"/>
                </a:moveTo>
                <a:lnTo>
                  <a:pt x="226819" y="2382263"/>
                </a:lnTo>
                <a:lnTo>
                  <a:pt x="3588800" y="2382263"/>
                </a:lnTo>
                <a:lnTo>
                  <a:pt x="3588800" y="207680"/>
                </a:lnTo>
                <a:close/>
                <a:moveTo>
                  <a:pt x="0" y="0"/>
                </a:moveTo>
                <a:lnTo>
                  <a:pt x="3815618" y="0"/>
                </a:lnTo>
                <a:lnTo>
                  <a:pt x="3815618" y="2808311"/>
                </a:lnTo>
                <a:lnTo>
                  <a:pt x="0" y="28083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3990229F-4D84-45B2-BE98-4BE5ED113368}"/>
              </a:ext>
            </a:extLst>
          </p:cNvPr>
          <p:cNvSpPr>
            <a:spLocks noChangeAspect="1"/>
          </p:cNvSpPr>
          <p:nvPr/>
        </p:nvSpPr>
        <p:spPr>
          <a:xfrm rot="20700000" flipV="1">
            <a:off x="5835016" y="4203325"/>
            <a:ext cx="345731" cy="31131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C730D-CFA8-487D-986C-55BDEB67B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3" t="31467" r="5426" b="31737"/>
          <a:stretch/>
        </p:blipFill>
        <p:spPr>
          <a:xfrm>
            <a:off x="1292743" y="2929889"/>
            <a:ext cx="540678" cy="40442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0CFF21C-918B-46D6-890F-7F0C75915FA3}"/>
              </a:ext>
            </a:extLst>
          </p:cNvPr>
          <p:cNvSpPr txBox="1"/>
          <p:nvPr/>
        </p:nvSpPr>
        <p:spPr>
          <a:xfrm>
            <a:off x="1833421" y="2970205"/>
            <a:ext cx="293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 </a:t>
            </a:r>
            <a:r>
              <a:rPr lang="fr-F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meet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FAA3E7-60B4-48AE-9152-2E26B98FE63D}"/>
              </a:ext>
            </a:extLst>
          </p:cNvPr>
          <p:cNvSpPr txBox="1"/>
          <p:nvPr/>
        </p:nvSpPr>
        <p:spPr>
          <a:xfrm>
            <a:off x="1176060" y="4478328"/>
            <a:ext cx="293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Interface partager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0B1422-4ACC-4126-8E6A-DF386A926159}"/>
              </a:ext>
            </a:extLst>
          </p:cNvPr>
          <p:cNvSpPr txBox="1"/>
          <p:nvPr/>
        </p:nvSpPr>
        <p:spPr>
          <a:xfrm>
            <a:off x="7589093" y="2201682"/>
            <a:ext cx="293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Outils de développement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A5DE02-D6DF-4BA8-A488-C4774EC76229}"/>
              </a:ext>
            </a:extLst>
          </p:cNvPr>
          <p:cNvSpPr txBox="1"/>
          <p:nvPr/>
        </p:nvSpPr>
        <p:spPr>
          <a:xfrm>
            <a:off x="7687467" y="4436800"/>
            <a:ext cx="293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Outre outils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FF15E-B842-4C4E-8A5E-5ECE6A5B7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43" y="4997378"/>
            <a:ext cx="417224" cy="4172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866BCF2-EF38-40B8-A971-07CF96F12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44" y="5595098"/>
            <a:ext cx="508875" cy="28497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B0F55E5-A2C7-4711-9400-4DEBB41D7C30}"/>
              </a:ext>
            </a:extLst>
          </p:cNvPr>
          <p:cNvSpPr txBox="1"/>
          <p:nvPr/>
        </p:nvSpPr>
        <p:spPr>
          <a:xfrm>
            <a:off x="1779083" y="5085494"/>
            <a:ext cx="293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Miro,com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0FD59D-7397-4BBB-9212-C8AF457DE84C}"/>
              </a:ext>
            </a:extLst>
          </p:cNvPr>
          <p:cNvSpPr txBox="1"/>
          <p:nvPr/>
        </p:nvSpPr>
        <p:spPr>
          <a:xfrm>
            <a:off x="1903963" y="5595098"/>
            <a:ext cx="293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Trello,com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71D151B-A65F-45D3-AE81-F186F13C1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93" y="3419993"/>
            <a:ext cx="705439" cy="39009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065E4AC-7C08-47F1-BEFA-49BFF4C05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02" y="2698076"/>
            <a:ext cx="508757" cy="3385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2C2E2AD-5832-4E29-871A-0F4E7A8C1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675" y="3090227"/>
            <a:ext cx="256611" cy="30123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1FD0310-C223-48EA-BF8F-5586EA4B3E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6" t="9162" r="85408" b="83851"/>
          <a:stretch/>
        </p:blipFill>
        <p:spPr>
          <a:xfrm>
            <a:off x="7726402" y="5085493"/>
            <a:ext cx="1749054" cy="478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17EC0-C16C-4FAA-996C-E36FD280E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08" y="2718764"/>
            <a:ext cx="384182" cy="384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4DEAB-2C94-4417-AB92-CC481A58AE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430" y="2654498"/>
            <a:ext cx="381545" cy="539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EB6DBF-45BD-4062-A55D-CF4CCADDCC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975" y="2713758"/>
            <a:ext cx="495981" cy="495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24EECE-5DF0-4B81-BCAB-D99DFFCF7B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975" y="3377176"/>
            <a:ext cx="690170" cy="3450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2AF62C-22EC-401C-9617-374C9E82B2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236" y="2763718"/>
            <a:ext cx="686883" cy="370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60A847-E059-4500-B9AD-2BC15AC035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6" y="3302240"/>
            <a:ext cx="1008049" cy="5201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EEE379-20A3-40D8-9157-CEFA2039AA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969" y="4820340"/>
            <a:ext cx="1119202" cy="7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663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579A15-12E1-4292-9293-6D19C4D4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645" y="673317"/>
            <a:ext cx="1397525" cy="380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3F54DF-0B40-4966-BB83-A6D03BF1C161}"/>
              </a:ext>
            </a:extLst>
          </p:cNvPr>
          <p:cNvSpPr/>
          <p:nvPr/>
        </p:nvSpPr>
        <p:spPr>
          <a:xfrm>
            <a:off x="3231648" y="170508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 startAt="3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Réunion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834A65-74CE-48B5-A2D3-109D4017DF1C}"/>
              </a:ext>
            </a:extLst>
          </p:cNvPr>
          <p:cNvGrpSpPr/>
          <p:nvPr/>
        </p:nvGrpSpPr>
        <p:grpSpPr>
          <a:xfrm>
            <a:off x="8938069" y="6689748"/>
            <a:ext cx="2357402" cy="367782"/>
            <a:chOff x="7072329" y="5919117"/>
            <a:chExt cx="3298812" cy="521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84390C-9E72-405A-9475-7EB99D9E6D2A}"/>
                </a:ext>
              </a:extLst>
            </p:cNvPr>
            <p:cNvSpPr/>
            <p:nvPr/>
          </p:nvSpPr>
          <p:spPr>
            <a:xfrm>
              <a:off x="9828617" y="6310685"/>
              <a:ext cx="173088" cy="129928"/>
            </a:xfrm>
            <a:custGeom>
              <a:avLst/>
              <a:gdLst>
                <a:gd name="connsiteX0" fmla="*/ 218671 w 260644"/>
                <a:gd name="connsiteY0" fmla="*/ 0 h 195652"/>
                <a:gd name="connsiteX1" fmla="*/ 68378 w 260644"/>
                <a:gd name="connsiteY1" fmla="*/ 0 h 195652"/>
                <a:gd name="connsiteX2" fmla="*/ 26403 w 260644"/>
                <a:gd name="connsiteY2" fmla="*/ 44005 h 195652"/>
                <a:gd name="connsiteX3" fmla="*/ 0 w 260644"/>
                <a:gd name="connsiteY3" fmla="*/ 142847 h 195652"/>
                <a:gd name="connsiteX4" fmla="*/ 41974 w 260644"/>
                <a:gd name="connsiteY4" fmla="*/ 186852 h 195652"/>
                <a:gd name="connsiteX5" fmla="*/ 192268 w 260644"/>
                <a:gd name="connsiteY5" fmla="*/ 195652 h 195652"/>
                <a:gd name="connsiteX6" fmla="*/ 234242 w 260644"/>
                <a:gd name="connsiteY6" fmla="*/ 151648 h 195652"/>
                <a:gd name="connsiteX7" fmla="*/ 260645 w 260644"/>
                <a:gd name="connsiteY7" fmla="*/ 44005 h 195652"/>
                <a:gd name="connsiteX8" fmla="*/ 218671 w 260644"/>
                <a:gd name="connsiteY8" fmla="*/ 0 h 195652"/>
                <a:gd name="connsiteX9" fmla="*/ 218671 w 260644"/>
                <a:gd name="connsiteY9" fmla="*/ 0 h 195652"/>
                <a:gd name="connsiteX10" fmla="*/ 179405 w 260644"/>
                <a:gd name="connsiteY10" fmla="*/ 171281 h 195652"/>
                <a:gd name="connsiteX11" fmla="*/ 44005 w 260644"/>
                <a:gd name="connsiteY11" fmla="*/ 162480 h 195652"/>
                <a:gd name="connsiteX12" fmla="*/ 29111 w 260644"/>
                <a:gd name="connsiteY12" fmla="*/ 144201 h 195652"/>
                <a:gd name="connsiteX13" fmla="*/ 46713 w 260644"/>
                <a:gd name="connsiteY13" fmla="*/ 128630 h 195652"/>
                <a:gd name="connsiteX14" fmla="*/ 182113 w 260644"/>
                <a:gd name="connsiteY14" fmla="*/ 137431 h 195652"/>
                <a:gd name="connsiteX15" fmla="*/ 197007 w 260644"/>
                <a:gd name="connsiteY15" fmla="*/ 155710 h 195652"/>
                <a:gd name="connsiteX16" fmla="*/ 179405 w 260644"/>
                <a:gd name="connsiteY16" fmla="*/ 171281 h 195652"/>
                <a:gd name="connsiteX17" fmla="*/ 179405 w 260644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644" h="195652">
                  <a:moveTo>
                    <a:pt x="218671" y="0"/>
                  </a:moveTo>
                  <a:lnTo>
                    <a:pt x="68378" y="0"/>
                  </a:lnTo>
                  <a:cubicBezTo>
                    <a:pt x="45359" y="0"/>
                    <a:pt x="26403" y="18956"/>
                    <a:pt x="26403" y="44005"/>
                  </a:cubicBezTo>
                  <a:lnTo>
                    <a:pt x="0" y="142847"/>
                  </a:lnTo>
                  <a:cubicBezTo>
                    <a:pt x="0" y="166542"/>
                    <a:pt x="18279" y="186852"/>
                    <a:pt x="41974" y="186852"/>
                  </a:cubicBezTo>
                  <a:lnTo>
                    <a:pt x="192268" y="195652"/>
                  </a:lnTo>
                  <a:cubicBezTo>
                    <a:pt x="215286" y="195652"/>
                    <a:pt x="234242" y="176697"/>
                    <a:pt x="234242" y="151648"/>
                  </a:cubicBezTo>
                  <a:lnTo>
                    <a:pt x="260645" y="44005"/>
                  </a:lnTo>
                  <a:cubicBezTo>
                    <a:pt x="260645" y="18956"/>
                    <a:pt x="242366" y="0"/>
                    <a:pt x="218671" y="0"/>
                  </a:cubicBezTo>
                  <a:lnTo>
                    <a:pt x="218671" y="0"/>
                  </a:lnTo>
                  <a:close/>
                  <a:moveTo>
                    <a:pt x="179405" y="171281"/>
                  </a:moveTo>
                  <a:lnTo>
                    <a:pt x="44005" y="162480"/>
                  </a:lnTo>
                  <a:cubicBezTo>
                    <a:pt x="35204" y="161803"/>
                    <a:pt x="28434" y="153678"/>
                    <a:pt x="29111" y="144201"/>
                  </a:cubicBezTo>
                  <a:cubicBezTo>
                    <a:pt x="29788" y="134723"/>
                    <a:pt x="37913" y="127953"/>
                    <a:pt x="46713" y="128630"/>
                  </a:cubicBezTo>
                  <a:lnTo>
                    <a:pt x="182113" y="137431"/>
                  </a:lnTo>
                  <a:cubicBezTo>
                    <a:pt x="190914" y="138108"/>
                    <a:pt x="197684" y="146232"/>
                    <a:pt x="197007" y="155710"/>
                  </a:cubicBezTo>
                  <a:cubicBezTo>
                    <a:pt x="196330" y="164511"/>
                    <a:pt x="188206" y="171958"/>
                    <a:pt x="179405" y="171281"/>
                  </a:cubicBezTo>
                  <a:lnTo>
                    <a:pt x="179405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93B9F0-858F-4B3E-84C4-29925038E913}"/>
                </a:ext>
              </a:extLst>
            </p:cNvPr>
            <p:cNvSpPr/>
            <p:nvPr/>
          </p:nvSpPr>
          <p:spPr>
            <a:xfrm>
              <a:off x="7130324" y="6135417"/>
              <a:ext cx="187025" cy="129928"/>
            </a:xfrm>
            <a:custGeom>
              <a:avLst/>
              <a:gdLst>
                <a:gd name="connsiteX0" fmla="*/ 236273 w 281631"/>
                <a:gd name="connsiteY0" fmla="*/ 0 h 195652"/>
                <a:gd name="connsiteX1" fmla="*/ 73793 w 281631"/>
                <a:gd name="connsiteY1" fmla="*/ 0 h 195652"/>
                <a:gd name="connsiteX2" fmla="*/ 28434 w 281631"/>
                <a:gd name="connsiteY2" fmla="*/ 44005 h 195652"/>
                <a:gd name="connsiteX3" fmla="*/ 0 w 281631"/>
                <a:gd name="connsiteY3" fmla="*/ 142847 h 195652"/>
                <a:gd name="connsiteX4" fmla="*/ 45359 w 281631"/>
                <a:gd name="connsiteY4" fmla="*/ 186852 h 195652"/>
                <a:gd name="connsiteX5" fmla="*/ 207839 w 281631"/>
                <a:gd name="connsiteY5" fmla="*/ 195653 h 195652"/>
                <a:gd name="connsiteX6" fmla="*/ 253198 w 281631"/>
                <a:gd name="connsiteY6" fmla="*/ 151648 h 195652"/>
                <a:gd name="connsiteX7" fmla="*/ 281632 w 281631"/>
                <a:gd name="connsiteY7" fmla="*/ 44005 h 195652"/>
                <a:gd name="connsiteX8" fmla="*/ 236273 w 281631"/>
                <a:gd name="connsiteY8" fmla="*/ 0 h 195652"/>
                <a:gd name="connsiteX9" fmla="*/ 236273 w 281631"/>
                <a:gd name="connsiteY9" fmla="*/ 0 h 195652"/>
                <a:gd name="connsiteX10" fmla="*/ 193622 w 281631"/>
                <a:gd name="connsiteY10" fmla="*/ 171281 h 195652"/>
                <a:gd name="connsiteX11" fmla="*/ 46713 w 281631"/>
                <a:gd name="connsiteY11" fmla="*/ 162480 h 195652"/>
                <a:gd name="connsiteX12" fmla="*/ 30465 w 281631"/>
                <a:gd name="connsiteY12" fmla="*/ 144201 h 195652"/>
                <a:gd name="connsiteX13" fmla="*/ 49421 w 281631"/>
                <a:gd name="connsiteY13" fmla="*/ 128630 h 195652"/>
                <a:gd name="connsiteX14" fmla="*/ 196330 w 281631"/>
                <a:gd name="connsiteY14" fmla="*/ 137431 h 195652"/>
                <a:gd name="connsiteX15" fmla="*/ 212578 w 281631"/>
                <a:gd name="connsiteY15" fmla="*/ 155710 h 195652"/>
                <a:gd name="connsiteX16" fmla="*/ 193622 w 281631"/>
                <a:gd name="connsiteY16" fmla="*/ 171281 h 195652"/>
                <a:gd name="connsiteX17" fmla="*/ 193622 w 281631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1631" h="195652">
                  <a:moveTo>
                    <a:pt x="236273" y="0"/>
                  </a:moveTo>
                  <a:lnTo>
                    <a:pt x="73793" y="0"/>
                  </a:lnTo>
                  <a:cubicBezTo>
                    <a:pt x="49421" y="0"/>
                    <a:pt x="28434" y="18956"/>
                    <a:pt x="28434" y="44005"/>
                  </a:cubicBezTo>
                  <a:lnTo>
                    <a:pt x="0" y="142847"/>
                  </a:lnTo>
                  <a:cubicBezTo>
                    <a:pt x="0" y="166542"/>
                    <a:pt x="19633" y="186852"/>
                    <a:pt x="45359" y="186852"/>
                  </a:cubicBezTo>
                  <a:lnTo>
                    <a:pt x="207839" y="195653"/>
                  </a:lnTo>
                  <a:cubicBezTo>
                    <a:pt x="232211" y="195653"/>
                    <a:pt x="253198" y="176697"/>
                    <a:pt x="253198" y="151648"/>
                  </a:cubicBezTo>
                  <a:lnTo>
                    <a:pt x="281632" y="44005"/>
                  </a:lnTo>
                  <a:cubicBezTo>
                    <a:pt x="281632" y="18956"/>
                    <a:pt x="260645" y="0"/>
                    <a:pt x="236273" y="0"/>
                  </a:cubicBezTo>
                  <a:lnTo>
                    <a:pt x="236273" y="0"/>
                  </a:lnTo>
                  <a:close/>
                  <a:moveTo>
                    <a:pt x="193622" y="171281"/>
                  </a:moveTo>
                  <a:lnTo>
                    <a:pt x="46713" y="162480"/>
                  </a:lnTo>
                  <a:cubicBezTo>
                    <a:pt x="37235" y="161803"/>
                    <a:pt x="29788" y="153679"/>
                    <a:pt x="30465" y="144201"/>
                  </a:cubicBezTo>
                  <a:cubicBezTo>
                    <a:pt x="31142" y="135400"/>
                    <a:pt x="39943" y="127953"/>
                    <a:pt x="49421" y="128630"/>
                  </a:cubicBezTo>
                  <a:lnTo>
                    <a:pt x="196330" y="137431"/>
                  </a:lnTo>
                  <a:cubicBezTo>
                    <a:pt x="205808" y="138108"/>
                    <a:pt x="213255" y="146232"/>
                    <a:pt x="212578" y="155710"/>
                  </a:cubicBezTo>
                  <a:cubicBezTo>
                    <a:pt x="211224" y="165188"/>
                    <a:pt x="203100" y="172635"/>
                    <a:pt x="193622" y="171281"/>
                  </a:cubicBezTo>
                  <a:lnTo>
                    <a:pt x="193622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DE7F11-BD1D-4DF5-9E22-FF39550BDD96}"/>
                </a:ext>
              </a:extLst>
            </p:cNvPr>
            <p:cNvSpPr/>
            <p:nvPr/>
          </p:nvSpPr>
          <p:spPr>
            <a:xfrm>
              <a:off x="7072329" y="5976839"/>
              <a:ext cx="3298565" cy="288211"/>
            </a:xfrm>
            <a:custGeom>
              <a:avLst/>
              <a:gdLst>
                <a:gd name="connsiteX0" fmla="*/ 4964434 w 4967141"/>
                <a:gd name="connsiteY0" fmla="*/ 334927 h 434003"/>
                <a:gd name="connsiteX1" fmla="*/ 4617810 w 4967141"/>
                <a:gd name="connsiteY1" fmla="*/ 424968 h 434003"/>
                <a:gd name="connsiteX2" fmla="*/ 4551464 w 4967141"/>
                <a:gd name="connsiteY2" fmla="*/ 433769 h 434003"/>
                <a:gd name="connsiteX3" fmla="*/ 51452 w 4967141"/>
                <a:gd name="connsiteY3" fmla="*/ 145368 h 434003"/>
                <a:gd name="connsiteX4" fmla="*/ 16248 w 4967141"/>
                <a:gd name="connsiteY4" fmla="*/ 120319 h 434003"/>
                <a:gd name="connsiteX5" fmla="*/ 0 w 4967141"/>
                <a:gd name="connsiteY5" fmla="*/ 1167 h 434003"/>
                <a:gd name="connsiteX6" fmla="*/ 4384923 w 4967141"/>
                <a:gd name="connsiteY6" fmla="*/ 276706 h 434003"/>
                <a:gd name="connsiteX7" fmla="*/ 4714622 w 4967141"/>
                <a:gd name="connsiteY7" fmla="*/ 244210 h 434003"/>
                <a:gd name="connsiteX8" fmla="*/ 4967142 w 4967141"/>
                <a:gd name="connsiteY8" fmla="*/ 253011 h 434003"/>
                <a:gd name="connsiteX9" fmla="*/ 4964434 w 4967141"/>
                <a:gd name="connsiteY9" fmla="*/ 334927 h 434003"/>
                <a:gd name="connsiteX10" fmla="*/ 4964434 w 4967141"/>
                <a:gd name="connsiteY10" fmla="*/ 334927 h 43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434003">
                  <a:moveTo>
                    <a:pt x="4964434" y="334927"/>
                  </a:moveTo>
                  <a:cubicBezTo>
                    <a:pt x="4848667" y="364715"/>
                    <a:pt x="4733577" y="393826"/>
                    <a:pt x="4617810" y="424968"/>
                  </a:cubicBezTo>
                  <a:cubicBezTo>
                    <a:pt x="4596147" y="430384"/>
                    <a:pt x="4573806" y="435123"/>
                    <a:pt x="4551464" y="433769"/>
                  </a:cubicBezTo>
                  <a:cubicBezTo>
                    <a:pt x="4321285" y="422937"/>
                    <a:pt x="252521" y="157553"/>
                    <a:pt x="51452" y="145368"/>
                  </a:cubicBezTo>
                  <a:cubicBezTo>
                    <a:pt x="33173" y="144691"/>
                    <a:pt x="18956" y="142660"/>
                    <a:pt x="16248" y="120319"/>
                  </a:cubicBezTo>
                  <a:cubicBezTo>
                    <a:pt x="11509" y="81053"/>
                    <a:pt x="5416" y="40433"/>
                    <a:pt x="0" y="1167"/>
                  </a:cubicBezTo>
                  <a:cubicBezTo>
                    <a:pt x="0" y="-20497"/>
                    <a:pt x="4329409" y="266551"/>
                    <a:pt x="4384923" y="276706"/>
                  </a:cubicBezTo>
                  <a:cubicBezTo>
                    <a:pt x="4505429" y="298370"/>
                    <a:pt x="4601562" y="282121"/>
                    <a:pt x="4714622" y="244210"/>
                  </a:cubicBezTo>
                  <a:cubicBezTo>
                    <a:pt x="4878455" y="189373"/>
                    <a:pt x="4967142" y="206297"/>
                    <a:pt x="4967142" y="253011"/>
                  </a:cubicBezTo>
                  <a:cubicBezTo>
                    <a:pt x="4966465" y="281445"/>
                    <a:pt x="4964434" y="308525"/>
                    <a:pt x="4964434" y="334927"/>
                  </a:cubicBezTo>
                  <a:lnTo>
                    <a:pt x="4964434" y="334927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A7EC62-F3F9-49F8-9345-19D0B1C3F5CF}"/>
                </a:ext>
              </a:extLst>
            </p:cNvPr>
            <p:cNvSpPr/>
            <p:nvPr/>
          </p:nvSpPr>
          <p:spPr>
            <a:xfrm>
              <a:off x="7072329" y="5933512"/>
              <a:ext cx="3298565" cy="244786"/>
            </a:xfrm>
            <a:custGeom>
              <a:avLst/>
              <a:gdLst>
                <a:gd name="connsiteX0" fmla="*/ 0 w 4967141"/>
                <a:gd name="connsiteY0" fmla="*/ 65057 h 368611"/>
                <a:gd name="connsiteX1" fmla="*/ 182113 w 4967141"/>
                <a:gd name="connsiteY1" fmla="*/ 65 h 368611"/>
                <a:gd name="connsiteX2" fmla="*/ 4425543 w 4967141"/>
                <a:gd name="connsiteY2" fmla="*/ 270865 h 368611"/>
                <a:gd name="connsiteX3" fmla="*/ 4692957 w 4967141"/>
                <a:gd name="connsiteY3" fmla="*/ 244462 h 368611"/>
                <a:gd name="connsiteX4" fmla="*/ 4838512 w 4967141"/>
                <a:gd name="connsiteY4" fmla="*/ 234307 h 368611"/>
                <a:gd name="connsiteX5" fmla="*/ 4967142 w 4967141"/>
                <a:gd name="connsiteY5" fmla="*/ 331795 h 368611"/>
                <a:gd name="connsiteX6" fmla="*/ 4831742 w 4967141"/>
                <a:gd name="connsiteY6" fmla="*/ 294560 h 368611"/>
                <a:gd name="connsiteX7" fmla="*/ 4611717 w 4967141"/>
                <a:gd name="connsiteY7" fmla="*/ 352782 h 368611"/>
                <a:gd name="connsiteX8" fmla="*/ 4447207 w 4967141"/>
                <a:gd name="connsiteY8" fmla="*/ 364968 h 368611"/>
                <a:gd name="connsiteX9" fmla="*/ 0 w 4967141"/>
                <a:gd name="connsiteY9" fmla="*/ 65057 h 368611"/>
                <a:gd name="connsiteX10" fmla="*/ 0 w 4967141"/>
                <a:gd name="connsiteY10" fmla="*/ 65057 h 36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368611">
                  <a:moveTo>
                    <a:pt x="0" y="65057"/>
                  </a:moveTo>
                  <a:cubicBezTo>
                    <a:pt x="0" y="18344"/>
                    <a:pt x="132692" y="-1289"/>
                    <a:pt x="182113" y="65"/>
                  </a:cubicBezTo>
                  <a:cubicBezTo>
                    <a:pt x="261998" y="12251"/>
                    <a:pt x="3679490" y="207904"/>
                    <a:pt x="4425543" y="270865"/>
                  </a:cubicBezTo>
                  <a:cubicBezTo>
                    <a:pt x="4562974" y="283051"/>
                    <a:pt x="4646244" y="255971"/>
                    <a:pt x="4692957" y="244462"/>
                  </a:cubicBezTo>
                  <a:cubicBezTo>
                    <a:pt x="4731547" y="228891"/>
                    <a:pt x="4828357" y="233630"/>
                    <a:pt x="4838512" y="234307"/>
                  </a:cubicBezTo>
                  <a:cubicBezTo>
                    <a:pt x="4874393" y="222121"/>
                    <a:pt x="4967142" y="331795"/>
                    <a:pt x="4967142" y="331795"/>
                  </a:cubicBezTo>
                  <a:cubicBezTo>
                    <a:pt x="4952925" y="337211"/>
                    <a:pt x="4904858" y="278312"/>
                    <a:pt x="4831742" y="294560"/>
                  </a:cubicBezTo>
                  <a:cubicBezTo>
                    <a:pt x="4757949" y="313516"/>
                    <a:pt x="4683479" y="329087"/>
                    <a:pt x="4611717" y="352782"/>
                  </a:cubicBezTo>
                  <a:cubicBezTo>
                    <a:pt x="4556881" y="371061"/>
                    <a:pt x="4501367" y="371061"/>
                    <a:pt x="4447207" y="364968"/>
                  </a:cubicBezTo>
                  <a:cubicBezTo>
                    <a:pt x="4092459" y="324348"/>
                    <a:pt x="199715" y="84690"/>
                    <a:pt x="0" y="65057"/>
                  </a:cubicBezTo>
                  <a:lnTo>
                    <a:pt x="0" y="65057"/>
                  </a:lnTo>
                  <a:close/>
                </a:path>
              </a:pathLst>
            </a:custGeom>
            <a:solidFill>
              <a:srgbClr val="9E9C9A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8A515D-246E-4271-9374-4BB67EC06B4C}"/>
                </a:ext>
              </a:extLst>
            </p:cNvPr>
            <p:cNvSpPr/>
            <p:nvPr/>
          </p:nvSpPr>
          <p:spPr>
            <a:xfrm>
              <a:off x="7087165" y="6063034"/>
              <a:ext cx="3283976" cy="287854"/>
            </a:xfrm>
            <a:custGeom>
              <a:avLst/>
              <a:gdLst>
                <a:gd name="connsiteX0" fmla="*/ 4942770 w 4945173"/>
                <a:gd name="connsiteY0" fmla="*/ 212578 h 433465"/>
                <a:gd name="connsiteX1" fmla="*/ 4896057 w 4945173"/>
                <a:gd name="connsiteY1" fmla="*/ 209193 h 433465"/>
                <a:gd name="connsiteX2" fmla="*/ 4796538 w 4945173"/>
                <a:gd name="connsiteY2" fmla="*/ 233565 h 433465"/>
                <a:gd name="connsiteX3" fmla="*/ 4468193 w 4945173"/>
                <a:gd name="connsiteY3" fmla="*/ 293141 h 433465"/>
                <a:gd name="connsiteX4" fmla="*/ 0 w 4945173"/>
                <a:gd name="connsiteY4" fmla="*/ 0 h 433465"/>
                <a:gd name="connsiteX5" fmla="*/ 27080 w 4945173"/>
                <a:gd name="connsiteY5" fmla="*/ 118475 h 433465"/>
                <a:gd name="connsiteX6" fmla="*/ 79886 w 4945173"/>
                <a:gd name="connsiteY6" fmla="*/ 131338 h 433465"/>
                <a:gd name="connsiteX7" fmla="*/ 4294882 w 4945173"/>
                <a:gd name="connsiteY7" fmla="*/ 421093 h 433465"/>
                <a:gd name="connsiteX8" fmla="*/ 4490535 w 4945173"/>
                <a:gd name="connsiteY8" fmla="*/ 432603 h 433465"/>
                <a:gd name="connsiteX9" fmla="*/ 4577868 w 4945173"/>
                <a:gd name="connsiteY9" fmla="*/ 415678 h 433465"/>
                <a:gd name="connsiteX10" fmla="*/ 4942770 w 4945173"/>
                <a:gd name="connsiteY10" fmla="*/ 212578 h 433465"/>
                <a:gd name="connsiteX11" fmla="*/ 4942770 w 4945173"/>
                <a:gd name="connsiteY11" fmla="*/ 212578 h 4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45173" h="433465">
                  <a:moveTo>
                    <a:pt x="4942770" y="212578"/>
                  </a:moveTo>
                  <a:cubicBezTo>
                    <a:pt x="4928553" y="199715"/>
                    <a:pt x="4911628" y="206485"/>
                    <a:pt x="4896057" y="209193"/>
                  </a:cubicBezTo>
                  <a:cubicBezTo>
                    <a:pt x="4862884" y="215963"/>
                    <a:pt x="4829711" y="226795"/>
                    <a:pt x="4796538" y="233565"/>
                  </a:cubicBezTo>
                  <a:cubicBezTo>
                    <a:pt x="4688218" y="257260"/>
                    <a:pt x="4582606" y="301941"/>
                    <a:pt x="4468193" y="293141"/>
                  </a:cubicBezTo>
                  <a:cubicBezTo>
                    <a:pt x="4362582" y="285016"/>
                    <a:pt x="25049" y="7447"/>
                    <a:pt x="0" y="0"/>
                  </a:cubicBezTo>
                  <a:cubicBezTo>
                    <a:pt x="8124" y="46036"/>
                    <a:pt x="7447" y="100196"/>
                    <a:pt x="27080" y="118475"/>
                  </a:cubicBezTo>
                  <a:cubicBezTo>
                    <a:pt x="42651" y="131338"/>
                    <a:pt x="50098" y="127276"/>
                    <a:pt x="79886" y="131338"/>
                  </a:cubicBezTo>
                  <a:cubicBezTo>
                    <a:pt x="171281" y="140139"/>
                    <a:pt x="4220412" y="415678"/>
                    <a:pt x="4294882" y="421093"/>
                  </a:cubicBezTo>
                  <a:cubicBezTo>
                    <a:pt x="4360551" y="426509"/>
                    <a:pt x="4426220" y="425155"/>
                    <a:pt x="4490535" y="432603"/>
                  </a:cubicBezTo>
                  <a:cubicBezTo>
                    <a:pt x="4520323" y="435988"/>
                    <a:pt x="4550111" y="429218"/>
                    <a:pt x="4577868" y="415678"/>
                  </a:cubicBezTo>
                  <a:cubicBezTo>
                    <a:pt x="4642859" y="386566"/>
                    <a:pt x="4976620" y="253198"/>
                    <a:pt x="4942770" y="212578"/>
                  </a:cubicBezTo>
                  <a:lnTo>
                    <a:pt x="4942770" y="212578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2A9E2D0-80FC-43C3-93C2-C8A77A6F295F}"/>
                </a:ext>
              </a:extLst>
            </p:cNvPr>
            <p:cNvSpPr/>
            <p:nvPr/>
          </p:nvSpPr>
          <p:spPr>
            <a:xfrm>
              <a:off x="7187421" y="5919117"/>
              <a:ext cx="3139864" cy="216494"/>
            </a:xfrm>
            <a:custGeom>
              <a:avLst/>
              <a:gdLst>
                <a:gd name="connsiteX0" fmla="*/ 0 w 4728161"/>
                <a:gd name="connsiteY0" fmla="*/ 40699 h 326007"/>
                <a:gd name="connsiteX1" fmla="*/ 431925 w 4728161"/>
                <a:gd name="connsiteY1" fmla="*/ 79 h 326007"/>
                <a:gd name="connsiteX2" fmla="*/ 4185885 w 4728161"/>
                <a:gd name="connsiteY2" fmla="*/ 232289 h 326007"/>
                <a:gd name="connsiteX3" fmla="*/ 4454654 w 4728161"/>
                <a:gd name="connsiteY3" fmla="*/ 188284 h 326007"/>
                <a:gd name="connsiteX4" fmla="*/ 4615780 w 4728161"/>
                <a:gd name="connsiteY4" fmla="*/ 181514 h 326007"/>
                <a:gd name="connsiteX5" fmla="*/ 4728161 w 4728161"/>
                <a:gd name="connsiteY5" fmla="*/ 290511 h 326007"/>
                <a:gd name="connsiteX6" fmla="*/ 4599532 w 4728161"/>
                <a:gd name="connsiteY6" fmla="*/ 270201 h 326007"/>
                <a:gd name="connsiteX7" fmla="*/ 4372737 w 4728161"/>
                <a:gd name="connsiteY7" fmla="*/ 310821 h 326007"/>
                <a:gd name="connsiteX8" fmla="*/ 4208226 w 4728161"/>
                <a:gd name="connsiteY8" fmla="*/ 322330 h 326007"/>
                <a:gd name="connsiteX9" fmla="*/ 0 w 4728161"/>
                <a:gd name="connsiteY9" fmla="*/ 40699 h 326007"/>
                <a:gd name="connsiteX10" fmla="*/ 0 w 4728161"/>
                <a:gd name="connsiteY10" fmla="*/ 40699 h 32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8161" h="326007">
                  <a:moveTo>
                    <a:pt x="0" y="40699"/>
                  </a:moveTo>
                  <a:cubicBezTo>
                    <a:pt x="90041" y="14973"/>
                    <a:pt x="382504" y="-1275"/>
                    <a:pt x="431925" y="79"/>
                  </a:cubicBezTo>
                  <a:cubicBezTo>
                    <a:pt x="511811" y="11588"/>
                    <a:pt x="3438478" y="171359"/>
                    <a:pt x="4185885" y="232289"/>
                  </a:cubicBezTo>
                  <a:cubicBezTo>
                    <a:pt x="4323316" y="243798"/>
                    <a:pt x="4407941" y="200470"/>
                    <a:pt x="4454654" y="188284"/>
                  </a:cubicBezTo>
                  <a:cubicBezTo>
                    <a:pt x="4493242" y="173390"/>
                    <a:pt x="4604947" y="180160"/>
                    <a:pt x="4615780" y="181514"/>
                  </a:cubicBezTo>
                  <a:cubicBezTo>
                    <a:pt x="4680771" y="193700"/>
                    <a:pt x="4728161" y="290511"/>
                    <a:pt x="4728161" y="290511"/>
                  </a:cubicBezTo>
                  <a:cubicBezTo>
                    <a:pt x="4713945" y="295927"/>
                    <a:pt x="4673325" y="254630"/>
                    <a:pt x="4599532" y="270201"/>
                  </a:cubicBezTo>
                  <a:cubicBezTo>
                    <a:pt x="4525739" y="288480"/>
                    <a:pt x="4443822" y="287803"/>
                    <a:pt x="4372737" y="310821"/>
                  </a:cubicBezTo>
                  <a:cubicBezTo>
                    <a:pt x="4317900" y="328423"/>
                    <a:pt x="4261709" y="328423"/>
                    <a:pt x="4208226" y="322330"/>
                  </a:cubicBezTo>
                  <a:cubicBezTo>
                    <a:pt x="3852124" y="282387"/>
                    <a:pt x="199038" y="58300"/>
                    <a:pt x="0" y="40699"/>
                  </a:cubicBezTo>
                  <a:lnTo>
                    <a:pt x="0" y="40699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B5535F-4F54-4744-A648-9DE4A92C16D0}"/>
              </a:ext>
            </a:extLst>
          </p:cNvPr>
          <p:cNvGrpSpPr/>
          <p:nvPr/>
        </p:nvGrpSpPr>
        <p:grpSpPr>
          <a:xfrm>
            <a:off x="7545076" y="4607331"/>
            <a:ext cx="1595468" cy="2357102"/>
            <a:chOff x="4854267" y="3354767"/>
            <a:chExt cx="2232607" cy="3342246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D1F50A-4B23-42E5-BDB8-F46BD70A3D64}"/>
                </a:ext>
              </a:extLst>
            </p:cNvPr>
            <p:cNvSpPr/>
            <p:nvPr/>
          </p:nvSpPr>
          <p:spPr>
            <a:xfrm>
              <a:off x="4854267" y="3354767"/>
              <a:ext cx="2232607" cy="2910128"/>
            </a:xfrm>
            <a:custGeom>
              <a:avLst/>
              <a:gdLst>
                <a:gd name="connsiteX0" fmla="*/ 3157277 w 3361970"/>
                <a:gd name="connsiteY0" fmla="*/ 4382215 h 4382214"/>
                <a:gd name="connsiteX1" fmla="*/ 674721 w 3361970"/>
                <a:gd name="connsiteY1" fmla="*/ 3821659 h 4382214"/>
                <a:gd name="connsiteX2" fmla="*/ 586712 w 3361970"/>
                <a:gd name="connsiteY2" fmla="*/ 3733649 h 4382214"/>
                <a:gd name="connsiteX3" fmla="*/ 430 w 3361970"/>
                <a:gd name="connsiteY3" fmla="*/ 178051 h 4382214"/>
                <a:gd name="connsiteX4" fmla="*/ 149370 w 3361970"/>
                <a:gd name="connsiteY4" fmla="*/ 83948 h 4382214"/>
                <a:gd name="connsiteX5" fmla="*/ 2656298 w 3361970"/>
                <a:gd name="connsiteY5" fmla="*/ 0 h 4382214"/>
                <a:gd name="connsiteX6" fmla="*/ 2744307 w 3361970"/>
                <a:gd name="connsiteY6" fmla="*/ 88010 h 4382214"/>
                <a:gd name="connsiteX7" fmla="*/ 3359699 w 3361970"/>
                <a:gd name="connsiteY7" fmla="*/ 4176407 h 4382214"/>
                <a:gd name="connsiteX8" fmla="*/ 3157277 w 3361970"/>
                <a:gd name="connsiteY8" fmla="*/ 4382215 h 4382214"/>
                <a:gd name="connsiteX9" fmla="*/ 3157277 w 3361970"/>
                <a:gd name="connsiteY9" fmla="*/ 4382215 h 438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1970" h="4382214">
                  <a:moveTo>
                    <a:pt x="3157277" y="4382215"/>
                  </a:moveTo>
                  <a:lnTo>
                    <a:pt x="674721" y="3821659"/>
                  </a:lnTo>
                  <a:cubicBezTo>
                    <a:pt x="627331" y="3810151"/>
                    <a:pt x="619207" y="3832492"/>
                    <a:pt x="586712" y="3733649"/>
                  </a:cubicBezTo>
                  <a:cubicBezTo>
                    <a:pt x="361271" y="3043788"/>
                    <a:pt x="107396" y="1081167"/>
                    <a:pt x="430" y="178051"/>
                  </a:cubicBezTo>
                  <a:cubicBezTo>
                    <a:pt x="-7694" y="107643"/>
                    <a:pt x="101303" y="83948"/>
                    <a:pt x="149370" y="83948"/>
                  </a:cubicBezTo>
                  <a:lnTo>
                    <a:pt x="2656298" y="0"/>
                  </a:lnTo>
                  <a:cubicBezTo>
                    <a:pt x="2705042" y="0"/>
                    <a:pt x="2744307" y="39943"/>
                    <a:pt x="2744307" y="88010"/>
                  </a:cubicBezTo>
                  <a:lnTo>
                    <a:pt x="3359699" y="4176407"/>
                  </a:lnTo>
                  <a:cubicBezTo>
                    <a:pt x="3384071" y="4254939"/>
                    <a:pt x="3205344" y="4382215"/>
                    <a:pt x="3157277" y="4382215"/>
                  </a:cubicBezTo>
                  <a:lnTo>
                    <a:pt x="3157277" y="4382215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FC622D5-F85B-4DF2-8258-174362CFE8DE}"/>
                </a:ext>
              </a:extLst>
            </p:cNvPr>
            <p:cNvSpPr/>
            <p:nvPr/>
          </p:nvSpPr>
          <p:spPr>
            <a:xfrm>
              <a:off x="4854311" y="3398826"/>
              <a:ext cx="1987833" cy="2938919"/>
            </a:xfrm>
            <a:custGeom>
              <a:avLst/>
              <a:gdLst>
                <a:gd name="connsiteX0" fmla="*/ 95821 w 2993377"/>
                <a:gd name="connsiteY0" fmla="*/ 1229430 h 4425568"/>
                <a:gd name="connsiteX1" fmla="*/ 57909 w 2993377"/>
                <a:gd name="connsiteY1" fmla="*/ 855050 h 4425568"/>
                <a:gd name="connsiteX2" fmla="*/ 365 w 2993377"/>
                <a:gd name="connsiteY2" fmla="*/ 180759 h 4425568"/>
                <a:gd name="connsiteX3" fmla="*/ 109361 w 2993377"/>
                <a:gd name="connsiteY3" fmla="*/ 44682 h 4425568"/>
                <a:gd name="connsiteX4" fmla="*/ 2393556 w 2993377"/>
                <a:gd name="connsiteY4" fmla="*/ 0 h 4425568"/>
                <a:gd name="connsiteX5" fmla="*/ 1987357 w 2993377"/>
                <a:gd name="connsiteY5" fmla="*/ 1939602 h 4425568"/>
                <a:gd name="connsiteX6" fmla="*/ 2865424 w 2993377"/>
                <a:gd name="connsiteY6" fmla="*/ 4122924 h 4425568"/>
                <a:gd name="connsiteX7" fmla="*/ 2993377 w 2993377"/>
                <a:gd name="connsiteY7" fmla="*/ 4270510 h 4425568"/>
                <a:gd name="connsiteX8" fmla="*/ 1806598 w 2993377"/>
                <a:gd name="connsiteY8" fmla="*/ 4001064 h 4425568"/>
                <a:gd name="connsiteX9" fmla="*/ 1772071 w 2993377"/>
                <a:gd name="connsiteY9" fmla="*/ 4023405 h 4425568"/>
                <a:gd name="connsiteX10" fmla="*/ 1860758 w 2993377"/>
                <a:gd name="connsiteY10" fmla="*/ 4353104 h 4425568"/>
                <a:gd name="connsiteX11" fmla="*/ 1814722 w 2993377"/>
                <a:gd name="connsiteY11" fmla="*/ 4412680 h 4425568"/>
                <a:gd name="connsiteX12" fmla="*/ 1587250 w 2993377"/>
                <a:gd name="connsiteY12" fmla="*/ 4425543 h 4425568"/>
                <a:gd name="connsiteX13" fmla="*/ 1506687 w 2993377"/>
                <a:gd name="connsiteY13" fmla="*/ 4319254 h 4425568"/>
                <a:gd name="connsiteX14" fmla="*/ 1533090 w 2993377"/>
                <a:gd name="connsiteY14" fmla="*/ 3940811 h 4425568"/>
                <a:gd name="connsiteX15" fmla="*/ 648930 w 2993377"/>
                <a:gd name="connsiteY15" fmla="*/ 3752606 h 4425568"/>
                <a:gd name="connsiteX16" fmla="*/ 594770 w 2993377"/>
                <a:gd name="connsiteY16" fmla="*/ 3683552 h 4425568"/>
                <a:gd name="connsiteX17" fmla="*/ 95821 w 2993377"/>
                <a:gd name="connsiteY17" fmla="*/ 1229430 h 4425568"/>
                <a:gd name="connsiteX18" fmla="*/ 95821 w 2993377"/>
                <a:gd name="connsiteY18" fmla="*/ 1229430 h 44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3377" h="4425568">
                  <a:moveTo>
                    <a:pt x="95821" y="1229430"/>
                  </a:moveTo>
                  <a:cubicBezTo>
                    <a:pt x="81604" y="1104863"/>
                    <a:pt x="68741" y="980295"/>
                    <a:pt x="57909" y="855050"/>
                  </a:cubicBezTo>
                  <a:cubicBezTo>
                    <a:pt x="38277" y="636379"/>
                    <a:pt x="8489" y="399429"/>
                    <a:pt x="365" y="180759"/>
                  </a:cubicBezTo>
                  <a:cubicBezTo>
                    <a:pt x="-3020" y="88687"/>
                    <a:pt x="15936" y="67023"/>
                    <a:pt x="109361" y="44682"/>
                  </a:cubicBezTo>
                  <a:cubicBezTo>
                    <a:pt x="504729" y="46713"/>
                    <a:pt x="2393556" y="677"/>
                    <a:pt x="2393556" y="0"/>
                  </a:cubicBezTo>
                  <a:cubicBezTo>
                    <a:pt x="2092969" y="580865"/>
                    <a:pt x="1955538" y="1288329"/>
                    <a:pt x="1987357" y="1939602"/>
                  </a:cubicBezTo>
                  <a:cubicBezTo>
                    <a:pt x="2027300" y="2739815"/>
                    <a:pt x="2325179" y="3524457"/>
                    <a:pt x="2865424" y="4122924"/>
                  </a:cubicBezTo>
                  <a:cubicBezTo>
                    <a:pt x="2904013" y="4166252"/>
                    <a:pt x="2960204" y="4223797"/>
                    <a:pt x="2993377" y="4270510"/>
                  </a:cubicBezTo>
                  <a:cubicBezTo>
                    <a:pt x="2755751" y="4227859"/>
                    <a:pt x="1992773" y="4044392"/>
                    <a:pt x="1806598" y="4001064"/>
                  </a:cubicBezTo>
                  <a:cubicBezTo>
                    <a:pt x="1772071" y="3992940"/>
                    <a:pt x="1765978" y="3992940"/>
                    <a:pt x="1772071" y="4023405"/>
                  </a:cubicBezTo>
                  <a:cubicBezTo>
                    <a:pt x="1777487" y="4051162"/>
                    <a:pt x="1852634" y="4309776"/>
                    <a:pt x="1860758" y="4353104"/>
                  </a:cubicBezTo>
                  <a:cubicBezTo>
                    <a:pt x="1869559" y="4397109"/>
                    <a:pt x="1860081" y="4409972"/>
                    <a:pt x="1814722" y="4412680"/>
                  </a:cubicBezTo>
                  <a:cubicBezTo>
                    <a:pt x="1796443" y="4413357"/>
                    <a:pt x="1593343" y="4426220"/>
                    <a:pt x="1587250" y="4425543"/>
                  </a:cubicBezTo>
                  <a:cubicBezTo>
                    <a:pt x="1498563" y="4412680"/>
                    <a:pt x="1497886" y="4412003"/>
                    <a:pt x="1506687" y="4319254"/>
                  </a:cubicBezTo>
                  <a:cubicBezTo>
                    <a:pt x="1516842" y="4287435"/>
                    <a:pt x="1517519" y="4114800"/>
                    <a:pt x="1533090" y="3940811"/>
                  </a:cubicBezTo>
                  <a:cubicBezTo>
                    <a:pt x="1535798" y="3908316"/>
                    <a:pt x="745740" y="3773593"/>
                    <a:pt x="648930" y="3752606"/>
                  </a:cubicBezTo>
                  <a:cubicBezTo>
                    <a:pt x="602217" y="3739743"/>
                    <a:pt x="602217" y="3708601"/>
                    <a:pt x="594770" y="3683552"/>
                  </a:cubicBezTo>
                  <a:cubicBezTo>
                    <a:pt x="358497" y="2881985"/>
                    <a:pt x="191278" y="2055369"/>
                    <a:pt x="95821" y="1229430"/>
                  </a:cubicBezTo>
                  <a:lnTo>
                    <a:pt x="95821" y="1229430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8972BF3-DF16-41E5-BBCA-FD9AEF6A8847}"/>
                </a:ext>
              </a:extLst>
            </p:cNvPr>
            <p:cNvSpPr/>
            <p:nvPr/>
          </p:nvSpPr>
          <p:spPr>
            <a:xfrm>
              <a:off x="4926017" y="5343420"/>
              <a:ext cx="1915606" cy="1252888"/>
            </a:xfrm>
            <a:custGeom>
              <a:avLst/>
              <a:gdLst>
                <a:gd name="connsiteX0" fmla="*/ 940380 w 2884614"/>
                <a:gd name="connsiteY0" fmla="*/ 27512 h 1886660"/>
                <a:gd name="connsiteX1" fmla="*/ 970845 w 2884614"/>
                <a:gd name="connsiteY1" fmla="*/ 432 h 1886660"/>
                <a:gd name="connsiteX2" fmla="*/ 1500259 w 2884614"/>
                <a:gd name="connsiteY2" fmla="*/ 99951 h 1886660"/>
                <a:gd name="connsiteX3" fmla="*/ 1399386 w 2884614"/>
                <a:gd name="connsiteY3" fmla="*/ 1382864 h 1886660"/>
                <a:gd name="connsiteX4" fmla="*/ 1408187 w 2884614"/>
                <a:gd name="connsiteY4" fmla="*/ 1481029 h 1886660"/>
                <a:gd name="connsiteX5" fmla="*/ 1648521 w 2884614"/>
                <a:gd name="connsiteY5" fmla="*/ 1487121 h 1886660"/>
                <a:gd name="connsiteX6" fmla="*/ 1724345 w 2884614"/>
                <a:gd name="connsiteY6" fmla="*/ 1374063 h 1886660"/>
                <a:gd name="connsiteX7" fmla="*/ 1687110 w 2884614"/>
                <a:gd name="connsiteY7" fmla="*/ 1212260 h 1886660"/>
                <a:gd name="connsiteX8" fmla="*/ 2877952 w 2884614"/>
                <a:gd name="connsiteY8" fmla="*/ 1525034 h 1886660"/>
                <a:gd name="connsiteX9" fmla="*/ 2861704 w 2884614"/>
                <a:gd name="connsiteY9" fmla="*/ 1544666 h 1886660"/>
                <a:gd name="connsiteX10" fmla="*/ 1118431 w 2884614"/>
                <a:gd name="connsiteY10" fmla="*/ 1883843 h 1886660"/>
                <a:gd name="connsiteX11" fmla="*/ 1038545 w 2884614"/>
                <a:gd name="connsiteY11" fmla="*/ 1878427 h 1886660"/>
                <a:gd name="connsiteX12" fmla="*/ 29 w 2884614"/>
                <a:gd name="connsiteY12" fmla="*/ 1543989 h 1886660"/>
                <a:gd name="connsiteX13" fmla="*/ 754206 w 2884614"/>
                <a:gd name="connsiteY13" fmla="*/ 1357138 h 1886660"/>
                <a:gd name="connsiteX14" fmla="*/ 838831 w 2884614"/>
                <a:gd name="connsiteY14" fmla="*/ 1253557 h 1886660"/>
                <a:gd name="connsiteX15" fmla="*/ 940380 w 2884614"/>
                <a:gd name="connsiteY15" fmla="*/ 27512 h 1886660"/>
                <a:gd name="connsiteX16" fmla="*/ 940380 w 2884614"/>
                <a:gd name="connsiteY16" fmla="*/ 27512 h 18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14" h="1886660">
                  <a:moveTo>
                    <a:pt x="940380" y="27512"/>
                  </a:moveTo>
                  <a:cubicBezTo>
                    <a:pt x="943089" y="7878"/>
                    <a:pt x="949181" y="-2277"/>
                    <a:pt x="970845" y="432"/>
                  </a:cubicBezTo>
                  <a:cubicBezTo>
                    <a:pt x="1026359" y="8556"/>
                    <a:pt x="1514476" y="-245"/>
                    <a:pt x="1500259" y="99951"/>
                  </a:cubicBezTo>
                  <a:cubicBezTo>
                    <a:pt x="1459639" y="376843"/>
                    <a:pt x="1404125" y="1241371"/>
                    <a:pt x="1399386" y="1382864"/>
                  </a:cubicBezTo>
                  <a:cubicBezTo>
                    <a:pt x="1398709" y="1411298"/>
                    <a:pt x="1383815" y="1456656"/>
                    <a:pt x="1408187" y="1481029"/>
                  </a:cubicBezTo>
                  <a:cubicBezTo>
                    <a:pt x="1443391" y="1516233"/>
                    <a:pt x="1612641" y="1489153"/>
                    <a:pt x="1648521" y="1487121"/>
                  </a:cubicBezTo>
                  <a:cubicBezTo>
                    <a:pt x="1720283" y="1484414"/>
                    <a:pt x="1733823" y="1436346"/>
                    <a:pt x="1724345" y="1374063"/>
                  </a:cubicBezTo>
                  <a:cubicBezTo>
                    <a:pt x="1719606" y="1345629"/>
                    <a:pt x="1699973" y="1264389"/>
                    <a:pt x="1687110" y="1212260"/>
                  </a:cubicBezTo>
                  <a:cubicBezTo>
                    <a:pt x="2068261" y="1311779"/>
                    <a:pt x="2498155" y="1422806"/>
                    <a:pt x="2877952" y="1525034"/>
                  </a:cubicBezTo>
                  <a:cubicBezTo>
                    <a:pt x="2888107" y="1533834"/>
                    <a:pt x="2889461" y="1539250"/>
                    <a:pt x="2861704" y="1544666"/>
                  </a:cubicBezTo>
                  <a:cubicBezTo>
                    <a:pt x="2803482" y="1556175"/>
                    <a:pt x="1321531" y="1843900"/>
                    <a:pt x="1118431" y="1883843"/>
                  </a:cubicBezTo>
                  <a:cubicBezTo>
                    <a:pt x="1090674" y="1889259"/>
                    <a:pt x="1064271" y="1886551"/>
                    <a:pt x="1038545" y="1878427"/>
                  </a:cubicBezTo>
                  <a:cubicBezTo>
                    <a:pt x="721033" y="1782293"/>
                    <a:pt x="7476" y="1575809"/>
                    <a:pt x="29" y="1543989"/>
                  </a:cubicBezTo>
                  <a:cubicBezTo>
                    <a:pt x="-5387" y="1522325"/>
                    <a:pt x="753529" y="1357138"/>
                    <a:pt x="754206" y="1357138"/>
                  </a:cubicBezTo>
                  <a:cubicBezTo>
                    <a:pt x="820552" y="1335474"/>
                    <a:pt x="827999" y="1321934"/>
                    <a:pt x="838831" y="1253557"/>
                  </a:cubicBezTo>
                  <a:cubicBezTo>
                    <a:pt x="843570" y="1265066"/>
                    <a:pt x="928195" y="110782"/>
                    <a:pt x="940380" y="27512"/>
                  </a:cubicBezTo>
                  <a:lnTo>
                    <a:pt x="940380" y="27512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02476-228F-4ED4-A6D6-5B95B70603AE}"/>
                </a:ext>
              </a:extLst>
            </p:cNvPr>
            <p:cNvSpPr/>
            <p:nvPr/>
          </p:nvSpPr>
          <p:spPr>
            <a:xfrm>
              <a:off x="4897107" y="6351664"/>
              <a:ext cx="1973360" cy="345349"/>
            </a:xfrm>
            <a:custGeom>
              <a:avLst/>
              <a:gdLst>
                <a:gd name="connsiteX0" fmla="*/ 86890 w 2971582"/>
                <a:gd name="connsiteY0" fmla="*/ 35881 h 520043"/>
                <a:gd name="connsiteX1" fmla="*/ 571621 w 2971582"/>
                <a:gd name="connsiteY1" fmla="*/ 183467 h 520043"/>
                <a:gd name="connsiteX2" fmla="*/ 992038 w 2971582"/>
                <a:gd name="connsiteY2" fmla="*/ 311420 h 520043"/>
                <a:gd name="connsiteX3" fmla="*/ 1289240 w 2971582"/>
                <a:gd name="connsiteY3" fmla="*/ 324282 h 520043"/>
                <a:gd name="connsiteX4" fmla="*/ 2911330 w 2971582"/>
                <a:gd name="connsiteY4" fmla="*/ 16248 h 520043"/>
                <a:gd name="connsiteX5" fmla="*/ 2925547 w 2971582"/>
                <a:gd name="connsiteY5" fmla="*/ 0 h 520043"/>
                <a:gd name="connsiteX6" fmla="*/ 2971583 w 2971582"/>
                <a:gd name="connsiteY6" fmla="*/ 70408 h 520043"/>
                <a:gd name="connsiteX7" fmla="*/ 2921485 w 2971582"/>
                <a:gd name="connsiteY7" fmla="*/ 134723 h 520043"/>
                <a:gd name="connsiteX8" fmla="*/ 2339943 w 2971582"/>
                <a:gd name="connsiteY8" fmla="*/ 261321 h 520043"/>
                <a:gd name="connsiteX9" fmla="*/ 1168734 w 2971582"/>
                <a:gd name="connsiteY9" fmla="*/ 518581 h 520043"/>
                <a:gd name="connsiteX10" fmla="*/ 1099681 w 2971582"/>
                <a:gd name="connsiteY10" fmla="*/ 505718 h 520043"/>
                <a:gd name="connsiteX11" fmla="*/ 51686 w 2971582"/>
                <a:gd name="connsiteY11" fmla="*/ 197007 h 520043"/>
                <a:gd name="connsiteX12" fmla="*/ 234 w 2971582"/>
                <a:gd name="connsiteY12" fmla="*/ 96134 h 520043"/>
                <a:gd name="connsiteX13" fmla="*/ 52363 w 2971582"/>
                <a:gd name="connsiteY13" fmla="*/ 18956 h 520043"/>
                <a:gd name="connsiteX14" fmla="*/ 86890 w 2971582"/>
                <a:gd name="connsiteY14" fmla="*/ 35881 h 520043"/>
                <a:gd name="connsiteX15" fmla="*/ 86890 w 2971582"/>
                <a:gd name="connsiteY15" fmla="*/ 35881 h 52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71582" h="520043">
                  <a:moveTo>
                    <a:pt x="86890" y="35881"/>
                  </a:moveTo>
                  <a:cubicBezTo>
                    <a:pt x="248693" y="84625"/>
                    <a:pt x="410496" y="134723"/>
                    <a:pt x="571621" y="183467"/>
                  </a:cubicBezTo>
                  <a:cubicBezTo>
                    <a:pt x="711760" y="226117"/>
                    <a:pt x="854607" y="261321"/>
                    <a:pt x="992038" y="311420"/>
                  </a:cubicBezTo>
                  <a:cubicBezTo>
                    <a:pt x="1167381" y="375734"/>
                    <a:pt x="1150456" y="353394"/>
                    <a:pt x="1289240" y="324282"/>
                  </a:cubicBezTo>
                  <a:cubicBezTo>
                    <a:pt x="1829485" y="219347"/>
                    <a:pt x="2370408" y="118475"/>
                    <a:pt x="2911330" y="16248"/>
                  </a:cubicBezTo>
                  <a:cubicBezTo>
                    <a:pt x="2920131" y="14217"/>
                    <a:pt x="2937056" y="10832"/>
                    <a:pt x="2925547" y="0"/>
                  </a:cubicBezTo>
                  <a:cubicBezTo>
                    <a:pt x="2966844" y="6093"/>
                    <a:pt x="2970229" y="37912"/>
                    <a:pt x="2971583" y="70408"/>
                  </a:cubicBezTo>
                  <a:cubicBezTo>
                    <a:pt x="2971583" y="104935"/>
                    <a:pt x="2966844" y="125922"/>
                    <a:pt x="2921485" y="134723"/>
                  </a:cubicBezTo>
                  <a:cubicBezTo>
                    <a:pt x="2727186" y="176697"/>
                    <a:pt x="2534242" y="220025"/>
                    <a:pt x="2339943" y="261321"/>
                  </a:cubicBezTo>
                  <a:cubicBezTo>
                    <a:pt x="1949991" y="346624"/>
                    <a:pt x="1558686" y="432602"/>
                    <a:pt x="1168734" y="518581"/>
                  </a:cubicBezTo>
                  <a:cubicBezTo>
                    <a:pt x="1142332" y="523997"/>
                    <a:pt x="1122022" y="513165"/>
                    <a:pt x="1099681" y="505718"/>
                  </a:cubicBezTo>
                  <a:cubicBezTo>
                    <a:pt x="751026" y="404169"/>
                    <a:pt x="401018" y="301265"/>
                    <a:pt x="51686" y="197007"/>
                  </a:cubicBezTo>
                  <a:cubicBezTo>
                    <a:pt x="1588" y="181436"/>
                    <a:pt x="4296" y="133369"/>
                    <a:pt x="234" y="96134"/>
                  </a:cubicBezTo>
                  <a:cubicBezTo>
                    <a:pt x="-2474" y="61607"/>
                    <a:pt x="18513" y="21664"/>
                    <a:pt x="52363" y="18956"/>
                  </a:cubicBezTo>
                  <a:cubicBezTo>
                    <a:pt x="62518" y="27757"/>
                    <a:pt x="67257" y="29111"/>
                    <a:pt x="86890" y="35881"/>
                  </a:cubicBezTo>
                  <a:lnTo>
                    <a:pt x="86890" y="358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0696C6-97CD-4F9C-BC0D-328A7AD587C2}"/>
                </a:ext>
              </a:extLst>
            </p:cNvPr>
            <p:cNvSpPr/>
            <p:nvPr/>
          </p:nvSpPr>
          <p:spPr>
            <a:xfrm>
              <a:off x="6553650" y="3384179"/>
              <a:ext cx="504545" cy="2809221"/>
            </a:xfrm>
            <a:custGeom>
              <a:avLst/>
              <a:gdLst>
                <a:gd name="connsiteX0" fmla="*/ 1150 w 759768"/>
                <a:gd name="connsiteY0" fmla="*/ 78923 h 4230262"/>
                <a:gd name="connsiteX1" fmla="*/ 37708 w 759768"/>
                <a:gd name="connsiteY1" fmla="*/ 23410 h 4230262"/>
                <a:gd name="connsiteX2" fmla="*/ 111500 w 759768"/>
                <a:gd name="connsiteY2" fmla="*/ 3777 h 4230262"/>
                <a:gd name="connsiteX3" fmla="*/ 152797 w 759768"/>
                <a:gd name="connsiteY3" fmla="*/ 32888 h 4230262"/>
                <a:gd name="connsiteX4" fmla="*/ 756004 w 759768"/>
                <a:gd name="connsiteY4" fmla="*/ 4103006 h 4230262"/>
                <a:gd name="connsiteX5" fmla="*/ 705229 w 759768"/>
                <a:gd name="connsiteY5" fmla="*/ 4207264 h 4230262"/>
                <a:gd name="connsiteX6" fmla="*/ 618573 w 759768"/>
                <a:gd name="connsiteY6" fmla="*/ 4165967 h 4230262"/>
                <a:gd name="connsiteX7" fmla="*/ 1150 w 759768"/>
                <a:gd name="connsiteY7" fmla="*/ 78923 h 4230262"/>
                <a:gd name="connsiteX8" fmla="*/ 1150 w 759768"/>
                <a:gd name="connsiteY8" fmla="*/ 78923 h 423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9768" h="4230262">
                  <a:moveTo>
                    <a:pt x="1150" y="78923"/>
                  </a:moveTo>
                  <a:cubicBezTo>
                    <a:pt x="-3589" y="49813"/>
                    <a:pt x="5888" y="29503"/>
                    <a:pt x="37708" y="23410"/>
                  </a:cubicBezTo>
                  <a:cubicBezTo>
                    <a:pt x="62756" y="18671"/>
                    <a:pt x="87128" y="12578"/>
                    <a:pt x="111500" y="3777"/>
                  </a:cubicBezTo>
                  <a:cubicBezTo>
                    <a:pt x="141965" y="-7732"/>
                    <a:pt x="149412" y="8516"/>
                    <a:pt x="152797" y="32888"/>
                  </a:cubicBezTo>
                  <a:cubicBezTo>
                    <a:pt x="189355" y="282023"/>
                    <a:pt x="739755" y="4038014"/>
                    <a:pt x="756004" y="4103006"/>
                  </a:cubicBezTo>
                  <a:cubicBezTo>
                    <a:pt x="769544" y="4157843"/>
                    <a:pt x="745172" y="4184246"/>
                    <a:pt x="705229" y="4207264"/>
                  </a:cubicBezTo>
                  <a:cubicBezTo>
                    <a:pt x="641591" y="4244498"/>
                    <a:pt x="630082" y="4240437"/>
                    <a:pt x="618573" y="4165967"/>
                  </a:cubicBezTo>
                  <a:cubicBezTo>
                    <a:pt x="580661" y="3927663"/>
                    <a:pt x="23491" y="227863"/>
                    <a:pt x="1150" y="78923"/>
                  </a:cubicBezTo>
                  <a:lnTo>
                    <a:pt x="1150" y="7892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178FE9-FDAA-4F7F-9CD7-03519B3DC18A}"/>
                </a:ext>
              </a:extLst>
            </p:cNvPr>
            <p:cNvSpPr/>
            <p:nvPr/>
          </p:nvSpPr>
          <p:spPr>
            <a:xfrm>
              <a:off x="5243093" y="4435404"/>
              <a:ext cx="633354" cy="806698"/>
            </a:xfrm>
            <a:custGeom>
              <a:avLst/>
              <a:gdLst>
                <a:gd name="connsiteX0" fmla="*/ 4583 w 953735"/>
                <a:gd name="connsiteY0" fmla="*/ 265613 h 1214766"/>
                <a:gd name="connsiteX1" fmla="*/ 54004 w 953735"/>
                <a:gd name="connsiteY1" fmla="*/ 19863 h 1214766"/>
                <a:gd name="connsiteX2" fmla="*/ 718140 w 953735"/>
                <a:gd name="connsiteY2" fmla="*/ 39496 h 1214766"/>
                <a:gd name="connsiteX3" fmla="*/ 789225 w 953735"/>
                <a:gd name="connsiteY3" fmla="*/ 98395 h 1214766"/>
                <a:gd name="connsiteX4" fmla="*/ 777716 w 953735"/>
                <a:gd name="connsiteY4" fmla="*/ 685353 h 1214766"/>
                <a:gd name="connsiteX5" fmla="*/ 953736 w 953735"/>
                <a:gd name="connsiteY5" fmla="*/ 1214766 h 1214766"/>
                <a:gd name="connsiteX6" fmla="*/ 387765 w 953735"/>
                <a:gd name="connsiteY6" fmla="*/ 1145712 h 1214766"/>
                <a:gd name="connsiteX7" fmla="*/ 193466 w 953735"/>
                <a:gd name="connsiteY7" fmla="*/ 1092906 h 1214766"/>
                <a:gd name="connsiteX8" fmla="*/ 138629 w 953735"/>
                <a:gd name="connsiteY8" fmla="*/ 1007604 h 1214766"/>
                <a:gd name="connsiteX9" fmla="*/ 4583 w 953735"/>
                <a:gd name="connsiteY9" fmla="*/ 265613 h 1214766"/>
                <a:gd name="connsiteX10" fmla="*/ 4583 w 953735"/>
                <a:gd name="connsiteY10" fmla="*/ 265613 h 121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3735" h="1214766">
                  <a:moveTo>
                    <a:pt x="4583" y="265613"/>
                  </a:moveTo>
                  <a:cubicBezTo>
                    <a:pt x="12030" y="180311"/>
                    <a:pt x="28278" y="97718"/>
                    <a:pt x="54004" y="19863"/>
                  </a:cubicBezTo>
                  <a:cubicBezTo>
                    <a:pt x="69575" y="-27527"/>
                    <a:pt x="666688" y="22571"/>
                    <a:pt x="718140" y="39496"/>
                  </a:cubicBezTo>
                  <a:cubicBezTo>
                    <a:pt x="713401" y="41526"/>
                    <a:pt x="802765" y="47620"/>
                    <a:pt x="789225" y="98395"/>
                  </a:cubicBezTo>
                  <a:cubicBezTo>
                    <a:pt x="737096" y="286600"/>
                    <a:pt x="739804" y="494439"/>
                    <a:pt x="777716" y="685353"/>
                  </a:cubicBezTo>
                  <a:cubicBezTo>
                    <a:pt x="814951" y="870850"/>
                    <a:pt x="899576" y="1035361"/>
                    <a:pt x="953736" y="1214766"/>
                  </a:cubicBezTo>
                  <a:cubicBezTo>
                    <a:pt x="950351" y="1203934"/>
                    <a:pt x="464942" y="1159252"/>
                    <a:pt x="387765" y="1145712"/>
                  </a:cubicBezTo>
                  <a:cubicBezTo>
                    <a:pt x="327512" y="1134880"/>
                    <a:pt x="241533" y="1136911"/>
                    <a:pt x="193466" y="1092906"/>
                  </a:cubicBezTo>
                  <a:cubicBezTo>
                    <a:pt x="168417" y="1070565"/>
                    <a:pt x="152846" y="1038746"/>
                    <a:pt x="138629" y="1007604"/>
                  </a:cubicBezTo>
                  <a:cubicBezTo>
                    <a:pt x="39787" y="788934"/>
                    <a:pt x="-17081" y="518134"/>
                    <a:pt x="4583" y="265613"/>
                  </a:cubicBezTo>
                  <a:lnTo>
                    <a:pt x="4583" y="26561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4E6A22-BFD7-4F45-94E6-14C59593713B}"/>
                </a:ext>
              </a:extLst>
            </p:cNvPr>
            <p:cNvSpPr/>
            <p:nvPr/>
          </p:nvSpPr>
          <p:spPr>
            <a:xfrm>
              <a:off x="6165246" y="3398151"/>
              <a:ext cx="777651" cy="2852421"/>
            </a:xfrm>
            <a:custGeom>
              <a:avLst/>
              <a:gdLst>
                <a:gd name="connsiteX0" fmla="*/ 1170955 w 1171025"/>
                <a:gd name="connsiteY0" fmla="*/ 4251216 h 4295315"/>
                <a:gd name="connsiteX1" fmla="*/ 556240 w 1171025"/>
                <a:gd name="connsiteY1" fmla="*/ 71423 h 4295315"/>
                <a:gd name="connsiteX2" fmla="*/ 501403 w 1171025"/>
                <a:gd name="connsiteY2" fmla="*/ 2370 h 4295315"/>
                <a:gd name="connsiteX3" fmla="*/ 416778 w 1171025"/>
                <a:gd name="connsiteY3" fmla="*/ 5755 h 4295315"/>
                <a:gd name="connsiteX4" fmla="*/ 371419 w 1171025"/>
                <a:gd name="connsiteY4" fmla="*/ 76162 h 4295315"/>
                <a:gd name="connsiteX5" fmla="*/ 250236 w 1171025"/>
                <a:gd name="connsiteY5" fmla="*/ 380135 h 4295315"/>
                <a:gd name="connsiteX6" fmla="*/ 3132 w 1171025"/>
                <a:gd name="connsiteY6" fmla="*/ 1639353 h 4295315"/>
                <a:gd name="connsiteX7" fmla="*/ 37659 w 1171025"/>
                <a:gd name="connsiteY7" fmla="*/ 2314998 h 4295315"/>
                <a:gd name="connsiteX8" fmla="*/ 562333 w 1171025"/>
                <a:gd name="connsiteY8" fmla="*/ 3729249 h 4295315"/>
                <a:gd name="connsiteX9" fmla="*/ 955669 w 1171025"/>
                <a:gd name="connsiteY9" fmla="*/ 4250538 h 4295315"/>
                <a:gd name="connsiteX10" fmla="*/ 1168247 w 1171025"/>
                <a:gd name="connsiteY10" fmla="*/ 4295221 h 4295315"/>
                <a:gd name="connsiteX11" fmla="*/ 1170955 w 1171025"/>
                <a:gd name="connsiteY11" fmla="*/ 4251216 h 4295315"/>
                <a:gd name="connsiteX12" fmla="*/ 1170955 w 1171025"/>
                <a:gd name="connsiteY12" fmla="*/ 4251216 h 429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5" h="4295315">
                  <a:moveTo>
                    <a:pt x="1170955" y="4251216"/>
                  </a:moveTo>
                  <a:cubicBezTo>
                    <a:pt x="1178402" y="4174038"/>
                    <a:pt x="596860" y="298218"/>
                    <a:pt x="556240" y="71423"/>
                  </a:cubicBezTo>
                  <a:cubicBezTo>
                    <a:pt x="550147" y="38927"/>
                    <a:pt x="537284" y="11170"/>
                    <a:pt x="501403" y="2370"/>
                  </a:cubicBezTo>
                  <a:cubicBezTo>
                    <a:pt x="472969" y="338"/>
                    <a:pt x="444535" y="-3047"/>
                    <a:pt x="416778" y="5755"/>
                  </a:cubicBezTo>
                  <a:cubicBezTo>
                    <a:pt x="390375" y="22003"/>
                    <a:pt x="382251" y="49760"/>
                    <a:pt x="371419" y="76162"/>
                  </a:cubicBezTo>
                  <a:cubicBezTo>
                    <a:pt x="328091" y="175681"/>
                    <a:pt x="287471" y="277231"/>
                    <a:pt x="250236" y="380135"/>
                  </a:cubicBezTo>
                  <a:cubicBezTo>
                    <a:pt x="102650" y="786334"/>
                    <a:pt x="21410" y="1207428"/>
                    <a:pt x="3132" y="1639353"/>
                  </a:cubicBezTo>
                  <a:cubicBezTo>
                    <a:pt x="-6346" y="1864794"/>
                    <a:pt x="5840" y="2091589"/>
                    <a:pt x="37659" y="2314998"/>
                  </a:cubicBezTo>
                  <a:cubicBezTo>
                    <a:pt x="110774" y="2824779"/>
                    <a:pt x="281378" y="3298678"/>
                    <a:pt x="562333" y="3729249"/>
                  </a:cubicBezTo>
                  <a:cubicBezTo>
                    <a:pt x="676069" y="3904592"/>
                    <a:pt x="805375" y="4096183"/>
                    <a:pt x="955669" y="4250538"/>
                  </a:cubicBezTo>
                  <a:cubicBezTo>
                    <a:pt x="1022692" y="4266110"/>
                    <a:pt x="1101224" y="4297252"/>
                    <a:pt x="1168247" y="4295221"/>
                  </a:cubicBezTo>
                  <a:cubicBezTo>
                    <a:pt x="1168924" y="4289805"/>
                    <a:pt x="1169601" y="4257986"/>
                    <a:pt x="1170955" y="4251216"/>
                  </a:cubicBezTo>
                  <a:lnTo>
                    <a:pt x="1170955" y="4251216"/>
                  </a:lnTo>
                  <a:close/>
                </a:path>
              </a:pathLst>
            </a:custGeom>
            <a:solidFill>
              <a:srgbClr val="E5E5E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B34EBE-1D94-4F29-8D01-B201E80C42B9}"/>
              </a:ext>
            </a:extLst>
          </p:cNvPr>
          <p:cNvGrpSpPr/>
          <p:nvPr/>
        </p:nvGrpSpPr>
        <p:grpSpPr>
          <a:xfrm>
            <a:off x="9043595" y="4033988"/>
            <a:ext cx="3128928" cy="2824012"/>
            <a:chOff x="7666953" y="628439"/>
            <a:chExt cx="4378442" cy="400429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1C8D55-A1FD-4971-865D-F9469496622E}"/>
                </a:ext>
              </a:extLst>
            </p:cNvPr>
            <p:cNvGrpSpPr/>
            <p:nvPr/>
          </p:nvGrpSpPr>
          <p:grpSpPr>
            <a:xfrm>
              <a:off x="9179089" y="628439"/>
              <a:ext cx="1138072" cy="2202759"/>
              <a:chOff x="9160839" y="2146343"/>
              <a:chExt cx="1138072" cy="220275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0A9C89A-A1E6-4223-8FE7-63299923B564}"/>
                  </a:ext>
                </a:extLst>
              </p:cNvPr>
              <p:cNvSpPr/>
              <p:nvPr/>
            </p:nvSpPr>
            <p:spPr>
              <a:xfrm>
                <a:off x="9434199" y="3484248"/>
                <a:ext cx="752687" cy="864854"/>
              </a:xfrm>
              <a:custGeom>
                <a:avLst/>
                <a:gdLst>
                  <a:gd name="connsiteX0" fmla="*/ 538018 w 1128382"/>
                  <a:gd name="connsiteY0" fmla="*/ 869267 h 889928"/>
                  <a:gd name="connsiteX1" fmla="*/ 456100 w 1128382"/>
                  <a:gd name="connsiteY1" fmla="*/ 871975 h 889928"/>
                  <a:gd name="connsiteX2" fmla="*/ 30268 w 1128382"/>
                  <a:gd name="connsiteY2" fmla="*/ 512488 h 889928"/>
                  <a:gd name="connsiteX3" fmla="*/ 480 w 1128382"/>
                  <a:gd name="connsiteY3" fmla="*/ 136077 h 889928"/>
                  <a:gd name="connsiteX4" fmla="*/ 337625 w 1128382"/>
                  <a:gd name="connsiteY4" fmla="*/ 499625 h 889928"/>
                  <a:gd name="connsiteX5" fmla="*/ 749241 w 1128382"/>
                  <a:gd name="connsiteY5" fmla="*/ 438695 h 889928"/>
                  <a:gd name="connsiteX6" fmla="*/ 1082324 w 1128382"/>
                  <a:gd name="connsiteY6" fmla="*/ 0 h 889928"/>
                  <a:gd name="connsiteX7" fmla="*/ 1128361 w 1128382"/>
                  <a:gd name="connsiteY7" fmla="*/ 500302 h 889928"/>
                  <a:gd name="connsiteX8" fmla="*/ 538018 w 1128382"/>
                  <a:gd name="connsiteY8" fmla="*/ 869267 h 889928"/>
                  <a:gd name="connsiteX9" fmla="*/ 538018 w 1128382"/>
                  <a:gd name="connsiteY9" fmla="*/ 869267 h 889928"/>
                  <a:gd name="connsiteX0" fmla="*/ 538018 w 1128382"/>
                  <a:gd name="connsiteY0" fmla="*/ 869267 h 997321"/>
                  <a:gd name="connsiteX1" fmla="*/ 326549 w 1128382"/>
                  <a:gd name="connsiteY1" fmla="*/ 994124 h 997321"/>
                  <a:gd name="connsiteX2" fmla="*/ 30268 w 1128382"/>
                  <a:gd name="connsiteY2" fmla="*/ 512488 h 997321"/>
                  <a:gd name="connsiteX3" fmla="*/ 480 w 1128382"/>
                  <a:gd name="connsiteY3" fmla="*/ 136077 h 997321"/>
                  <a:gd name="connsiteX4" fmla="*/ 337625 w 1128382"/>
                  <a:gd name="connsiteY4" fmla="*/ 499625 h 997321"/>
                  <a:gd name="connsiteX5" fmla="*/ 749241 w 1128382"/>
                  <a:gd name="connsiteY5" fmla="*/ 438695 h 997321"/>
                  <a:gd name="connsiteX6" fmla="*/ 1082324 w 1128382"/>
                  <a:gd name="connsiteY6" fmla="*/ 0 h 997321"/>
                  <a:gd name="connsiteX7" fmla="*/ 1128361 w 1128382"/>
                  <a:gd name="connsiteY7" fmla="*/ 500302 h 997321"/>
                  <a:gd name="connsiteX8" fmla="*/ 538018 w 1128382"/>
                  <a:gd name="connsiteY8" fmla="*/ 869267 h 997321"/>
                  <a:gd name="connsiteX9" fmla="*/ 538018 w 1128382"/>
                  <a:gd name="connsiteY9" fmla="*/ 869267 h 997321"/>
                  <a:gd name="connsiteX0" fmla="*/ 541720 w 1128382"/>
                  <a:gd name="connsiteY0" fmla="*/ 1283831 h 1286458"/>
                  <a:gd name="connsiteX1" fmla="*/ 326549 w 1128382"/>
                  <a:gd name="connsiteY1" fmla="*/ 994124 h 1286458"/>
                  <a:gd name="connsiteX2" fmla="*/ 30268 w 1128382"/>
                  <a:gd name="connsiteY2" fmla="*/ 512488 h 1286458"/>
                  <a:gd name="connsiteX3" fmla="*/ 480 w 1128382"/>
                  <a:gd name="connsiteY3" fmla="*/ 136077 h 1286458"/>
                  <a:gd name="connsiteX4" fmla="*/ 337625 w 1128382"/>
                  <a:gd name="connsiteY4" fmla="*/ 499625 h 1286458"/>
                  <a:gd name="connsiteX5" fmla="*/ 749241 w 1128382"/>
                  <a:gd name="connsiteY5" fmla="*/ 438695 h 1286458"/>
                  <a:gd name="connsiteX6" fmla="*/ 1082324 w 1128382"/>
                  <a:gd name="connsiteY6" fmla="*/ 0 h 1286458"/>
                  <a:gd name="connsiteX7" fmla="*/ 1128361 w 1128382"/>
                  <a:gd name="connsiteY7" fmla="*/ 500302 h 1286458"/>
                  <a:gd name="connsiteX8" fmla="*/ 538018 w 1128382"/>
                  <a:gd name="connsiteY8" fmla="*/ 869267 h 1286458"/>
                  <a:gd name="connsiteX9" fmla="*/ 541720 w 1128382"/>
                  <a:gd name="connsiteY9" fmla="*/ 1283831 h 1286458"/>
                  <a:gd name="connsiteX0" fmla="*/ 541720 w 1128405"/>
                  <a:gd name="connsiteY0" fmla="*/ 1283831 h 1286458"/>
                  <a:gd name="connsiteX1" fmla="*/ 326549 w 1128405"/>
                  <a:gd name="connsiteY1" fmla="*/ 994124 h 1286458"/>
                  <a:gd name="connsiteX2" fmla="*/ 30268 w 1128405"/>
                  <a:gd name="connsiteY2" fmla="*/ 512488 h 1286458"/>
                  <a:gd name="connsiteX3" fmla="*/ 480 w 1128405"/>
                  <a:gd name="connsiteY3" fmla="*/ 136077 h 1286458"/>
                  <a:gd name="connsiteX4" fmla="*/ 337625 w 1128405"/>
                  <a:gd name="connsiteY4" fmla="*/ 499625 h 1286458"/>
                  <a:gd name="connsiteX5" fmla="*/ 749241 w 1128405"/>
                  <a:gd name="connsiteY5" fmla="*/ 438695 h 1286458"/>
                  <a:gd name="connsiteX6" fmla="*/ 1082324 w 1128405"/>
                  <a:gd name="connsiteY6" fmla="*/ 0 h 1286458"/>
                  <a:gd name="connsiteX7" fmla="*/ 1128361 w 1128405"/>
                  <a:gd name="connsiteY7" fmla="*/ 500302 h 1286458"/>
                  <a:gd name="connsiteX8" fmla="*/ 830435 w 1128405"/>
                  <a:gd name="connsiteY8" fmla="*/ 961803 h 1286458"/>
                  <a:gd name="connsiteX9" fmla="*/ 541720 w 1128405"/>
                  <a:gd name="connsiteY9" fmla="*/ 1283831 h 1286458"/>
                  <a:gd name="connsiteX0" fmla="*/ 541720 w 1128403"/>
                  <a:gd name="connsiteY0" fmla="*/ 1283831 h 1286458"/>
                  <a:gd name="connsiteX1" fmla="*/ 326549 w 1128403"/>
                  <a:gd name="connsiteY1" fmla="*/ 994124 h 1286458"/>
                  <a:gd name="connsiteX2" fmla="*/ 30268 w 1128403"/>
                  <a:gd name="connsiteY2" fmla="*/ 512488 h 1286458"/>
                  <a:gd name="connsiteX3" fmla="*/ 480 w 1128403"/>
                  <a:gd name="connsiteY3" fmla="*/ 136077 h 1286458"/>
                  <a:gd name="connsiteX4" fmla="*/ 337625 w 1128403"/>
                  <a:gd name="connsiteY4" fmla="*/ 499625 h 1286458"/>
                  <a:gd name="connsiteX5" fmla="*/ 749241 w 1128403"/>
                  <a:gd name="connsiteY5" fmla="*/ 438695 h 1286458"/>
                  <a:gd name="connsiteX6" fmla="*/ 1082324 w 1128403"/>
                  <a:gd name="connsiteY6" fmla="*/ 0 h 1286458"/>
                  <a:gd name="connsiteX7" fmla="*/ 1128361 w 1128403"/>
                  <a:gd name="connsiteY7" fmla="*/ 500302 h 1286458"/>
                  <a:gd name="connsiteX8" fmla="*/ 830435 w 1128403"/>
                  <a:gd name="connsiteY8" fmla="*/ 961803 h 1286458"/>
                  <a:gd name="connsiteX9" fmla="*/ 541720 w 1128403"/>
                  <a:gd name="connsiteY9" fmla="*/ 1283831 h 1286458"/>
                  <a:gd name="connsiteX0" fmla="*/ 523213 w 1128405"/>
                  <a:gd name="connsiteY0" fmla="*/ 1302339 h 1304787"/>
                  <a:gd name="connsiteX1" fmla="*/ 326549 w 1128405"/>
                  <a:gd name="connsiteY1" fmla="*/ 994124 h 1304787"/>
                  <a:gd name="connsiteX2" fmla="*/ 30268 w 1128405"/>
                  <a:gd name="connsiteY2" fmla="*/ 512488 h 1304787"/>
                  <a:gd name="connsiteX3" fmla="*/ 480 w 1128405"/>
                  <a:gd name="connsiteY3" fmla="*/ 136077 h 1304787"/>
                  <a:gd name="connsiteX4" fmla="*/ 337625 w 1128405"/>
                  <a:gd name="connsiteY4" fmla="*/ 499625 h 1304787"/>
                  <a:gd name="connsiteX5" fmla="*/ 749241 w 1128405"/>
                  <a:gd name="connsiteY5" fmla="*/ 438695 h 1304787"/>
                  <a:gd name="connsiteX6" fmla="*/ 1082324 w 1128405"/>
                  <a:gd name="connsiteY6" fmla="*/ 0 h 1304787"/>
                  <a:gd name="connsiteX7" fmla="*/ 1128361 w 1128405"/>
                  <a:gd name="connsiteY7" fmla="*/ 500302 h 1304787"/>
                  <a:gd name="connsiteX8" fmla="*/ 830435 w 1128405"/>
                  <a:gd name="connsiteY8" fmla="*/ 961803 h 1304787"/>
                  <a:gd name="connsiteX9" fmla="*/ 523213 w 1128405"/>
                  <a:gd name="connsiteY9" fmla="*/ 1302339 h 1304787"/>
                  <a:gd name="connsiteX0" fmla="*/ 523213 w 1128403"/>
                  <a:gd name="connsiteY0" fmla="*/ 1302339 h 1304787"/>
                  <a:gd name="connsiteX1" fmla="*/ 326549 w 1128403"/>
                  <a:gd name="connsiteY1" fmla="*/ 994124 h 1304787"/>
                  <a:gd name="connsiteX2" fmla="*/ 30268 w 1128403"/>
                  <a:gd name="connsiteY2" fmla="*/ 512488 h 1304787"/>
                  <a:gd name="connsiteX3" fmla="*/ 480 w 1128403"/>
                  <a:gd name="connsiteY3" fmla="*/ 136077 h 1304787"/>
                  <a:gd name="connsiteX4" fmla="*/ 337625 w 1128403"/>
                  <a:gd name="connsiteY4" fmla="*/ 499625 h 1304787"/>
                  <a:gd name="connsiteX5" fmla="*/ 749241 w 1128403"/>
                  <a:gd name="connsiteY5" fmla="*/ 438695 h 1304787"/>
                  <a:gd name="connsiteX6" fmla="*/ 1082324 w 1128403"/>
                  <a:gd name="connsiteY6" fmla="*/ 0 h 1304787"/>
                  <a:gd name="connsiteX7" fmla="*/ 1128361 w 1128403"/>
                  <a:gd name="connsiteY7" fmla="*/ 500302 h 1304787"/>
                  <a:gd name="connsiteX8" fmla="*/ 830435 w 1128403"/>
                  <a:gd name="connsiteY8" fmla="*/ 961803 h 1304787"/>
                  <a:gd name="connsiteX9" fmla="*/ 523213 w 1128403"/>
                  <a:gd name="connsiteY9" fmla="*/ 1302339 h 1304787"/>
                  <a:gd name="connsiteX0" fmla="*/ 523213 w 1128405"/>
                  <a:gd name="connsiteY0" fmla="*/ 1302339 h 1302338"/>
                  <a:gd name="connsiteX1" fmla="*/ 326549 w 1128405"/>
                  <a:gd name="connsiteY1" fmla="*/ 994124 h 1302338"/>
                  <a:gd name="connsiteX2" fmla="*/ 30268 w 1128405"/>
                  <a:gd name="connsiteY2" fmla="*/ 512488 h 1302338"/>
                  <a:gd name="connsiteX3" fmla="*/ 480 w 1128405"/>
                  <a:gd name="connsiteY3" fmla="*/ 136077 h 1302338"/>
                  <a:gd name="connsiteX4" fmla="*/ 337625 w 1128405"/>
                  <a:gd name="connsiteY4" fmla="*/ 499625 h 1302338"/>
                  <a:gd name="connsiteX5" fmla="*/ 749241 w 1128405"/>
                  <a:gd name="connsiteY5" fmla="*/ 438695 h 1302338"/>
                  <a:gd name="connsiteX6" fmla="*/ 1082324 w 1128405"/>
                  <a:gd name="connsiteY6" fmla="*/ 0 h 1302338"/>
                  <a:gd name="connsiteX7" fmla="*/ 1128361 w 1128405"/>
                  <a:gd name="connsiteY7" fmla="*/ 500302 h 1302338"/>
                  <a:gd name="connsiteX8" fmla="*/ 830435 w 1128405"/>
                  <a:gd name="connsiteY8" fmla="*/ 961803 h 1302338"/>
                  <a:gd name="connsiteX9" fmla="*/ 523213 w 1128405"/>
                  <a:gd name="connsiteY9" fmla="*/ 1302339 h 1302338"/>
                  <a:gd name="connsiteX0" fmla="*/ 523213 w 1128403"/>
                  <a:gd name="connsiteY0" fmla="*/ 1302339 h 1302340"/>
                  <a:gd name="connsiteX1" fmla="*/ 326549 w 1128403"/>
                  <a:gd name="connsiteY1" fmla="*/ 994124 h 1302340"/>
                  <a:gd name="connsiteX2" fmla="*/ 30268 w 1128403"/>
                  <a:gd name="connsiteY2" fmla="*/ 512488 h 1302340"/>
                  <a:gd name="connsiteX3" fmla="*/ 480 w 1128403"/>
                  <a:gd name="connsiteY3" fmla="*/ 136077 h 1302340"/>
                  <a:gd name="connsiteX4" fmla="*/ 337625 w 1128403"/>
                  <a:gd name="connsiteY4" fmla="*/ 499625 h 1302340"/>
                  <a:gd name="connsiteX5" fmla="*/ 749241 w 1128403"/>
                  <a:gd name="connsiteY5" fmla="*/ 438695 h 1302340"/>
                  <a:gd name="connsiteX6" fmla="*/ 1082324 w 1128403"/>
                  <a:gd name="connsiteY6" fmla="*/ 0 h 1302340"/>
                  <a:gd name="connsiteX7" fmla="*/ 1128361 w 1128403"/>
                  <a:gd name="connsiteY7" fmla="*/ 500302 h 1302340"/>
                  <a:gd name="connsiteX8" fmla="*/ 830435 w 1128403"/>
                  <a:gd name="connsiteY8" fmla="*/ 961803 h 1302340"/>
                  <a:gd name="connsiteX9" fmla="*/ 523213 w 1128403"/>
                  <a:gd name="connsiteY9" fmla="*/ 1302339 h 1302340"/>
                  <a:gd name="connsiteX0" fmla="*/ 523743 w 1128935"/>
                  <a:gd name="connsiteY0" fmla="*/ 1302339 h 1302338"/>
                  <a:gd name="connsiteX1" fmla="*/ 327079 w 1128935"/>
                  <a:gd name="connsiteY1" fmla="*/ 994124 h 1302338"/>
                  <a:gd name="connsiteX2" fmla="*/ 12291 w 1128935"/>
                  <a:gd name="connsiteY2" fmla="*/ 482876 h 1302338"/>
                  <a:gd name="connsiteX3" fmla="*/ 1010 w 1128935"/>
                  <a:gd name="connsiteY3" fmla="*/ 136077 h 1302338"/>
                  <a:gd name="connsiteX4" fmla="*/ 338155 w 1128935"/>
                  <a:gd name="connsiteY4" fmla="*/ 499625 h 1302338"/>
                  <a:gd name="connsiteX5" fmla="*/ 749771 w 1128935"/>
                  <a:gd name="connsiteY5" fmla="*/ 438695 h 1302338"/>
                  <a:gd name="connsiteX6" fmla="*/ 1082854 w 1128935"/>
                  <a:gd name="connsiteY6" fmla="*/ 0 h 1302338"/>
                  <a:gd name="connsiteX7" fmla="*/ 1128891 w 1128935"/>
                  <a:gd name="connsiteY7" fmla="*/ 500302 h 1302338"/>
                  <a:gd name="connsiteX8" fmla="*/ 830965 w 1128935"/>
                  <a:gd name="connsiteY8" fmla="*/ 961803 h 1302338"/>
                  <a:gd name="connsiteX9" fmla="*/ 523743 w 1128935"/>
                  <a:gd name="connsiteY9" fmla="*/ 1302339 h 1302338"/>
                  <a:gd name="connsiteX0" fmla="*/ 523743 w 1128933"/>
                  <a:gd name="connsiteY0" fmla="*/ 1302339 h 1302340"/>
                  <a:gd name="connsiteX1" fmla="*/ 301170 w 1128933"/>
                  <a:gd name="connsiteY1" fmla="*/ 1031139 h 1302340"/>
                  <a:gd name="connsiteX2" fmla="*/ 12291 w 1128933"/>
                  <a:gd name="connsiteY2" fmla="*/ 482876 h 1302340"/>
                  <a:gd name="connsiteX3" fmla="*/ 1010 w 1128933"/>
                  <a:gd name="connsiteY3" fmla="*/ 136077 h 1302340"/>
                  <a:gd name="connsiteX4" fmla="*/ 338155 w 1128933"/>
                  <a:gd name="connsiteY4" fmla="*/ 499625 h 1302340"/>
                  <a:gd name="connsiteX5" fmla="*/ 749771 w 1128933"/>
                  <a:gd name="connsiteY5" fmla="*/ 438695 h 1302340"/>
                  <a:gd name="connsiteX6" fmla="*/ 1082854 w 1128933"/>
                  <a:gd name="connsiteY6" fmla="*/ 0 h 1302340"/>
                  <a:gd name="connsiteX7" fmla="*/ 1128891 w 1128933"/>
                  <a:gd name="connsiteY7" fmla="*/ 500302 h 1302340"/>
                  <a:gd name="connsiteX8" fmla="*/ 830965 w 1128933"/>
                  <a:gd name="connsiteY8" fmla="*/ 961803 h 1302340"/>
                  <a:gd name="connsiteX9" fmla="*/ 523743 w 1128933"/>
                  <a:gd name="connsiteY9" fmla="*/ 1302339 h 1302340"/>
                  <a:gd name="connsiteX0" fmla="*/ 523743 w 1128935"/>
                  <a:gd name="connsiteY0" fmla="*/ 1302339 h 1302338"/>
                  <a:gd name="connsiteX1" fmla="*/ 301170 w 1128935"/>
                  <a:gd name="connsiteY1" fmla="*/ 1031139 h 1302338"/>
                  <a:gd name="connsiteX2" fmla="*/ 12291 w 1128935"/>
                  <a:gd name="connsiteY2" fmla="*/ 482876 h 1302338"/>
                  <a:gd name="connsiteX3" fmla="*/ 1010 w 1128935"/>
                  <a:gd name="connsiteY3" fmla="*/ 136077 h 1302338"/>
                  <a:gd name="connsiteX4" fmla="*/ 338155 w 1128935"/>
                  <a:gd name="connsiteY4" fmla="*/ 499625 h 1302338"/>
                  <a:gd name="connsiteX5" fmla="*/ 749771 w 1128935"/>
                  <a:gd name="connsiteY5" fmla="*/ 438695 h 1302338"/>
                  <a:gd name="connsiteX6" fmla="*/ 1082854 w 1128935"/>
                  <a:gd name="connsiteY6" fmla="*/ 0 h 1302338"/>
                  <a:gd name="connsiteX7" fmla="*/ 1128891 w 1128935"/>
                  <a:gd name="connsiteY7" fmla="*/ 500302 h 1302338"/>
                  <a:gd name="connsiteX8" fmla="*/ 830965 w 1128935"/>
                  <a:gd name="connsiteY8" fmla="*/ 961803 h 1302338"/>
                  <a:gd name="connsiteX9" fmla="*/ 523743 w 1128935"/>
                  <a:gd name="connsiteY9" fmla="*/ 1302339 h 1302338"/>
                  <a:gd name="connsiteX0" fmla="*/ 523743 w 1128933"/>
                  <a:gd name="connsiteY0" fmla="*/ 1302339 h 1302340"/>
                  <a:gd name="connsiteX1" fmla="*/ 301170 w 1128933"/>
                  <a:gd name="connsiteY1" fmla="*/ 1031139 h 1302340"/>
                  <a:gd name="connsiteX2" fmla="*/ 12291 w 1128933"/>
                  <a:gd name="connsiteY2" fmla="*/ 482876 h 1302340"/>
                  <a:gd name="connsiteX3" fmla="*/ 1010 w 1128933"/>
                  <a:gd name="connsiteY3" fmla="*/ 136077 h 1302340"/>
                  <a:gd name="connsiteX4" fmla="*/ 338155 w 1128933"/>
                  <a:gd name="connsiteY4" fmla="*/ 499625 h 1302340"/>
                  <a:gd name="connsiteX5" fmla="*/ 749771 w 1128933"/>
                  <a:gd name="connsiteY5" fmla="*/ 438695 h 1302340"/>
                  <a:gd name="connsiteX6" fmla="*/ 1082854 w 1128933"/>
                  <a:gd name="connsiteY6" fmla="*/ 0 h 1302340"/>
                  <a:gd name="connsiteX7" fmla="*/ 1128891 w 1128933"/>
                  <a:gd name="connsiteY7" fmla="*/ 500302 h 1302340"/>
                  <a:gd name="connsiteX8" fmla="*/ 823562 w 1128933"/>
                  <a:gd name="connsiteY8" fmla="*/ 958101 h 1302340"/>
                  <a:gd name="connsiteX9" fmla="*/ 523743 w 1128933"/>
                  <a:gd name="connsiteY9" fmla="*/ 1302339 h 1302340"/>
                  <a:gd name="connsiteX0" fmla="*/ 523743 w 1132634"/>
                  <a:gd name="connsiteY0" fmla="*/ 1302339 h 1302338"/>
                  <a:gd name="connsiteX1" fmla="*/ 301170 w 1132634"/>
                  <a:gd name="connsiteY1" fmla="*/ 1031139 h 1302338"/>
                  <a:gd name="connsiteX2" fmla="*/ 12291 w 1132634"/>
                  <a:gd name="connsiteY2" fmla="*/ 482876 h 1302338"/>
                  <a:gd name="connsiteX3" fmla="*/ 1010 w 1132634"/>
                  <a:gd name="connsiteY3" fmla="*/ 136077 h 1302338"/>
                  <a:gd name="connsiteX4" fmla="*/ 338155 w 1132634"/>
                  <a:gd name="connsiteY4" fmla="*/ 499625 h 1302338"/>
                  <a:gd name="connsiteX5" fmla="*/ 749771 w 1132634"/>
                  <a:gd name="connsiteY5" fmla="*/ 438695 h 1302338"/>
                  <a:gd name="connsiteX6" fmla="*/ 1082854 w 1132634"/>
                  <a:gd name="connsiteY6" fmla="*/ 0 h 1302338"/>
                  <a:gd name="connsiteX7" fmla="*/ 1132592 w 1132634"/>
                  <a:gd name="connsiteY7" fmla="*/ 415169 h 1302338"/>
                  <a:gd name="connsiteX8" fmla="*/ 823562 w 1132634"/>
                  <a:gd name="connsiteY8" fmla="*/ 958101 h 1302338"/>
                  <a:gd name="connsiteX9" fmla="*/ 523743 w 1132634"/>
                  <a:gd name="connsiteY9" fmla="*/ 1302339 h 1302338"/>
                  <a:gd name="connsiteX0" fmla="*/ 523743 w 1133432"/>
                  <a:gd name="connsiteY0" fmla="*/ 1302339 h 1302340"/>
                  <a:gd name="connsiteX1" fmla="*/ 301170 w 1133432"/>
                  <a:gd name="connsiteY1" fmla="*/ 1031139 h 1302340"/>
                  <a:gd name="connsiteX2" fmla="*/ 12291 w 1133432"/>
                  <a:gd name="connsiteY2" fmla="*/ 482876 h 1302340"/>
                  <a:gd name="connsiteX3" fmla="*/ 1010 w 1133432"/>
                  <a:gd name="connsiteY3" fmla="*/ 136077 h 1302340"/>
                  <a:gd name="connsiteX4" fmla="*/ 338155 w 1133432"/>
                  <a:gd name="connsiteY4" fmla="*/ 499625 h 1302340"/>
                  <a:gd name="connsiteX5" fmla="*/ 749771 w 1133432"/>
                  <a:gd name="connsiteY5" fmla="*/ 438695 h 1302340"/>
                  <a:gd name="connsiteX6" fmla="*/ 1082854 w 1133432"/>
                  <a:gd name="connsiteY6" fmla="*/ 0 h 1302340"/>
                  <a:gd name="connsiteX7" fmla="*/ 1132592 w 1133432"/>
                  <a:gd name="connsiteY7" fmla="*/ 415169 h 1302340"/>
                  <a:gd name="connsiteX8" fmla="*/ 823562 w 1133432"/>
                  <a:gd name="connsiteY8" fmla="*/ 958101 h 1302340"/>
                  <a:gd name="connsiteX9" fmla="*/ 523743 w 1133432"/>
                  <a:gd name="connsiteY9" fmla="*/ 1302339 h 130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3432" h="1302340">
                    <a:moveTo>
                      <a:pt x="523743" y="1302339"/>
                    </a:moveTo>
                    <a:cubicBezTo>
                      <a:pt x="359032" y="1207271"/>
                      <a:pt x="386412" y="1167716"/>
                      <a:pt x="301170" y="1031139"/>
                    </a:cubicBezTo>
                    <a:cubicBezTo>
                      <a:pt x="215928" y="894562"/>
                      <a:pt x="71901" y="676514"/>
                      <a:pt x="12291" y="482876"/>
                    </a:cubicBezTo>
                    <a:cubicBezTo>
                      <a:pt x="9583" y="461889"/>
                      <a:pt x="-3729" y="190914"/>
                      <a:pt x="1010" y="136077"/>
                    </a:cubicBezTo>
                    <a:cubicBezTo>
                      <a:pt x="101206" y="283663"/>
                      <a:pt x="271810" y="467129"/>
                      <a:pt x="338155" y="499625"/>
                    </a:cubicBezTo>
                    <a:cubicBezTo>
                      <a:pt x="466108" y="561232"/>
                      <a:pt x="644159" y="532798"/>
                      <a:pt x="749771" y="438695"/>
                    </a:cubicBezTo>
                    <a:cubicBezTo>
                      <a:pt x="879755" y="323606"/>
                      <a:pt x="980628" y="140816"/>
                      <a:pt x="1082854" y="0"/>
                    </a:cubicBezTo>
                    <a:cubicBezTo>
                      <a:pt x="1093687" y="35204"/>
                      <a:pt x="1140223" y="313022"/>
                      <a:pt x="1132592" y="415169"/>
                    </a:cubicBezTo>
                    <a:cubicBezTo>
                      <a:pt x="1136653" y="434125"/>
                      <a:pt x="845225" y="937114"/>
                      <a:pt x="823562" y="958101"/>
                    </a:cubicBezTo>
                    <a:cubicBezTo>
                      <a:pt x="753234" y="1106160"/>
                      <a:pt x="682907" y="1220907"/>
                      <a:pt x="523743" y="1302339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D2898CC-B0A6-444E-9F30-162FEA22C44B}"/>
                  </a:ext>
                </a:extLst>
              </p:cNvPr>
              <p:cNvSpPr/>
              <p:nvPr/>
            </p:nvSpPr>
            <p:spPr>
              <a:xfrm>
                <a:off x="9175365" y="2159075"/>
                <a:ext cx="1123546" cy="1686078"/>
              </a:xfrm>
              <a:custGeom>
                <a:avLst/>
                <a:gdLst>
                  <a:gd name="connsiteX0" fmla="*/ 1691289 w 1691891"/>
                  <a:gd name="connsiteY0" fmla="*/ 1141812 h 2538979"/>
                  <a:gd name="connsiteX1" fmla="*/ 1648638 w 1691891"/>
                  <a:gd name="connsiteY1" fmla="*/ 1048386 h 2538979"/>
                  <a:gd name="connsiteX2" fmla="*/ 1639161 w 1691891"/>
                  <a:gd name="connsiteY2" fmla="*/ 1053802 h 2538979"/>
                  <a:gd name="connsiteX3" fmla="*/ 1381223 w 1691891"/>
                  <a:gd name="connsiteY3" fmla="*/ 221770 h 2538979"/>
                  <a:gd name="connsiteX4" fmla="*/ 1086052 w 1691891"/>
                  <a:gd name="connsiteY4" fmla="*/ 42366 h 2538979"/>
                  <a:gd name="connsiteX5" fmla="*/ 602674 w 1691891"/>
                  <a:gd name="connsiteY5" fmla="*/ 41689 h 2538979"/>
                  <a:gd name="connsiteX6" fmla="*/ 604706 w 1691891"/>
                  <a:gd name="connsiteY6" fmla="*/ 47782 h 2538979"/>
                  <a:gd name="connsiteX7" fmla="*/ 560024 w 1691891"/>
                  <a:gd name="connsiteY7" fmla="*/ 53198 h 2538979"/>
                  <a:gd name="connsiteX8" fmla="*/ 317658 w 1691891"/>
                  <a:gd name="connsiteY8" fmla="*/ 215677 h 2538979"/>
                  <a:gd name="connsiteX9" fmla="*/ 258082 w 1691891"/>
                  <a:gd name="connsiteY9" fmla="*/ 267806 h 2538979"/>
                  <a:gd name="connsiteX10" fmla="*/ 61752 w 1691891"/>
                  <a:gd name="connsiteY10" fmla="*/ 460751 h 2538979"/>
                  <a:gd name="connsiteX11" fmla="*/ 22487 w 1691891"/>
                  <a:gd name="connsiteY11" fmla="*/ 1172954 h 2538979"/>
                  <a:gd name="connsiteX12" fmla="*/ 14362 w 1691891"/>
                  <a:gd name="connsiteY12" fmla="*/ 1181078 h 2538979"/>
                  <a:gd name="connsiteX13" fmla="*/ 46182 w 1691891"/>
                  <a:gd name="connsiteY13" fmla="*/ 1374700 h 2538979"/>
                  <a:gd name="connsiteX14" fmla="*/ 78001 w 1691891"/>
                  <a:gd name="connsiteY14" fmla="*/ 1526348 h 2538979"/>
                  <a:gd name="connsiteX15" fmla="*/ 178873 w 1691891"/>
                  <a:gd name="connsiteY15" fmla="*/ 1690181 h 2538979"/>
                  <a:gd name="connsiteX16" fmla="*/ 226263 w 1691891"/>
                  <a:gd name="connsiteY16" fmla="*/ 1733509 h 2538979"/>
                  <a:gd name="connsiteX17" fmla="*/ 311565 w 1691891"/>
                  <a:gd name="connsiteY17" fmla="*/ 2033420 h 2538979"/>
                  <a:gd name="connsiteX18" fmla="*/ 646002 w 1691891"/>
                  <a:gd name="connsiteY18" fmla="*/ 2455867 h 2538979"/>
                  <a:gd name="connsiteX19" fmla="*/ 1155106 w 1691891"/>
                  <a:gd name="connsiteY19" fmla="*/ 2436234 h 2538979"/>
                  <a:gd name="connsiteX20" fmla="*/ 1264103 w 1691891"/>
                  <a:gd name="connsiteY20" fmla="*/ 2324530 h 2538979"/>
                  <a:gd name="connsiteX21" fmla="*/ 1528133 w 1691891"/>
                  <a:gd name="connsiteY21" fmla="*/ 1701690 h 2538979"/>
                  <a:gd name="connsiteX22" fmla="*/ 1612081 w 1691891"/>
                  <a:gd name="connsiteY22" fmla="*/ 1571030 h 2538979"/>
                  <a:gd name="connsiteX23" fmla="*/ 1671656 w 1691891"/>
                  <a:gd name="connsiteY23" fmla="*/ 1476250 h 2538979"/>
                  <a:gd name="connsiteX24" fmla="*/ 1691289 w 1691891"/>
                  <a:gd name="connsiteY24" fmla="*/ 1141812 h 2538979"/>
                  <a:gd name="connsiteX25" fmla="*/ 1691289 w 1691891"/>
                  <a:gd name="connsiteY25" fmla="*/ 1141812 h 25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91891" h="2538979">
                    <a:moveTo>
                      <a:pt x="1691289" y="1141812"/>
                    </a:moveTo>
                    <a:cubicBezTo>
                      <a:pt x="1689258" y="1105931"/>
                      <a:pt x="1682488" y="1070727"/>
                      <a:pt x="1648638" y="1048386"/>
                    </a:cubicBezTo>
                    <a:cubicBezTo>
                      <a:pt x="1645253" y="1050417"/>
                      <a:pt x="1641191" y="1051771"/>
                      <a:pt x="1639161" y="1053802"/>
                    </a:cubicBezTo>
                    <a:cubicBezTo>
                      <a:pt x="1621558" y="995580"/>
                      <a:pt x="1616142" y="494601"/>
                      <a:pt x="1381223" y="221770"/>
                    </a:cubicBezTo>
                    <a:cubicBezTo>
                      <a:pt x="1294568" y="143239"/>
                      <a:pt x="1195049" y="85694"/>
                      <a:pt x="1086052" y="42366"/>
                    </a:cubicBezTo>
                    <a:cubicBezTo>
                      <a:pt x="925603" y="-20595"/>
                      <a:pt x="763124" y="-7055"/>
                      <a:pt x="602674" y="41689"/>
                    </a:cubicBezTo>
                    <a:cubicBezTo>
                      <a:pt x="605383" y="43720"/>
                      <a:pt x="605383" y="47782"/>
                      <a:pt x="604706" y="47782"/>
                    </a:cubicBezTo>
                    <a:cubicBezTo>
                      <a:pt x="589812" y="47782"/>
                      <a:pt x="576272" y="60645"/>
                      <a:pt x="560024" y="53198"/>
                    </a:cubicBezTo>
                    <a:cubicBezTo>
                      <a:pt x="461182" y="80278"/>
                      <a:pt x="376557" y="127668"/>
                      <a:pt x="317658" y="215677"/>
                    </a:cubicBezTo>
                    <a:cubicBezTo>
                      <a:pt x="302764" y="237341"/>
                      <a:pt x="285839" y="259682"/>
                      <a:pt x="258082" y="267806"/>
                    </a:cubicBezTo>
                    <a:cubicBezTo>
                      <a:pt x="170750" y="309780"/>
                      <a:pt x="97633" y="370033"/>
                      <a:pt x="61752" y="460751"/>
                    </a:cubicBezTo>
                    <a:cubicBezTo>
                      <a:pt x="-41828" y="724104"/>
                      <a:pt x="14362" y="1116763"/>
                      <a:pt x="22487" y="1172954"/>
                    </a:cubicBezTo>
                    <a:cubicBezTo>
                      <a:pt x="19778" y="1175662"/>
                      <a:pt x="-12040" y="892676"/>
                      <a:pt x="14362" y="1181078"/>
                    </a:cubicBezTo>
                    <a:cubicBezTo>
                      <a:pt x="-10009" y="1250809"/>
                      <a:pt x="20456" y="1313093"/>
                      <a:pt x="46182" y="1374700"/>
                    </a:cubicBezTo>
                    <a:cubicBezTo>
                      <a:pt x="66491" y="1424121"/>
                      <a:pt x="82062" y="1472188"/>
                      <a:pt x="78001" y="1526348"/>
                    </a:cubicBezTo>
                    <a:cubicBezTo>
                      <a:pt x="72585" y="1604203"/>
                      <a:pt x="99665" y="1662424"/>
                      <a:pt x="178873" y="1690181"/>
                    </a:cubicBezTo>
                    <a:cubicBezTo>
                      <a:pt x="200537" y="1697628"/>
                      <a:pt x="221524" y="1707783"/>
                      <a:pt x="226263" y="1733509"/>
                    </a:cubicBezTo>
                    <a:cubicBezTo>
                      <a:pt x="243865" y="1836413"/>
                      <a:pt x="279746" y="1934578"/>
                      <a:pt x="311565" y="2033420"/>
                    </a:cubicBezTo>
                    <a:cubicBezTo>
                      <a:pt x="374526" y="2176944"/>
                      <a:pt x="543099" y="2382074"/>
                      <a:pt x="646002" y="2455867"/>
                    </a:cubicBezTo>
                    <a:cubicBezTo>
                      <a:pt x="809837" y="2572988"/>
                      <a:pt x="998719" y="2566218"/>
                      <a:pt x="1155106" y="2436234"/>
                    </a:cubicBezTo>
                    <a:cubicBezTo>
                      <a:pt x="1195049" y="2402384"/>
                      <a:pt x="1228898" y="2362441"/>
                      <a:pt x="1264103" y="2324530"/>
                    </a:cubicBezTo>
                    <a:cubicBezTo>
                      <a:pt x="1340603" y="2239228"/>
                      <a:pt x="1522039" y="1997539"/>
                      <a:pt x="1528133" y="1701690"/>
                    </a:cubicBezTo>
                    <a:cubicBezTo>
                      <a:pt x="1528809" y="1640083"/>
                      <a:pt x="1559951" y="1598787"/>
                      <a:pt x="1612081" y="1571030"/>
                    </a:cubicBezTo>
                    <a:cubicBezTo>
                      <a:pt x="1645931" y="1548689"/>
                      <a:pt x="1670302" y="1516193"/>
                      <a:pt x="1671656" y="1476250"/>
                    </a:cubicBezTo>
                    <a:cubicBezTo>
                      <a:pt x="1677749" y="1363868"/>
                      <a:pt x="1695351" y="1253517"/>
                      <a:pt x="1691289" y="1141812"/>
                    </a:cubicBezTo>
                    <a:lnTo>
                      <a:pt x="1691289" y="1141812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33F9299-A5FA-44DA-87A9-8382CF87AAE4}"/>
                  </a:ext>
                </a:extLst>
              </p:cNvPr>
              <p:cNvSpPr/>
              <p:nvPr/>
            </p:nvSpPr>
            <p:spPr>
              <a:xfrm>
                <a:off x="9160839" y="2146343"/>
                <a:ext cx="1109349" cy="979052"/>
              </a:xfrm>
              <a:custGeom>
                <a:avLst/>
                <a:gdLst>
                  <a:gd name="connsiteX0" fmla="*/ 1596043 w 1670512"/>
                  <a:gd name="connsiteY0" fmla="*/ 500233 h 1474304"/>
                  <a:gd name="connsiteX1" fmla="*/ 1629216 w 1670512"/>
                  <a:gd name="connsiteY1" fmla="*/ 653235 h 1474304"/>
                  <a:gd name="connsiteX2" fmla="*/ 1648172 w 1670512"/>
                  <a:gd name="connsiteY2" fmla="*/ 875967 h 1474304"/>
                  <a:gd name="connsiteX3" fmla="*/ 1670512 w 1670512"/>
                  <a:gd name="connsiteY3" fmla="*/ 1066204 h 1474304"/>
                  <a:gd name="connsiteX4" fmla="*/ 1590627 w 1670512"/>
                  <a:gd name="connsiteY4" fmla="*/ 1390486 h 1474304"/>
                  <a:gd name="connsiteX5" fmla="*/ 1568963 w 1670512"/>
                  <a:gd name="connsiteY5" fmla="*/ 1430429 h 1474304"/>
                  <a:gd name="connsiteX6" fmla="*/ 1529697 w 1670512"/>
                  <a:gd name="connsiteY6" fmla="*/ 1267950 h 1474304"/>
                  <a:gd name="connsiteX7" fmla="*/ 1441010 w 1670512"/>
                  <a:gd name="connsiteY7" fmla="*/ 1079067 h 1474304"/>
                  <a:gd name="connsiteX8" fmla="*/ 1377372 w 1670512"/>
                  <a:gd name="connsiteY8" fmla="*/ 912525 h 1474304"/>
                  <a:gd name="connsiteX9" fmla="*/ 1292071 w 1670512"/>
                  <a:gd name="connsiteY9" fmla="*/ 722288 h 1474304"/>
                  <a:gd name="connsiteX10" fmla="*/ 998253 w 1670512"/>
                  <a:gd name="connsiteY10" fmla="*/ 583504 h 1474304"/>
                  <a:gd name="connsiteX11" fmla="*/ 815463 w 1670512"/>
                  <a:gd name="connsiteY11" fmla="*/ 583504 h 1474304"/>
                  <a:gd name="connsiteX12" fmla="*/ 409941 w 1670512"/>
                  <a:gd name="connsiteY12" fmla="*/ 648495 h 1474304"/>
                  <a:gd name="connsiteX13" fmla="*/ 300267 w 1670512"/>
                  <a:gd name="connsiteY13" fmla="*/ 687084 h 1474304"/>
                  <a:gd name="connsiteX14" fmla="*/ 187208 w 1670512"/>
                  <a:gd name="connsiteY14" fmla="*/ 796758 h 1474304"/>
                  <a:gd name="connsiteX15" fmla="*/ 187208 w 1670512"/>
                  <a:gd name="connsiteY15" fmla="*/ 970747 h 1474304"/>
                  <a:gd name="connsiteX16" fmla="*/ 183823 w 1670512"/>
                  <a:gd name="connsiteY16" fmla="*/ 1054695 h 1474304"/>
                  <a:gd name="connsiteX17" fmla="*/ 179084 w 1670512"/>
                  <a:gd name="connsiteY17" fmla="*/ 1427721 h 1474304"/>
                  <a:gd name="connsiteX18" fmla="*/ 168252 w 1670512"/>
                  <a:gd name="connsiteY18" fmla="*/ 1470372 h 1474304"/>
                  <a:gd name="connsiteX19" fmla="*/ 135079 w 1670512"/>
                  <a:gd name="connsiteY19" fmla="*/ 1448031 h 1474304"/>
                  <a:gd name="connsiteX20" fmla="*/ 98521 w 1670512"/>
                  <a:gd name="connsiteY20" fmla="*/ 1338358 h 1474304"/>
                  <a:gd name="connsiteX21" fmla="*/ 45715 w 1670512"/>
                  <a:gd name="connsiteY21" fmla="*/ 1207020 h 1474304"/>
                  <a:gd name="connsiteX22" fmla="*/ 30144 w 1670512"/>
                  <a:gd name="connsiteY22" fmla="*/ 1168431 h 1474304"/>
                  <a:gd name="connsiteX23" fmla="*/ 9834 w 1670512"/>
                  <a:gd name="connsiteY23" fmla="*/ 1005951 h 1474304"/>
                  <a:gd name="connsiteX24" fmla="*/ 5095 w 1670512"/>
                  <a:gd name="connsiteY24" fmla="*/ 708071 h 1474304"/>
                  <a:gd name="connsiteX25" fmla="*/ 79565 w 1670512"/>
                  <a:gd name="connsiteY25" fmla="*/ 460290 h 1474304"/>
                  <a:gd name="connsiteX26" fmla="*/ 276572 w 1670512"/>
                  <a:gd name="connsiteY26" fmla="*/ 266668 h 1474304"/>
                  <a:gd name="connsiteX27" fmla="*/ 336825 w 1670512"/>
                  <a:gd name="connsiteY27" fmla="*/ 214539 h 1474304"/>
                  <a:gd name="connsiteX28" fmla="*/ 623872 w 1670512"/>
                  <a:gd name="connsiteY28" fmla="*/ 39873 h 1474304"/>
                  <a:gd name="connsiteX29" fmla="*/ 1110635 w 1670512"/>
                  <a:gd name="connsiteY29" fmla="*/ 42581 h 1474304"/>
                  <a:gd name="connsiteX30" fmla="*/ 1407160 w 1670512"/>
                  <a:gd name="connsiteY30" fmla="*/ 222663 h 1474304"/>
                  <a:gd name="connsiteX31" fmla="*/ 1596043 w 1670512"/>
                  <a:gd name="connsiteY31" fmla="*/ 500233 h 1474304"/>
                  <a:gd name="connsiteX32" fmla="*/ 1596043 w 1670512"/>
                  <a:gd name="connsiteY32" fmla="*/ 500233 h 147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70512" h="1474304">
                    <a:moveTo>
                      <a:pt x="1596043" y="500233"/>
                    </a:moveTo>
                    <a:cubicBezTo>
                      <a:pt x="1606875" y="551685"/>
                      <a:pt x="1626508" y="601106"/>
                      <a:pt x="1629216" y="653235"/>
                    </a:cubicBezTo>
                    <a:cubicBezTo>
                      <a:pt x="1633955" y="735151"/>
                      <a:pt x="1652234" y="788634"/>
                      <a:pt x="1648172" y="875967"/>
                    </a:cubicBezTo>
                    <a:cubicBezTo>
                      <a:pt x="1662389" y="938251"/>
                      <a:pt x="1646141" y="1004597"/>
                      <a:pt x="1670512" y="1066204"/>
                    </a:cubicBezTo>
                    <a:cubicBezTo>
                      <a:pt x="1615676" y="1167077"/>
                      <a:pt x="1610260" y="1280813"/>
                      <a:pt x="1590627" y="1390486"/>
                    </a:cubicBezTo>
                    <a:cubicBezTo>
                      <a:pt x="1587919" y="1406057"/>
                      <a:pt x="1589950" y="1425013"/>
                      <a:pt x="1568963" y="1430429"/>
                    </a:cubicBezTo>
                    <a:cubicBezTo>
                      <a:pt x="1535113" y="1383716"/>
                      <a:pt x="1530374" y="1281490"/>
                      <a:pt x="1529697" y="1267950"/>
                    </a:cubicBezTo>
                    <a:cubicBezTo>
                      <a:pt x="1527666" y="1191449"/>
                      <a:pt x="1499232" y="1128488"/>
                      <a:pt x="1441010" y="1079067"/>
                    </a:cubicBezTo>
                    <a:cubicBezTo>
                      <a:pt x="1390236" y="1035062"/>
                      <a:pt x="1377372" y="974809"/>
                      <a:pt x="1377372" y="912525"/>
                    </a:cubicBezTo>
                    <a:cubicBezTo>
                      <a:pt x="1377372" y="835347"/>
                      <a:pt x="1347584" y="773740"/>
                      <a:pt x="1292071" y="722288"/>
                    </a:cubicBezTo>
                    <a:cubicBezTo>
                      <a:pt x="1208799" y="645787"/>
                      <a:pt x="1112666" y="595013"/>
                      <a:pt x="998253" y="583504"/>
                    </a:cubicBezTo>
                    <a:cubicBezTo>
                      <a:pt x="982682" y="581473"/>
                      <a:pt x="832388" y="582827"/>
                      <a:pt x="815463" y="583504"/>
                    </a:cubicBezTo>
                    <a:cubicBezTo>
                      <a:pt x="678032" y="593659"/>
                      <a:pt x="543987" y="615323"/>
                      <a:pt x="409941" y="648495"/>
                    </a:cubicBezTo>
                    <a:cubicBezTo>
                      <a:pt x="372029" y="657296"/>
                      <a:pt x="336148" y="673544"/>
                      <a:pt x="300267" y="687084"/>
                    </a:cubicBezTo>
                    <a:cubicBezTo>
                      <a:pt x="247461" y="708071"/>
                      <a:pt x="216996" y="752076"/>
                      <a:pt x="187208" y="796758"/>
                    </a:cubicBezTo>
                    <a:cubicBezTo>
                      <a:pt x="159451" y="838055"/>
                      <a:pt x="187885" y="953822"/>
                      <a:pt x="187208" y="970747"/>
                    </a:cubicBezTo>
                    <a:cubicBezTo>
                      <a:pt x="179084" y="992411"/>
                      <a:pt x="189239" y="1031677"/>
                      <a:pt x="183823" y="1054695"/>
                    </a:cubicBezTo>
                    <a:cubicBezTo>
                      <a:pt x="156066" y="1179263"/>
                      <a:pt x="166221" y="1302477"/>
                      <a:pt x="179084" y="1427721"/>
                    </a:cubicBezTo>
                    <a:cubicBezTo>
                      <a:pt x="181115" y="1443292"/>
                      <a:pt x="179761" y="1457509"/>
                      <a:pt x="168252" y="1470372"/>
                    </a:cubicBezTo>
                    <a:cubicBezTo>
                      <a:pt x="143880" y="1483235"/>
                      <a:pt x="140495" y="1461571"/>
                      <a:pt x="135079" y="1448031"/>
                    </a:cubicBezTo>
                    <a:cubicBezTo>
                      <a:pt x="120862" y="1412150"/>
                      <a:pt x="109353" y="1374915"/>
                      <a:pt x="98521" y="1338358"/>
                    </a:cubicBezTo>
                    <a:cubicBezTo>
                      <a:pt x="84981" y="1292322"/>
                      <a:pt x="74149" y="1245609"/>
                      <a:pt x="45715" y="1207020"/>
                    </a:cubicBezTo>
                    <a:cubicBezTo>
                      <a:pt x="39622" y="1198219"/>
                      <a:pt x="26759" y="1179263"/>
                      <a:pt x="30144" y="1168431"/>
                    </a:cubicBezTo>
                    <a:cubicBezTo>
                      <a:pt x="21343" y="1110886"/>
                      <a:pt x="18635" y="1064173"/>
                      <a:pt x="9834" y="1005951"/>
                    </a:cubicBezTo>
                    <a:cubicBezTo>
                      <a:pt x="4418" y="963300"/>
                      <a:pt x="-6414" y="768324"/>
                      <a:pt x="5095" y="708071"/>
                    </a:cubicBezTo>
                    <a:cubicBezTo>
                      <a:pt x="15250" y="620739"/>
                      <a:pt x="40299" y="538822"/>
                      <a:pt x="79565" y="460290"/>
                    </a:cubicBezTo>
                    <a:cubicBezTo>
                      <a:pt x="124247" y="372957"/>
                      <a:pt x="189916" y="308642"/>
                      <a:pt x="276572" y="266668"/>
                    </a:cubicBezTo>
                    <a:cubicBezTo>
                      <a:pt x="304329" y="258544"/>
                      <a:pt x="321254" y="236880"/>
                      <a:pt x="336825" y="214539"/>
                    </a:cubicBezTo>
                    <a:cubicBezTo>
                      <a:pt x="395724" y="126529"/>
                      <a:pt x="527739" y="75077"/>
                      <a:pt x="623872" y="39873"/>
                    </a:cubicBezTo>
                    <a:cubicBezTo>
                      <a:pt x="786352" y="-6840"/>
                      <a:pt x="949508" y="-20380"/>
                      <a:pt x="1110635" y="42581"/>
                    </a:cubicBezTo>
                    <a:cubicBezTo>
                      <a:pt x="1220308" y="85232"/>
                      <a:pt x="1320504" y="142777"/>
                      <a:pt x="1407160" y="222663"/>
                    </a:cubicBezTo>
                    <a:cubicBezTo>
                      <a:pt x="1474860" y="272084"/>
                      <a:pt x="1562870" y="422378"/>
                      <a:pt x="1596043" y="500233"/>
                    </a:cubicBezTo>
                    <a:lnTo>
                      <a:pt x="1596043" y="500233"/>
                    </a:lnTo>
                    <a:close/>
                  </a:path>
                </a:pathLst>
              </a:custGeom>
              <a:solidFill>
                <a:srgbClr val="73534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BE66CE6-0794-4714-9470-6D2E6329A4A5}"/>
                </a:ext>
              </a:extLst>
            </p:cNvPr>
            <p:cNvGrpSpPr/>
            <p:nvPr/>
          </p:nvGrpSpPr>
          <p:grpSpPr>
            <a:xfrm>
              <a:off x="7666953" y="2079628"/>
              <a:ext cx="4378442" cy="2552271"/>
              <a:chOff x="7648703" y="3597532"/>
              <a:chExt cx="4378442" cy="255227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9FF5A81-ABAA-4B60-80F2-9758726D054D}"/>
                  </a:ext>
                </a:extLst>
              </p:cNvPr>
              <p:cNvSpPr/>
              <p:nvPr/>
            </p:nvSpPr>
            <p:spPr>
              <a:xfrm>
                <a:off x="7690873" y="3597532"/>
                <a:ext cx="4335402" cy="2538590"/>
              </a:xfrm>
              <a:custGeom>
                <a:avLst/>
                <a:gdLst>
                  <a:gd name="connsiteX0" fmla="*/ 6344994 w 6528460"/>
                  <a:gd name="connsiteY0" fmla="*/ 2262547 h 3818030"/>
                  <a:gd name="connsiteX1" fmla="*/ 6144602 w 6528460"/>
                  <a:gd name="connsiteY1" fmla="*/ 1972792 h 3818030"/>
                  <a:gd name="connsiteX2" fmla="*/ 5445939 w 6528460"/>
                  <a:gd name="connsiteY2" fmla="*/ 890270 h 3818030"/>
                  <a:gd name="connsiteX3" fmla="*/ 5229977 w 6528460"/>
                  <a:gd name="connsiteY3" fmla="*/ 680401 h 3818030"/>
                  <a:gd name="connsiteX4" fmla="*/ 3865824 w 6528460"/>
                  <a:gd name="connsiteY4" fmla="*/ 107660 h 3818030"/>
                  <a:gd name="connsiteX5" fmla="*/ 3766982 w 6528460"/>
                  <a:gd name="connsiteY5" fmla="*/ 35898 h 3818030"/>
                  <a:gd name="connsiteX6" fmla="*/ 3748702 w 6528460"/>
                  <a:gd name="connsiteY6" fmla="*/ 16 h 3818030"/>
                  <a:gd name="connsiteX7" fmla="*/ 3731777 w 6528460"/>
                  <a:gd name="connsiteY7" fmla="*/ 16 h 3818030"/>
                  <a:gd name="connsiteX8" fmla="*/ 3712145 w 6528460"/>
                  <a:gd name="connsiteY8" fmla="*/ 32513 h 3818030"/>
                  <a:gd name="connsiteX9" fmla="*/ 3653923 w 6528460"/>
                  <a:gd name="connsiteY9" fmla="*/ 195669 h 3818030"/>
                  <a:gd name="connsiteX10" fmla="*/ 3180023 w 6528460"/>
                  <a:gd name="connsiteY10" fmla="*/ 645874 h 3818030"/>
                  <a:gd name="connsiteX11" fmla="*/ 3076443 w 6528460"/>
                  <a:gd name="connsiteY11" fmla="*/ 645874 h 3818030"/>
                  <a:gd name="connsiteX12" fmla="*/ 2645871 w 6528460"/>
                  <a:gd name="connsiteY12" fmla="*/ 100212 h 3818030"/>
                  <a:gd name="connsiteX13" fmla="*/ 2621499 w 6528460"/>
                  <a:gd name="connsiteY13" fmla="*/ 72455 h 3818030"/>
                  <a:gd name="connsiteX14" fmla="*/ 2594420 w 6528460"/>
                  <a:gd name="connsiteY14" fmla="*/ 137447 h 3818030"/>
                  <a:gd name="connsiteX15" fmla="*/ 2517919 w 6528460"/>
                  <a:gd name="connsiteY15" fmla="*/ 216656 h 3818030"/>
                  <a:gd name="connsiteX16" fmla="*/ 2366271 w 6528460"/>
                  <a:gd name="connsiteY16" fmla="*/ 254568 h 3818030"/>
                  <a:gd name="connsiteX17" fmla="*/ 2113750 w 6528460"/>
                  <a:gd name="connsiteY17" fmla="*/ 353410 h 3818030"/>
                  <a:gd name="connsiteX18" fmla="*/ 1872738 w 6528460"/>
                  <a:gd name="connsiteY18" fmla="*/ 467823 h 3818030"/>
                  <a:gd name="connsiteX19" fmla="*/ 1704843 w 6528460"/>
                  <a:gd name="connsiteY19" fmla="*/ 524691 h 3818030"/>
                  <a:gd name="connsiteX20" fmla="*/ 1379883 w 6528460"/>
                  <a:gd name="connsiteY20" fmla="*/ 749455 h 3818030"/>
                  <a:gd name="connsiteX21" fmla="*/ 1064402 w 6528460"/>
                  <a:gd name="connsiteY21" fmla="*/ 1079153 h 3818030"/>
                  <a:gd name="connsiteX22" fmla="*/ 826098 w 6528460"/>
                  <a:gd name="connsiteY22" fmla="*/ 1349953 h 3818030"/>
                  <a:gd name="connsiteX23" fmla="*/ 475413 w 6528460"/>
                  <a:gd name="connsiteY23" fmla="*/ 2016120 h 3818030"/>
                  <a:gd name="connsiteX24" fmla="*/ 254034 w 6528460"/>
                  <a:gd name="connsiteY24" fmla="*/ 2419611 h 3818030"/>
                  <a:gd name="connsiteX25" fmla="*/ 87492 w 6528460"/>
                  <a:gd name="connsiteY25" fmla="*/ 3492655 h 3818030"/>
                  <a:gd name="connsiteX26" fmla="*/ 2057559 w 6528460"/>
                  <a:gd name="connsiteY26" fmla="*/ 3477084 h 3818030"/>
                  <a:gd name="connsiteX27" fmla="*/ 3437283 w 6528460"/>
                  <a:gd name="connsiteY27" fmla="*/ 3564416 h 3818030"/>
                  <a:gd name="connsiteX28" fmla="*/ 4198230 w 6528460"/>
                  <a:gd name="connsiteY28" fmla="*/ 3807459 h 3818030"/>
                  <a:gd name="connsiteX29" fmla="*/ 4395914 w 6528460"/>
                  <a:gd name="connsiteY29" fmla="*/ 3798658 h 3818030"/>
                  <a:gd name="connsiteX30" fmla="*/ 5188003 w 6528460"/>
                  <a:gd name="connsiteY30" fmla="*/ 3708617 h 3818030"/>
                  <a:gd name="connsiteX31" fmla="*/ 5982799 w 6528460"/>
                  <a:gd name="connsiteY31" fmla="*/ 3600297 h 3818030"/>
                  <a:gd name="connsiteX32" fmla="*/ 6208240 w 6528460"/>
                  <a:gd name="connsiteY32" fmla="*/ 3570510 h 3818030"/>
                  <a:gd name="connsiteX33" fmla="*/ 6409986 w 6528460"/>
                  <a:gd name="connsiteY33" fmla="*/ 3411415 h 3818030"/>
                  <a:gd name="connsiteX34" fmla="*/ 6495288 w 6528460"/>
                  <a:gd name="connsiteY34" fmla="*/ 3106088 h 3818030"/>
                  <a:gd name="connsiteX35" fmla="*/ 6528461 w 6528460"/>
                  <a:gd name="connsiteY35" fmla="*/ 2878617 h 3818030"/>
                  <a:gd name="connsiteX36" fmla="*/ 6344994 w 6528460"/>
                  <a:gd name="connsiteY36" fmla="*/ 2262547 h 3818030"/>
                  <a:gd name="connsiteX37" fmla="*/ 6344994 w 6528460"/>
                  <a:gd name="connsiteY37" fmla="*/ 2262547 h 3818030"/>
                  <a:gd name="connsiteX0" fmla="*/ 6344994 w 6528462"/>
                  <a:gd name="connsiteY0" fmla="*/ 2262547 h 3798693"/>
                  <a:gd name="connsiteX1" fmla="*/ 6144602 w 6528462"/>
                  <a:gd name="connsiteY1" fmla="*/ 1972792 h 3798693"/>
                  <a:gd name="connsiteX2" fmla="*/ 5445939 w 6528462"/>
                  <a:gd name="connsiteY2" fmla="*/ 890270 h 3798693"/>
                  <a:gd name="connsiteX3" fmla="*/ 5229977 w 6528462"/>
                  <a:gd name="connsiteY3" fmla="*/ 680401 h 3798693"/>
                  <a:gd name="connsiteX4" fmla="*/ 3865824 w 6528462"/>
                  <a:gd name="connsiteY4" fmla="*/ 107660 h 3798693"/>
                  <a:gd name="connsiteX5" fmla="*/ 3766982 w 6528462"/>
                  <a:gd name="connsiteY5" fmla="*/ 35898 h 3798693"/>
                  <a:gd name="connsiteX6" fmla="*/ 3748702 w 6528462"/>
                  <a:gd name="connsiteY6" fmla="*/ 16 h 3798693"/>
                  <a:gd name="connsiteX7" fmla="*/ 3731777 w 6528462"/>
                  <a:gd name="connsiteY7" fmla="*/ 16 h 3798693"/>
                  <a:gd name="connsiteX8" fmla="*/ 3712145 w 6528462"/>
                  <a:gd name="connsiteY8" fmla="*/ 32513 h 3798693"/>
                  <a:gd name="connsiteX9" fmla="*/ 3653923 w 6528462"/>
                  <a:gd name="connsiteY9" fmla="*/ 195669 h 3798693"/>
                  <a:gd name="connsiteX10" fmla="*/ 3180023 w 6528462"/>
                  <a:gd name="connsiteY10" fmla="*/ 645874 h 3798693"/>
                  <a:gd name="connsiteX11" fmla="*/ 3076443 w 6528462"/>
                  <a:gd name="connsiteY11" fmla="*/ 645874 h 3798693"/>
                  <a:gd name="connsiteX12" fmla="*/ 2645871 w 6528462"/>
                  <a:gd name="connsiteY12" fmla="*/ 100212 h 3798693"/>
                  <a:gd name="connsiteX13" fmla="*/ 2621499 w 6528462"/>
                  <a:gd name="connsiteY13" fmla="*/ 72455 h 3798693"/>
                  <a:gd name="connsiteX14" fmla="*/ 2594420 w 6528462"/>
                  <a:gd name="connsiteY14" fmla="*/ 137447 h 3798693"/>
                  <a:gd name="connsiteX15" fmla="*/ 2517919 w 6528462"/>
                  <a:gd name="connsiteY15" fmla="*/ 216656 h 3798693"/>
                  <a:gd name="connsiteX16" fmla="*/ 2366271 w 6528462"/>
                  <a:gd name="connsiteY16" fmla="*/ 254568 h 3798693"/>
                  <a:gd name="connsiteX17" fmla="*/ 2113750 w 6528462"/>
                  <a:gd name="connsiteY17" fmla="*/ 353410 h 3798693"/>
                  <a:gd name="connsiteX18" fmla="*/ 1872738 w 6528462"/>
                  <a:gd name="connsiteY18" fmla="*/ 467823 h 3798693"/>
                  <a:gd name="connsiteX19" fmla="*/ 1704843 w 6528462"/>
                  <a:gd name="connsiteY19" fmla="*/ 524691 h 3798693"/>
                  <a:gd name="connsiteX20" fmla="*/ 1379883 w 6528462"/>
                  <a:gd name="connsiteY20" fmla="*/ 749455 h 3798693"/>
                  <a:gd name="connsiteX21" fmla="*/ 1064402 w 6528462"/>
                  <a:gd name="connsiteY21" fmla="*/ 1079153 h 3798693"/>
                  <a:gd name="connsiteX22" fmla="*/ 826098 w 6528462"/>
                  <a:gd name="connsiteY22" fmla="*/ 1349953 h 3798693"/>
                  <a:gd name="connsiteX23" fmla="*/ 475413 w 6528462"/>
                  <a:gd name="connsiteY23" fmla="*/ 2016120 h 3798693"/>
                  <a:gd name="connsiteX24" fmla="*/ 254034 w 6528462"/>
                  <a:gd name="connsiteY24" fmla="*/ 2419611 h 3798693"/>
                  <a:gd name="connsiteX25" fmla="*/ 87492 w 6528462"/>
                  <a:gd name="connsiteY25" fmla="*/ 3492655 h 3798693"/>
                  <a:gd name="connsiteX26" fmla="*/ 2057559 w 6528462"/>
                  <a:gd name="connsiteY26" fmla="*/ 3477084 h 3798693"/>
                  <a:gd name="connsiteX27" fmla="*/ 3437283 w 6528462"/>
                  <a:gd name="connsiteY27" fmla="*/ 3564416 h 3798693"/>
                  <a:gd name="connsiteX28" fmla="*/ 4299808 w 6528462"/>
                  <a:gd name="connsiteY28" fmla="*/ 3626876 h 3798693"/>
                  <a:gd name="connsiteX29" fmla="*/ 4395914 w 6528462"/>
                  <a:gd name="connsiteY29" fmla="*/ 3798658 h 3798693"/>
                  <a:gd name="connsiteX30" fmla="*/ 5188003 w 6528462"/>
                  <a:gd name="connsiteY30" fmla="*/ 3708617 h 3798693"/>
                  <a:gd name="connsiteX31" fmla="*/ 5982799 w 6528462"/>
                  <a:gd name="connsiteY31" fmla="*/ 3600297 h 3798693"/>
                  <a:gd name="connsiteX32" fmla="*/ 6208240 w 6528462"/>
                  <a:gd name="connsiteY32" fmla="*/ 3570510 h 3798693"/>
                  <a:gd name="connsiteX33" fmla="*/ 6409986 w 6528462"/>
                  <a:gd name="connsiteY33" fmla="*/ 3411415 h 3798693"/>
                  <a:gd name="connsiteX34" fmla="*/ 6495288 w 6528462"/>
                  <a:gd name="connsiteY34" fmla="*/ 3106088 h 3798693"/>
                  <a:gd name="connsiteX35" fmla="*/ 6528461 w 6528462"/>
                  <a:gd name="connsiteY35" fmla="*/ 2878617 h 3798693"/>
                  <a:gd name="connsiteX36" fmla="*/ 6344994 w 6528462"/>
                  <a:gd name="connsiteY36" fmla="*/ 2262547 h 3798693"/>
                  <a:gd name="connsiteX37" fmla="*/ 6344994 w 6528462"/>
                  <a:gd name="connsiteY37" fmla="*/ 2262547 h 3798693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57559 w 6528460"/>
                  <a:gd name="connsiteY26" fmla="*/ 3477084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057559 w 6528462"/>
                  <a:gd name="connsiteY26" fmla="*/ 3477084 h 3798658"/>
                  <a:gd name="connsiteX27" fmla="*/ 3437283 w 6528462"/>
                  <a:gd name="connsiteY27" fmla="*/ 3564416 h 3798658"/>
                  <a:gd name="connsiteX28" fmla="*/ 4395914 w 6528462"/>
                  <a:gd name="connsiteY28" fmla="*/ 3798658 h 3798658"/>
                  <a:gd name="connsiteX29" fmla="*/ 5188003 w 6528462"/>
                  <a:gd name="connsiteY29" fmla="*/ 3708617 h 3798658"/>
                  <a:gd name="connsiteX30" fmla="*/ 5982799 w 6528462"/>
                  <a:gd name="connsiteY30" fmla="*/ 3600297 h 3798658"/>
                  <a:gd name="connsiteX31" fmla="*/ 6208240 w 6528462"/>
                  <a:gd name="connsiteY31" fmla="*/ 3570510 h 3798658"/>
                  <a:gd name="connsiteX32" fmla="*/ 6409986 w 6528462"/>
                  <a:gd name="connsiteY32" fmla="*/ 3411415 h 3798658"/>
                  <a:gd name="connsiteX33" fmla="*/ 6495288 w 6528462"/>
                  <a:gd name="connsiteY33" fmla="*/ 3106088 h 3798658"/>
                  <a:gd name="connsiteX34" fmla="*/ 6528461 w 6528462"/>
                  <a:gd name="connsiteY34" fmla="*/ 2878617 h 3798658"/>
                  <a:gd name="connsiteX35" fmla="*/ 6344994 w 6528462"/>
                  <a:gd name="connsiteY35" fmla="*/ 2262547 h 3798658"/>
                  <a:gd name="connsiteX36" fmla="*/ 6344994 w 6528462"/>
                  <a:gd name="connsiteY36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61322 w 6528460"/>
                  <a:gd name="connsiteY26" fmla="*/ 3270167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262344 w 6528462"/>
                  <a:gd name="connsiteY26" fmla="*/ 3500256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596444 w 6528462"/>
                  <a:gd name="connsiteY26" fmla="*/ 3534115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719445 w 6528460"/>
                  <a:gd name="connsiteY28" fmla="*/ 3530555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617867 w 6528462"/>
                  <a:gd name="connsiteY28" fmla="*/ 3669754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830797"/>
                  <a:gd name="connsiteX1" fmla="*/ 6144602 w 6528460"/>
                  <a:gd name="connsiteY1" fmla="*/ 1972792 h 3830797"/>
                  <a:gd name="connsiteX2" fmla="*/ 5445939 w 6528460"/>
                  <a:gd name="connsiteY2" fmla="*/ 890270 h 3830797"/>
                  <a:gd name="connsiteX3" fmla="*/ 5229977 w 6528460"/>
                  <a:gd name="connsiteY3" fmla="*/ 680401 h 3830797"/>
                  <a:gd name="connsiteX4" fmla="*/ 3865824 w 6528460"/>
                  <a:gd name="connsiteY4" fmla="*/ 107660 h 3830797"/>
                  <a:gd name="connsiteX5" fmla="*/ 3766982 w 6528460"/>
                  <a:gd name="connsiteY5" fmla="*/ 35898 h 3830797"/>
                  <a:gd name="connsiteX6" fmla="*/ 3748702 w 6528460"/>
                  <a:gd name="connsiteY6" fmla="*/ 16 h 3830797"/>
                  <a:gd name="connsiteX7" fmla="*/ 3731777 w 6528460"/>
                  <a:gd name="connsiteY7" fmla="*/ 16 h 3830797"/>
                  <a:gd name="connsiteX8" fmla="*/ 3712145 w 6528460"/>
                  <a:gd name="connsiteY8" fmla="*/ 32513 h 3830797"/>
                  <a:gd name="connsiteX9" fmla="*/ 3653923 w 6528460"/>
                  <a:gd name="connsiteY9" fmla="*/ 195669 h 3830797"/>
                  <a:gd name="connsiteX10" fmla="*/ 3180023 w 6528460"/>
                  <a:gd name="connsiteY10" fmla="*/ 645874 h 3830797"/>
                  <a:gd name="connsiteX11" fmla="*/ 3076443 w 6528460"/>
                  <a:gd name="connsiteY11" fmla="*/ 645874 h 3830797"/>
                  <a:gd name="connsiteX12" fmla="*/ 2645871 w 6528460"/>
                  <a:gd name="connsiteY12" fmla="*/ 100212 h 3830797"/>
                  <a:gd name="connsiteX13" fmla="*/ 2621499 w 6528460"/>
                  <a:gd name="connsiteY13" fmla="*/ 72455 h 3830797"/>
                  <a:gd name="connsiteX14" fmla="*/ 2594420 w 6528460"/>
                  <a:gd name="connsiteY14" fmla="*/ 137447 h 3830797"/>
                  <a:gd name="connsiteX15" fmla="*/ 2517919 w 6528460"/>
                  <a:gd name="connsiteY15" fmla="*/ 216656 h 3830797"/>
                  <a:gd name="connsiteX16" fmla="*/ 2366271 w 6528460"/>
                  <a:gd name="connsiteY16" fmla="*/ 254568 h 3830797"/>
                  <a:gd name="connsiteX17" fmla="*/ 2113750 w 6528460"/>
                  <a:gd name="connsiteY17" fmla="*/ 353410 h 3830797"/>
                  <a:gd name="connsiteX18" fmla="*/ 1872738 w 6528460"/>
                  <a:gd name="connsiteY18" fmla="*/ 467823 h 3830797"/>
                  <a:gd name="connsiteX19" fmla="*/ 1704843 w 6528460"/>
                  <a:gd name="connsiteY19" fmla="*/ 524691 h 3830797"/>
                  <a:gd name="connsiteX20" fmla="*/ 1379883 w 6528460"/>
                  <a:gd name="connsiteY20" fmla="*/ 749455 h 3830797"/>
                  <a:gd name="connsiteX21" fmla="*/ 1064402 w 6528460"/>
                  <a:gd name="connsiteY21" fmla="*/ 1079153 h 3830797"/>
                  <a:gd name="connsiteX22" fmla="*/ 826098 w 6528460"/>
                  <a:gd name="connsiteY22" fmla="*/ 1349953 h 3830797"/>
                  <a:gd name="connsiteX23" fmla="*/ 475413 w 6528460"/>
                  <a:gd name="connsiteY23" fmla="*/ 2016120 h 3830797"/>
                  <a:gd name="connsiteX24" fmla="*/ 254034 w 6528460"/>
                  <a:gd name="connsiteY24" fmla="*/ 2419611 h 3830797"/>
                  <a:gd name="connsiteX25" fmla="*/ 87492 w 6528460"/>
                  <a:gd name="connsiteY25" fmla="*/ 3492655 h 3830797"/>
                  <a:gd name="connsiteX26" fmla="*/ 1600207 w 6528460"/>
                  <a:gd name="connsiteY26" fmla="*/ 3541638 h 3830797"/>
                  <a:gd name="connsiteX27" fmla="*/ 2399917 w 6528460"/>
                  <a:gd name="connsiteY27" fmla="*/ 3503420 h 3830797"/>
                  <a:gd name="connsiteX28" fmla="*/ 3617867 w 6528460"/>
                  <a:gd name="connsiteY28" fmla="*/ 3669754 h 3830797"/>
                  <a:gd name="connsiteX29" fmla="*/ 4395914 w 6528460"/>
                  <a:gd name="connsiteY29" fmla="*/ 3798658 h 3830797"/>
                  <a:gd name="connsiteX30" fmla="*/ 5188003 w 6528460"/>
                  <a:gd name="connsiteY30" fmla="*/ 3708617 h 3830797"/>
                  <a:gd name="connsiteX31" fmla="*/ 5982799 w 6528460"/>
                  <a:gd name="connsiteY31" fmla="*/ 3600297 h 3830797"/>
                  <a:gd name="connsiteX32" fmla="*/ 6208240 w 6528460"/>
                  <a:gd name="connsiteY32" fmla="*/ 3570510 h 3830797"/>
                  <a:gd name="connsiteX33" fmla="*/ 6409986 w 6528460"/>
                  <a:gd name="connsiteY33" fmla="*/ 3411415 h 3830797"/>
                  <a:gd name="connsiteX34" fmla="*/ 6495288 w 6528460"/>
                  <a:gd name="connsiteY34" fmla="*/ 3106088 h 3830797"/>
                  <a:gd name="connsiteX35" fmla="*/ 6528461 w 6528460"/>
                  <a:gd name="connsiteY35" fmla="*/ 2878617 h 3830797"/>
                  <a:gd name="connsiteX36" fmla="*/ 6344994 w 6528460"/>
                  <a:gd name="connsiteY36" fmla="*/ 2262547 h 3830797"/>
                  <a:gd name="connsiteX37" fmla="*/ 6344994 w 6528460"/>
                  <a:gd name="connsiteY37" fmla="*/ 2262547 h 3830797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808279"/>
                  <a:gd name="connsiteX1" fmla="*/ 6144602 w 6528460"/>
                  <a:gd name="connsiteY1" fmla="*/ 1972792 h 3808279"/>
                  <a:gd name="connsiteX2" fmla="*/ 5445939 w 6528460"/>
                  <a:gd name="connsiteY2" fmla="*/ 890270 h 3808279"/>
                  <a:gd name="connsiteX3" fmla="*/ 5229977 w 6528460"/>
                  <a:gd name="connsiteY3" fmla="*/ 680401 h 3808279"/>
                  <a:gd name="connsiteX4" fmla="*/ 3865824 w 6528460"/>
                  <a:gd name="connsiteY4" fmla="*/ 107660 h 3808279"/>
                  <a:gd name="connsiteX5" fmla="*/ 3766982 w 6528460"/>
                  <a:gd name="connsiteY5" fmla="*/ 35898 h 3808279"/>
                  <a:gd name="connsiteX6" fmla="*/ 3748702 w 6528460"/>
                  <a:gd name="connsiteY6" fmla="*/ 16 h 3808279"/>
                  <a:gd name="connsiteX7" fmla="*/ 3731777 w 6528460"/>
                  <a:gd name="connsiteY7" fmla="*/ 16 h 3808279"/>
                  <a:gd name="connsiteX8" fmla="*/ 3712145 w 6528460"/>
                  <a:gd name="connsiteY8" fmla="*/ 32513 h 3808279"/>
                  <a:gd name="connsiteX9" fmla="*/ 3653923 w 6528460"/>
                  <a:gd name="connsiteY9" fmla="*/ 195669 h 3808279"/>
                  <a:gd name="connsiteX10" fmla="*/ 3180023 w 6528460"/>
                  <a:gd name="connsiteY10" fmla="*/ 645874 h 3808279"/>
                  <a:gd name="connsiteX11" fmla="*/ 3076443 w 6528460"/>
                  <a:gd name="connsiteY11" fmla="*/ 645874 h 3808279"/>
                  <a:gd name="connsiteX12" fmla="*/ 2645871 w 6528460"/>
                  <a:gd name="connsiteY12" fmla="*/ 100212 h 3808279"/>
                  <a:gd name="connsiteX13" fmla="*/ 2621499 w 6528460"/>
                  <a:gd name="connsiteY13" fmla="*/ 72455 h 3808279"/>
                  <a:gd name="connsiteX14" fmla="*/ 2594420 w 6528460"/>
                  <a:gd name="connsiteY14" fmla="*/ 137447 h 3808279"/>
                  <a:gd name="connsiteX15" fmla="*/ 2517919 w 6528460"/>
                  <a:gd name="connsiteY15" fmla="*/ 216656 h 3808279"/>
                  <a:gd name="connsiteX16" fmla="*/ 2366271 w 6528460"/>
                  <a:gd name="connsiteY16" fmla="*/ 254568 h 3808279"/>
                  <a:gd name="connsiteX17" fmla="*/ 2113750 w 6528460"/>
                  <a:gd name="connsiteY17" fmla="*/ 353410 h 3808279"/>
                  <a:gd name="connsiteX18" fmla="*/ 1872738 w 6528460"/>
                  <a:gd name="connsiteY18" fmla="*/ 467823 h 3808279"/>
                  <a:gd name="connsiteX19" fmla="*/ 1704843 w 6528460"/>
                  <a:gd name="connsiteY19" fmla="*/ 524691 h 3808279"/>
                  <a:gd name="connsiteX20" fmla="*/ 1379883 w 6528460"/>
                  <a:gd name="connsiteY20" fmla="*/ 749455 h 3808279"/>
                  <a:gd name="connsiteX21" fmla="*/ 1064402 w 6528460"/>
                  <a:gd name="connsiteY21" fmla="*/ 1079153 h 3808279"/>
                  <a:gd name="connsiteX22" fmla="*/ 826098 w 6528460"/>
                  <a:gd name="connsiteY22" fmla="*/ 1349953 h 3808279"/>
                  <a:gd name="connsiteX23" fmla="*/ 475413 w 6528460"/>
                  <a:gd name="connsiteY23" fmla="*/ 2016120 h 3808279"/>
                  <a:gd name="connsiteX24" fmla="*/ 254034 w 6528460"/>
                  <a:gd name="connsiteY24" fmla="*/ 2419611 h 3808279"/>
                  <a:gd name="connsiteX25" fmla="*/ 87492 w 6528460"/>
                  <a:gd name="connsiteY25" fmla="*/ 3492655 h 3808279"/>
                  <a:gd name="connsiteX26" fmla="*/ 1600207 w 6528460"/>
                  <a:gd name="connsiteY26" fmla="*/ 3541638 h 3808279"/>
                  <a:gd name="connsiteX27" fmla="*/ 2399917 w 6528460"/>
                  <a:gd name="connsiteY27" fmla="*/ 3503420 h 3808279"/>
                  <a:gd name="connsiteX28" fmla="*/ 3772116 w 6528460"/>
                  <a:gd name="connsiteY28" fmla="*/ 3624607 h 3808279"/>
                  <a:gd name="connsiteX29" fmla="*/ 4395914 w 6528460"/>
                  <a:gd name="connsiteY29" fmla="*/ 3798658 h 3808279"/>
                  <a:gd name="connsiteX30" fmla="*/ 5188003 w 6528460"/>
                  <a:gd name="connsiteY30" fmla="*/ 3708617 h 3808279"/>
                  <a:gd name="connsiteX31" fmla="*/ 5982799 w 6528460"/>
                  <a:gd name="connsiteY31" fmla="*/ 3600297 h 3808279"/>
                  <a:gd name="connsiteX32" fmla="*/ 6208240 w 6528460"/>
                  <a:gd name="connsiteY32" fmla="*/ 3570510 h 3808279"/>
                  <a:gd name="connsiteX33" fmla="*/ 6409986 w 6528460"/>
                  <a:gd name="connsiteY33" fmla="*/ 3411415 h 3808279"/>
                  <a:gd name="connsiteX34" fmla="*/ 6495288 w 6528460"/>
                  <a:gd name="connsiteY34" fmla="*/ 3106088 h 3808279"/>
                  <a:gd name="connsiteX35" fmla="*/ 6528461 w 6528460"/>
                  <a:gd name="connsiteY35" fmla="*/ 2878617 h 3808279"/>
                  <a:gd name="connsiteX36" fmla="*/ 6344994 w 6528460"/>
                  <a:gd name="connsiteY36" fmla="*/ 2262547 h 3808279"/>
                  <a:gd name="connsiteX37" fmla="*/ 6344994 w 6528460"/>
                  <a:gd name="connsiteY37" fmla="*/ 2262547 h 3808279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772116 w 6528462"/>
                  <a:gd name="connsiteY28" fmla="*/ 3624607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2784026 w 6528460"/>
                  <a:gd name="connsiteY11" fmla="*/ 557039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2784026 w 6528462"/>
                  <a:gd name="connsiteY11" fmla="*/ 557039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91128 w 6528460"/>
                  <a:gd name="connsiteY10" fmla="*/ 1075245 h 3798658"/>
                  <a:gd name="connsiteX11" fmla="*/ 2784026 w 6528460"/>
                  <a:gd name="connsiteY11" fmla="*/ 557039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724251 w 6528462"/>
                  <a:gd name="connsiteY9" fmla="*/ 325221 h 3798658"/>
                  <a:gd name="connsiteX10" fmla="*/ 3191128 w 6528462"/>
                  <a:gd name="connsiteY10" fmla="*/ 1075245 h 3798658"/>
                  <a:gd name="connsiteX11" fmla="*/ 2784026 w 6528462"/>
                  <a:gd name="connsiteY11" fmla="*/ 557039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86619 h 3822730"/>
                  <a:gd name="connsiteX1" fmla="*/ 6144602 w 6528460"/>
                  <a:gd name="connsiteY1" fmla="*/ 1996864 h 3822730"/>
                  <a:gd name="connsiteX2" fmla="*/ 5445939 w 6528460"/>
                  <a:gd name="connsiteY2" fmla="*/ 914342 h 3822730"/>
                  <a:gd name="connsiteX3" fmla="*/ 5229977 w 6528460"/>
                  <a:gd name="connsiteY3" fmla="*/ 704473 h 3822730"/>
                  <a:gd name="connsiteX4" fmla="*/ 3865824 w 6528460"/>
                  <a:gd name="connsiteY4" fmla="*/ 131732 h 3822730"/>
                  <a:gd name="connsiteX5" fmla="*/ 3766982 w 6528460"/>
                  <a:gd name="connsiteY5" fmla="*/ 59970 h 3822730"/>
                  <a:gd name="connsiteX6" fmla="*/ 3748702 w 6528460"/>
                  <a:gd name="connsiteY6" fmla="*/ 24088 h 3822730"/>
                  <a:gd name="connsiteX7" fmla="*/ 3731777 w 6528460"/>
                  <a:gd name="connsiteY7" fmla="*/ 24088 h 3822730"/>
                  <a:gd name="connsiteX8" fmla="*/ 3724251 w 6528460"/>
                  <a:gd name="connsiteY8" fmla="*/ 349293 h 3822730"/>
                  <a:gd name="connsiteX9" fmla="*/ 3191128 w 6528460"/>
                  <a:gd name="connsiteY9" fmla="*/ 1099317 h 3822730"/>
                  <a:gd name="connsiteX10" fmla="*/ 2784026 w 6528460"/>
                  <a:gd name="connsiteY10" fmla="*/ 581111 h 3822730"/>
                  <a:gd name="connsiteX11" fmla="*/ 2645871 w 6528460"/>
                  <a:gd name="connsiteY11" fmla="*/ 124284 h 3822730"/>
                  <a:gd name="connsiteX12" fmla="*/ 2621499 w 6528460"/>
                  <a:gd name="connsiteY12" fmla="*/ 96527 h 3822730"/>
                  <a:gd name="connsiteX13" fmla="*/ 2594420 w 6528460"/>
                  <a:gd name="connsiteY13" fmla="*/ 161519 h 3822730"/>
                  <a:gd name="connsiteX14" fmla="*/ 2517919 w 6528460"/>
                  <a:gd name="connsiteY14" fmla="*/ 240728 h 3822730"/>
                  <a:gd name="connsiteX15" fmla="*/ 2366271 w 6528460"/>
                  <a:gd name="connsiteY15" fmla="*/ 278640 h 3822730"/>
                  <a:gd name="connsiteX16" fmla="*/ 2113750 w 6528460"/>
                  <a:gd name="connsiteY16" fmla="*/ 377482 h 3822730"/>
                  <a:gd name="connsiteX17" fmla="*/ 1872738 w 6528460"/>
                  <a:gd name="connsiteY17" fmla="*/ 491895 h 3822730"/>
                  <a:gd name="connsiteX18" fmla="*/ 1704843 w 6528460"/>
                  <a:gd name="connsiteY18" fmla="*/ 548763 h 3822730"/>
                  <a:gd name="connsiteX19" fmla="*/ 1379883 w 6528460"/>
                  <a:gd name="connsiteY19" fmla="*/ 773527 h 3822730"/>
                  <a:gd name="connsiteX20" fmla="*/ 1064402 w 6528460"/>
                  <a:gd name="connsiteY20" fmla="*/ 1103225 h 3822730"/>
                  <a:gd name="connsiteX21" fmla="*/ 826098 w 6528460"/>
                  <a:gd name="connsiteY21" fmla="*/ 1374025 h 3822730"/>
                  <a:gd name="connsiteX22" fmla="*/ 475413 w 6528460"/>
                  <a:gd name="connsiteY22" fmla="*/ 2040192 h 3822730"/>
                  <a:gd name="connsiteX23" fmla="*/ 254034 w 6528460"/>
                  <a:gd name="connsiteY23" fmla="*/ 2443683 h 3822730"/>
                  <a:gd name="connsiteX24" fmla="*/ 87492 w 6528460"/>
                  <a:gd name="connsiteY24" fmla="*/ 3516727 h 3822730"/>
                  <a:gd name="connsiteX25" fmla="*/ 1600207 w 6528460"/>
                  <a:gd name="connsiteY25" fmla="*/ 3565710 h 3822730"/>
                  <a:gd name="connsiteX26" fmla="*/ 2430015 w 6528460"/>
                  <a:gd name="connsiteY26" fmla="*/ 3519967 h 3822730"/>
                  <a:gd name="connsiteX27" fmla="*/ 3666776 w 6528460"/>
                  <a:gd name="connsiteY27" fmla="*/ 3524528 h 3822730"/>
                  <a:gd name="connsiteX28" fmla="*/ 4395914 w 6528460"/>
                  <a:gd name="connsiteY28" fmla="*/ 3822730 h 3822730"/>
                  <a:gd name="connsiteX29" fmla="*/ 5188003 w 6528460"/>
                  <a:gd name="connsiteY29" fmla="*/ 3732689 h 3822730"/>
                  <a:gd name="connsiteX30" fmla="*/ 5982799 w 6528460"/>
                  <a:gd name="connsiteY30" fmla="*/ 3624369 h 3822730"/>
                  <a:gd name="connsiteX31" fmla="*/ 6208240 w 6528460"/>
                  <a:gd name="connsiteY31" fmla="*/ 3594582 h 3822730"/>
                  <a:gd name="connsiteX32" fmla="*/ 6409986 w 6528460"/>
                  <a:gd name="connsiteY32" fmla="*/ 3435487 h 3822730"/>
                  <a:gd name="connsiteX33" fmla="*/ 6495288 w 6528460"/>
                  <a:gd name="connsiteY33" fmla="*/ 3130160 h 3822730"/>
                  <a:gd name="connsiteX34" fmla="*/ 6528461 w 6528460"/>
                  <a:gd name="connsiteY34" fmla="*/ 2902689 h 3822730"/>
                  <a:gd name="connsiteX35" fmla="*/ 6344994 w 6528460"/>
                  <a:gd name="connsiteY35" fmla="*/ 2286619 h 3822730"/>
                  <a:gd name="connsiteX36" fmla="*/ 6344994 w 6528460"/>
                  <a:gd name="connsiteY36" fmla="*/ 2286619 h 3822730"/>
                  <a:gd name="connsiteX0" fmla="*/ 6344994 w 6528462"/>
                  <a:gd name="connsiteY0" fmla="*/ 2286621 h 3822732"/>
                  <a:gd name="connsiteX1" fmla="*/ 6144602 w 6528462"/>
                  <a:gd name="connsiteY1" fmla="*/ 1996866 h 3822732"/>
                  <a:gd name="connsiteX2" fmla="*/ 5445939 w 6528462"/>
                  <a:gd name="connsiteY2" fmla="*/ 914344 h 3822732"/>
                  <a:gd name="connsiteX3" fmla="*/ 5229977 w 6528462"/>
                  <a:gd name="connsiteY3" fmla="*/ 704475 h 3822732"/>
                  <a:gd name="connsiteX4" fmla="*/ 3865824 w 6528462"/>
                  <a:gd name="connsiteY4" fmla="*/ 131734 h 3822732"/>
                  <a:gd name="connsiteX5" fmla="*/ 3766982 w 6528462"/>
                  <a:gd name="connsiteY5" fmla="*/ 59972 h 3822732"/>
                  <a:gd name="connsiteX6" fmla="*/ 3748702 w 6528462"/>
                  <a:gd name="connsiteY6" fmla="*/ 24090 h 3822732"/>
                  <a:gd name="connsiteX7" fmla="*/ 3731777 w 6528462"/>
                  <a:gd name="connsiteY7" fmla="*/ 24090 h 3822732"/>
                  <a:gd name="connsiteX8" fmla="*/ 3724251 w 6528462"/>
                  <a:gd name="connsiteY8" fmla="*/ 349295 h 3822732"/>
                  <a:gd name="connsiteX9" fmla="*/ 3191128 w 6528462"/>
                  <a:gd name="connsiteY9" fmla="*/ 1099319 h 3822732"/>
                  <a:gd name="connsiteX10" fmla="*/ 2784026 w 6528462"/>
                  <a:gd name="connsiteY10" fmla="*/ 581113 h 3822732"/>
                  <a:gd name="connsiteX11" fmla="*/ 2621499 w 6528462"/>
                  <a:gd name="connsiteY11" fmla="*/ 96529 h 3822732"/>
                  <a:gd name="connsiteX12" fmla="*/ 2594420 w 6528462"/>
                  <a:gd name="connsiteY12" fmla="*/ 161521 h 3822732"/>
                  <a:gd name="connsiteX13" fmla="*/ 2517919 w 6528462"/>
                  <a:gd name="connsiteY13" fmla="*/ 240730 h 3822732"/>
                  <a:gd name="connsiteX14" fmla="*/ 2366271 w 6528462"/>
                  <a:gd name="connsiteY14" fmla="*/ 278642 h 3822732"/>
                  <a:gd name="connsiteX15" fmla="*/ 2113750 w 6528462"/>
                  <a:gd name="connsiteY15" fmla="*/ 377484 h 3822732"/>
                  <a:gd name="connsiteX16" fmla="*/ 1872738 w 6528462"/>
                  <a:gd name="connsiteY16" fmla="*/ 491897 h 3822732"/>
                  <a:gd name="connsiteX17" fmla="*/ 1704843 w 6528462"/>
                  <a:gd name="connsiteY17" fmla="*/ 548765 h 3822732"/>
                  <a:gd name="connsiteX18" fmla="*/ 1379883 w 6528462"/>
                  <a:gd name="connsiteY18" fmla="*/ 773529 h 3822732"/>
                  <a:gd name="connsiteX19" fmla="*/ 1064402 w 6528462"/>
                  <a:gd name="connsiteY19" fmla="*/ 1103227 h 3822732"/>
                  <a:gd name="connsiteX20" fmla="*/ 826098 w 6528462"/>
                  <a:gd name="connsiteY20" fmla="*/ 1374027 h 3822732"/>
                  <a:gd name="connsiteX21" fmla="*/ 475413 w 6528462"/>
                  <a:gd name="connsiteY21" fmla="*/ 2040194 h 3822732"/>
                  <a:gd name="connsiteX22" fmla="*/ 254034 w 6528462"/>
                  <a:gd name="connsiteY22" fmla="*/ 2443685 h 3822732"/>
                  <a:gd name="connsiteX23" fmla="*/ 87492 w 6528462"/>
                  <a:gd name="connsiteY23" fmla="*/ 3516729 h 3822732"/>
                  <a:gd name="connsiteX24" fmla="*/ 1600207 w 6528462"/>
                  <a:gd name="connsiteY24" fmla="*/ 3565712 h 3822732"/>
                  <a:gd name="connsiteX25" fmla="*/ 2430015 w 6528462"/>
                  <a:gd name="connsiteY25" fmla="*/ 3519969 h 3822732"/>
                  <a:gd name="connsiteX26" fmla="*/ 3666776 w 6528462"/>
                  <a:gd name="connsiteY26" fmla="*/ 3524530 h 3822732"/>
                  <a:gd name="connsiteX27" fmla="*/ 4395914 w 6528462"/>
                  <a:gd name="connsiteY27" fmla="*/ 3822732 h 3822732"/>
                  <a:gd name="connsiteX28" fmla="*/ 5188003 w 6528462"/>
                  <a:gd name="connsiteY28" fmla="*/ 3732691 h 3822732"/>
                  <a:gd name="connsiteX29" fmla="*/ 5982799 w 6528462"/>
                  <a:gd name="connsiteY29" fmla="*/ 3624371 h 3822732"/>
                  <a:gd name="connsiteX30" fmla="*/ 6208240 w 6528462"/>
                  <a:gd name="connsiteY30" fmla="*/ 3594584 h 3822732"/>
                  <a:gd name="connsiteX31" fmla="*/ 6409986 w 6528462"/>
                  <a:gd name="connsiteY31" fmla="*/ 3435489 h 3822732"/>
                  <a:gd name="connsiteX32" fmla="*/ 6495288 w 6528462"/>
                  <a:gd name="connsiteY32" fmla="*/ 3130162 h 3822732"/>
                  <a:gd name="connsiteX33" fmla="*/ 6528461 w 6528462"/>
                  <a:gd name="connsiteY33" fmla="*/ 2902691 h 3822732"/>
                  <a:gd name="connsiteX34" fmla="*/ 6344994 w 6528462"/>
                  <a:gd name="connsiteY34" fmla="*/ 2286621 h 3822732"/>
                  <a:gd name="connsiteX35" fmla="*/ 6344994 w 6528462"/>
                  <a:gd name="connsiteY35" fmla="*/ 2286621 h 3822732"/>
                  <a:gd name="connsiteX0" fmla="*/ 6344994 w 6528460"/>
                  <a:gd name="connsiteY0" fmla="*/ 2286621 h 3822732"/>
                  <a:gd name="connsiteX1" fmla="*/ 6144602 w 6528460"/>
                  <a:gd name="connsiteY1" fmla="*/ 1996866 h 3822732"/>
                  <a:gd name="connsiteX2" fmla="*/ 5445939 w 6528460"/>
                  <a:gd name="connsiteY2" fmla="*/ 914344 h 3822732"/>
                  <a:gd name="connsiteX3" fmla="*/ 5229977 w 6528460"/>
                  <a:gd name="connsiteY3" fmla="*/ 704475 h 3822732"/>
                  <a:gd name="connsiteX4" fmla="*/ 3865824 w 6528460"/>
                  <a:gd name="connsiteY4" fmla="*/ 131734 h 3822732"/>
                  <a:gd name="connsiteX5" fmla="*/ 3766982 w 6528460"/>
                  <a:gd name="connsiteY5" fmla="*/ 59972 h 3822732"/>
                  <a:gd name="connsiteX6" fmla="*/ 3748702 w 6528460"/>
                  <a:gd name="connsiteY6" fmla="*/ 24090 h 3822732"/>
                  <a:gd name="connsiteX7" fmla="*/ 3731777 w 6528460"/>
                  <a:gd name="connsiteY7" fmla="*/ 24090 h 3822732"/>
                  <a:gd name="connsiteX8" fmla="*/ 3724251 w 6528460"/>
                  <a:gd name="connsiteY8" fmla="*/ 349295 h 3822732"/>
                  <a:gd name="connsiteX9" fmla="*/ 3191128 w 6528460"/>
                  <a:gd name="connsiteY9" fmla="*/ 1099319 h 3822732"/>
                  <a:gd name="connsiteX10" fmla="*/ 2717400 w 6528460"/>
                  <a:gd name="connsiteY10" fmla="*/ 581113 h 3822732"/>
                  <a:gd name="connsiteX11" fmla="*/ 2621499 w 6528460"/>
                  <a:gd name="connsiteY11" fmla="*/ 96529 h 3822732"/>
                  <a:gd name="connsiteX12" fmla="*/ 2594420 w 6528460"/>
                  <a:gd name="connsiteY12" fmla="*/ 161521 h 3822732"/>
                  <a:gd name="connsiteX13" fmla="*/ 2517919 w 6528460"/>
                  <a:gd name="connsiteY13" fmla="*/ 240730 h 3822732"/>
                  <a:gd name="connsiteX14" fmla="*/ 2366271 w 6528460"/>
                  <a:gd name="connsiteY14" fmla="*/ 278642 h 3822732"/>
                  <a:gd name="connsiteX15" fmla="*/ 2113750 w 6528460"/>
                  <a:gd name="connsiteY15" fmla="*/ 377484 h 3822732"/>
                  <a:gd name="connsiteX16" fmla="*/ 1872738 w 6528460"/>
                  <a:gd name="connsiteY16" fmla="*/ 491897 h 3822732"/>
                  <a:gd name="connsiteX17" fmla="*/ 1704843 w 6528460"/>
                  <a:gd name="connsiteY17" fmla="*/ 548765 h 3822732"/>
                  <a:gd name="connsiteX18" fmla="*/ 1379883 w 6528460"/>
                  <a:gd name="connsiteY18" fmla="*/ 773529 h 3822732"/>
                  <a:gd name="connsiteX19" fmla="*/ 1064402 w 6528460"/>
                  <a:gd name="connsiteY19" fmla="*/ 1103227 h 3822732"/>
                  <a:gd name="connsiteX20" fmla="*/ 826098 w 6528460"/>
                  <a:gd name="connsiteY20" fmla="*/ 1374027 h 3822732"/>
                  <a:gd name="connsiteX21" fmla="*/ 475413 w 6528460"/>
                  <a:gd name="connsiteY21" fmla="*/ 2040194 h 3822732"/>
                  <a:gd name="connsiteX22" fmla="*/ 254034 w 6528460"/>
                  <a:gd name="connsiteY22" fmla="*/ 2443685 h 3822732"/>
                  <a:gd name="connsiteX23" fmla="*/ 87492 w 6528460"/>
                  <a:gd name="connsiteY23" fmla="*/ 3516729 h 3822732"/>
                  <a:gd name="connsiteX24" fmla="*/ 1600207 w 6528460"/>
                  <a:gd name="connsiteY24" fmla="*/ 3565712 h 3822732"/>
                  <a:gd name="connsiteX25" fmla="*/ 2430015 w 6528460"/>
                  <a:gd name="connsiteY25" fmla="*/ 3519969 h 3822732"/>
                  <a:gd name="connsiteX26" fmla="*/ 3666776 w 6528460"/>
                  <a:gd name="connsiteY26" fmla="*/ 3524530 h 3822732"/>
                  <a:gd name="connsiteX27" fmla="*/ 4395914 w 6528460"/>
                  <a:gd name="connsiteY27" fmla="*/ 3822732 h 3822732"/>
                  <a:gd name="connsiteX28" fmla="*/ 5188003 w 6528460"/>
                  <a:gd name="connsiteY28" fmla="*/ 3732691 h 3822732"/>
                  <a:gd name="connsiteX29" fmla="*/ 5982799 w 6528460"/>
                  <a:gd name="connsiteY29" fmla="*/ 3624371 h 3822732"/>
                  <a:gd name="connsiteX30" fmla="*/ 6208240 w 6528460"/>
                  <a:gd name="connsiteY30" fmla="*/ 3594584 h 3822732"/>
                  <a:gd name="connsiteX31" fmla="*/ 6409986 w 6528460"/>
                  <a:gd name="connsiteY31" fmla="*/ 3435489 h 3822732"/>
                  <a:gd name="connsiteX32" fmla="*/ 6495288 w 6528460"/>
                  <a:gd name="connsiteY32" fmla="*/ 3130162 h 3822732"/>
                  <a:gd name="connsiteX33" fmla="*/ 6528461 w 6528460"/>
                  <a:gd name="connsiteY33" fmla="*/ 2902691 h 3822732"/>
                  <a:gd name="connsiteX34" fmla="*/ 6344994 w 6528460"/>
                  <a:gd name="connsiteY34" fmla="*/ 2286621 h 3822732"/>
                  <a:gd name="connsiteX35" fmla="*/ 6344994 w 6528460"/>
                  <a:gd name="connsiteY35" fmla="*/ 2286621 h 3822732"/>
                  <a:gd name="connsiteX0" fmla="*/ 6344994 w 6528462"/>
                  <a:gd name="connsiteY0" fmla="*/ 2286621 h 3822732"/>
                  <a:gd name="connsiteX1" fmla="*/ 6144602 w 6528462"/>
                  <a:gd name="connsiteY1" fmla="*/ 1996866 h 3822732"/>
                  <a:gd name="connsiteX2" fmla="*/ 5445939 w 6528462"/>
                  <a:gd name="connsiteY2" fmla="*/ 914344 h 3822732"/>
                  <a:gd name="connsiteX3" fmla="*/ 5229977 w 6528462"/>
                  <a:gd name="connsiteY3" fmla="*/ 704475 h 3822732"/>
                  <a:gd name="connsiteX4" fmla="*/ 3865824 w 6528462"/>
                  <a:gd name="connsiteY4" fmla="*/ 131734 h 3822732"/>
                  <a:gd name="connsiteX5" fmla="*/ 3766982 w 6528462"/>
                  <a:gd name="connsiteY5" fmla="*/ 59972 h 3822732"/>
                  <a:gd name="connsiteX6" fmla="*/ 3748702 w 6528462"/>
                  <a:gd name="connsiteY6" fmla="*/ 24090 h 3822732"/>
                  <a:gd name="connsiteX7" fmla="*/ 3731777 w 6528462"/>
                  <a:gd name="connsiteY7" fmla="*/ 24090 h 3822732"/>
                  <a:gd name="connsiteX8" fmla="*/ 3724251 w 6528462"/>
                  <a:gd name="connsiteY8" fmla="*/ 349295 h 3822732"/>
                  <a:gd name="connsiteX9" fmla="*/ 3191128 w 6528462"/>
                  <a:gd name="connsiteY9" fmla="*/ 1099319 h 3822732"/>
                  <a:gd name="connsiteX10" fmla="*/ 2717400 w 6528462"/>
                  <a:gd name="connsiteY10" fmla="*/ 581113 h 3822732"/>
                  <a:gd name="connsiteX11" fmla="*/ 2610394 w 6528462"/>
                  <a:gd name="connsiteY11" fmla="*/ 96529 h 3822732"/>
                  <a:gd name="connsiteX12" fmla="*/ 2594420 w 6528462"/>
                  <a:gd name="connsiteY12" fmla="*/ 161521 h 3822732"/>
                  <a:gd name="connsiteX13" fmla="*/ 2517919 w 6528462"/>
                  <a:gd name="connsiteY13" fmla="*/ 240730 h 3822732"/>
                  <a:gd name="connsiteX14" fmla="*/ 2366271 w 6528462"/>
                  <a:gd name="connsiteY14" fmla="*/ 278642 h 3822732"/>
                  <a:gd name="connsiteX15" fmla="*/ 2113750 w 6528462"/>
                  <a:gd name="connsiteY15" fmla="*/ 377484 h 3822732"/>
                  <a:gd name="connsiteX16" fmla="*/ 1872738 w 6528462"/>
                  <a:gd name="connsiteY16" fmla="*/ 491897 h 3822732"/>
                  <a:gd name="connsiteX17" fmla="*/ 1704843 w 6528462"/>
                  <a:gd name="connsiteY17" fmla="*/ 548765 h 3822732"/>
                  <a:gd name="connsiteX18" fmla="*/ 1379883 w 6528462"/>
                  <a:gd name="connsiteY18" fmla="*/ 773529 h 3822732"/>
                  <a:gd name="connsiteX19" fmla="*/ 1064402 w 6528462"/>
                  <a:gd name="connsiteY19" fmla="*/ 1103227 h 3822732"/>
                  <a:gd name="connsiteX20" fmla="*/ 826098 w 6528462"/>
                  <a:gd name="connsiteY20" fmla="*/ 1374027 h 3822732"/>
                  <a:gd name="connsiteX21" fmla="*/ 475413 w 6528462"/>
                  <a:gd name="connsiteY21" fmla="*/ 2040194 h 3822732"/>
                  <a:gd name="connsiteX22" fmla="*/ 254034 w 6528462"/>
                  <a:gd name="connsiteY22" fmla="*/ 2443685 h 3822732"/>
                  <a:gd name="connsiteX23" fmla="*/ 87492 w 6528462"/>
                  <a:gd name="connsiteY23" fmla="*/ 3516729 h 3822732"/>
                  <a:gd name="connsiteX24" fmla="*/ 1600207 w 6528462"/>
                  <a:gd name="connsiteY24" fmla="*/ 3565712 h 3822732"/>
                  <a:gd name="connsiteX25" fmla="*/ 2430015 w 6528462"/>
                  <a:gd name="connsiteY25" fmla="*/ 3519969 h 3822732"/>
                  <a:gd name="connsiteX26" fmla="*/ 3666776 w 6528462"/>
                  <a:gd name="connsiteY26" fmla="*/ 3524530 h 3822732"/>
                  <a:gd name="connsiteX27" fmla="*/ 4395914 w 6528462"/>
                  <a:gd name="connsiteY27" fmla="*/ 3822732 h 3822732"/>
                  <a:gd name="connsiteX28" fmla="*/ 5188003 w 6528462"/>
                  <a:gd name="connsiteY28" fmla="*/ 3732691 h 3822732"/>
                  <a:gd name="connsiteX29" fmla="*/ 5982799 w 6528462"/>
                  <a:gd name="connsiteY29" fmla="*/ 3624371 h 3822732"/>
                  <a:gd name="connsiteX30" fmla="*/ 6208240 w 6528462"/>
                  <a:gd name="connsiteY30" fmla="*/ 3594584 h 3822732"/>
                  <a:gd name="connsiteX31" fmla="*/ 6409986 w 6528462"/>
                  <a:gd name="connsiteY31" fmla="*/ 3435489 h 3822732"/>
                  <a:gd name="connsiteX32" fmla="*/ 6495288 w 6528462"/>
                  <a:gd name="connsiteY32" fmla="*/ 3130162 h 3822732"/>
                  <a:gd name="connsiteX33" fmla="*/ 6528461 w 6528462"/>
                  <a:gd name="connsiteY33" fmla="*/ 2902691 h 3822732"/>
                  <a:gd name="connsiteX34" fmla="*/ 6344994 w 6528462"/>
                  <a:gd name="connsiteY34" fmla="*/ 2286621 h 3822732"/>
                  <a:gd name="connsiteX35" fmla="*/ 6344994 w 6528462"/>
                  <a:gd name="connsiteY35" fmla="*/ 2286621 h 38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28462" h="3822732">
                    <a:moveTo>
                      <a:pt x="6344994" y="2286621"/>
                    </a:moveTo>
                    <a:cubicBezTo>
                      <a:pt x="6290834" y="2182363"/>
                      <a:pt x="6210272" y="2093677"/>
                      <a:pt x="6144602" y="1996866"/>
                    </a:cubicBezTo>
                    <a:cubicBezTo>
                      <a:pt x="6034252" y="1833709"/>
                      <a:pt x="5492653" y="998969"/>
                      <a:pt x="5445939" y="914344"/>
                    </a:cubicBezTo>
                    <a:cubicBezTo>
                      <a:pt x="5393810" y="821595"/>
                      <a:pt x="5317310" y="755249"/>
                      <a:pt x="5229977" y="704475"/>
                    </a:cubicBezTo>
                    <a:cubicBezTo>
                      <a:pt x="4934805" y="533194"/>
                      <a:pt x="3917952" y="187924"/>
                      <a:pt x="3865824" y="131734"/>
                    </a:cubicBezTo>
                    <a:cubicBezTo>
                      <a:pt x="3821142" y="124286"/>
                      <a:pt x="3776460" y="115485"/>
                      <a:pt x="3766982" y="59972"/>
                    </a:cubicBezTo>
                    <a:cubicBezTo>
                      <a:pt x="3761566" y="48462"/>
                      <a:pt x="3764274" y="30860"/>
                      <a:pt x="3748702" y="24090"/>
                    </a:cubicBezTo>
                    <a:cubicBezTo>
                      <a:pt x="3743060" y="24090"/>
                      <a:pt x="3735852" y="-30111"/>
                      <a:pt x="3731777" y="24090"/>
                    </a:cubicBezTo>
                    <a:cubicBezTo>
                      <a:pt x="3727702" y="78291"/>
                      <a:pt x="3814359" y="170090"/>
                      <a:pt x="3724251" y="349295"/>
                    </a:cubicBezTo>
                    <a:cubicBezTo>
                      <a:pt x="3634143" y="528500"/>
                      <a:pt x="3358936" y="1060683"/>
                      <a:pt x="3191128" y="1099319"/>
                    </a:cubicBezTo>
                    <a:cubicBezTo>
                      <a:pt x="3023320" y="1137955"/>
                      <a:pt x="2814189" y="748245"/>
                      <a:pt x="2717400" y="581113"/>
                    </a:cubicBezTo>
                    <a:cubicBezTo>
                      <a:pt x="2620611" y="413981"/>
                      <a:pt x="2641995" y="166461"/>
                      <a:pt x="2610394" y="96529"/>
                    </a:cubicBezTo>
                    <a:cubicBezTo>
                      <a:pt x="2589407" y="112777"/>
                      <a:pt x="2599835" y="137826"/>
                      <a:pt x="2594420" y="161521"/>
                    </a:cubicBezTo>
                    <a:cubicBezTo>
                      <a:pt x="2584265" y="202818"/>
                      <a:pt x="2561924" y="229898"/>
                      <a:pt x="2517919" y="240730"/>
                    </a:cubicBezTo>
                    <a:cubicBezTo>
                      <a:pt x="2466467" y="252239"/>
                      <a:pt x="2417046" y="267810"/>
                      <a:pt x="2366271" y="278642"/>
                    </a:cubicBezTo>
                    <a:cubicBezTo>
                      <a:pt x="2279615" y="306399"/>
                      <a:pt x="2190928" y="326032"/>
                      <a:pt x="2113750" y="377484"/>
                    </a:cubicBezTo>
                    <a:cubicBezTo>
                      <a:pt x="2039280" y="427582"/>
                      <a:pt x="1960071" y="468202"/>
                      <a:pt x="1872738" y="491897"/>
                    </a:cubicBezTo>
                    <a:cubicBezTo>
                      <a:pt x="1864615" y="495282"/>
                      <a:pt x="1733953" y="537933"/>
                      <a:pt x="1704843" y="548765"/>
                    </a:cubicBezTo>
                    <a:cubicBezTo>
                      <a:pt x="1578244" y="597509"/>
                      <a:pt x="1471955" y="674687"/>
                      <a:pt x="1379883" y="773529"/>
                    </a:cubicBezTo>
                    <a:cubicBezTo>
                      <a:pt x="1373790" y="779621"/>
                      <a:pt x="1170691" y="1005739"/>
                      <a:pt x="1064402" y="1103227"/>
                    </a:cubicBezTo>
                    <a:cubicBezTo>
                      <a:pt x="975715" y="1184467"/>
                      <a:pt x="880935" y="1262322"/>
                      <a:pt x="826098" y="1374027"/>
                    </a:cubicBezTo>
                    <a:cubicBezTo>
                      <a:pt x="725225" y="1604206"/>
                      <a:pt x="612843" y="1828970"/>
                      <a:pt x="475413" y="2040194"/>
                    </a:cubicBezTo>
                    <a:cubicBezTo>
                      <a:pt x="409067" y="2143098"/>
                      <a:pt x="315641" y="2337396"/>
                      <a:pt x="254034" y="2443685"/>
                    </a:cubicBezTo>
                    <a:cubicBezTo>
                      <a:pt x="122019" y="2812650"/>
                      <a:pt x="-135241" y="2612258"/>
                      <a:pt x="87492" y="3516729"/>
                    </a:cubicBezTo>
                    <a:cubicBezTo>
                      <a:pt x="722555" y="3575193"/>
                      <a:pt x="1271235" y="3602793"/>
                      <a:pt x="1600207" y="3565712"/>
                    </a:cubicBezTo>
                    <a:cubicBezTo>
                      <a:pt x="1797504" y="3479722"/>
                      <a:pt x="2098127" y="3508022"/>
                      <a:pt x="2430015" y="3519969"/>
                    </a:cubicBezTo>
                    <a:cubicBezTo>
                      <a:pt x="2783329" y="3513967"/>
                      <a:pt x="3335364" y="3500405"/>
                      <a:pt x="3666776" y="3524530"/>
                    </a:cubicBezTo>
                    <a:cubicBezTo>
                      <a:pt x="3828116" y="3657702"/>
                      <a:pt x="4104127" y="3798699"/>
                      <a:pt x="4395914" y="3822732"/>
                    </a:cubicBezTo>
                    <a:cubicBezTo>
                      <a:pt x="4629479" y="3750970"/>
                      <a:pt x="5077652" y="3746908"/>
                      <a:pt x="5188003" y="3732691"/>
                    </a:cubicBezTo>
                    <a:lnTo>
                      <a:pt x="5982799" y="3624371"/>
                    </a:lnTo>
                    <a:lnTo>
                      <a:pt x="6208240" y="3594584"/>
                    </a:lnTo>
                    <a:cubicBezTo>
                      <a:pt x="6305051" y="3580366"/>
                      <a:pt x="6366658" y="3518760"/>
                      <a:pt x="6409986" y="3435489"/>
                    </a:cubicBezTo>
                    <a:cubicBezTo>
                      <a:pt x="6412694" y="3403670"/>
                      <a:pt x="6491903" y="3141671"/>
                      <a:pt x="6495288" y="3130162"/>
                    </a:cubicBezTo>
                    <a:cubicBezTo>
                      <a:pt x="6517628" y="3055692"/>
                      <a:pt x="6526430" y="2979869"/>
                      <a:pt x="6528461" y="2902691"/>
                    </a:cubicBezTo>
                    <a:cubicBezTo>
                      <a:pt x="6528461" y="2828221"/>
                      <a:pt x="6403893" y="2399680"/>
                      <a:pt x="6344994" y="2286621"/>
                    </a:cubicBezTo>
                    <a:lnTo>
                      <a:pt x="6344994" y="2286621"/>
                    </a:lnTo>
                    <a:close/>
                  </a:path>
                </a:pathLst>
              </a:custGeom>
              <a:solidFill>
                <a:schemeClr val="accent1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65336A1-E7C5-434B-9B33-5829D0C1C98B}"/>
                  </a:ext>
                </a:extLst>
              </p:cNvPr>
              <p:cNvSpPr/>
              <p:nvPr/>
            </p:nvSpPr>
            <p:spPr>
              <a:xfrm>
                <a:off x="10572756" y="5112566"/>
                <a:ext cx="1454389" cy="1037237"/>
              </a:xfrm>
              <a:custGeom>
                <a:avLst/>
                <a:gdLst>
                  <a:gd name="connsiteX0" fmla="*/ 0 w 2190091"/>
                  <a:gd name="connsiteY0" fmla="*/ 1561923 h 1561922"/>
                  <a:gd name="connsiteX1" fmla="*/ 266061 w 2190091"/>
                  <a:gd name="connsiteY1" fmla="*/ 1471882 h 1561922"/>
                  <a:gd name="connsiteX2" fmla="*/ 701371 w 2190091"/>
                  <a:gd name="connsiteY2" fmla="*/ 1393350 h 1561922"/>
                  <a:gd name="connsiteX3" fmla="*/ 1087260 w 2190091"/>
                  <a:gd name="connsiteY3" fmla="*/ 1344606 h 1561922"/>
                  <a:gd name="connsiteX4" fmla="*/ 1663386 w 2190091"/>
                  <a:gd name="connsiteY4" fmla="*/ 1299247 h 1561922"/>
                  <a:gd name="connsiteX5" fmla="*/ 1698591 w 2190091"/>
                  <a:gd name="connsiteY5" fmla="*/ 1279614 h 1561922"/>
                  <a:gd name="connsiteX6" fmla="*/ 1668803 w 2190091"/>
                  <a:gd name="connsiteY6" fmla="*/ 1255919 h 1561922"/>
                  <a:gd name="connsiteX7" fmla="*/ 1283590 w 2190091"/>
                  <a:gd name="connsiteY7" fmla="*/ 1117812 h 1561922"/>
                  <a:gd name="connsiteX8" fmla="*/ 1052734 w 2190091"/>
                  <a:gd name="connsiteY8" fmla="*/ 1018293 h 1561922"/>
                  <a:gd name="connsiteX9" fmla="*/ 894316 w 2190091"/>
                  <a:gd name="connsiteY9" fmla="*/ 1048758 h 1561922"/>
                  <a:gd name="connsiteX10" fmla="*/ 750792 w 2190091"/>
                  <a:gd name="connsiteY10" fmla="*/ 1192282 h 1561922"/>
                  <a:gd name="connsiteX11" fmla="*/ 473222 w 2190091"/>
                  <a:gd name="connsiteY11" fmla="*/ 1270137 h 1561922"/>
                  <a:gd name="connsiteX12" fmla="*/ 538891 w 2190091"/>
                  <a:gd name="connsiteY12" fmla="*/ 1236963 h 1561922"/>
                  <a:gd name="connsiteX13" fmla="*/ 800213 w 2190091"/>
                  <a:gd name="connsiteY13" fmla="*/ 1051466 h 1561922"/>
                  <a:gd name="connsiteX14" fmla="*/ 991127 w 2190091"/>
                  <a:gd name="connsiteY14" fmla="*/ 941115 h 1561922"/>
                  <a:gd name="connsiteX15" fmla="*/ 1164438 w 2190091"/>
                  <a:gd name="connsiteY15" fmla="*/ 951270 h 1561922"/>
                  <a:gd name="connsiteX16" fmla="*/ 1507676 w 2190091"/>
                  <a:gd name="connsiteY16" fmla="*/ 1056882 h 1561922"/>
                  <a:gd name="connsiteX17" fmla="*/ 1794047 w 2190091"/>
                  <a:gd name="connsiteY17" fmla="*/ 1125259 h 1561922"/>
                  <a:gd name="connsiteX18" fmla="*/ 1993085 w 2190091"/>
                  <a:gd name="connsiteY18" fmla="*/ 1001368 h 1561922"/>
                  <a:gd name="connsiteX19" fmla="*/ 1968713 w 2190091"/>
                  <a:gd name="connsiteY19" fmla="*/ 867999 h 1561922"/>
                  <a:gd name="connsiteX20" fmla="*/ 1859039 w 2190091"/>
                  <a:gd name="connsiteY20" fmla="*/ 675731 h 1561922"/>
                  <a:gd name="connsiteX21" fmla="*/ 1976837 w 2190091"/>
                  <a:gd name="connsiteY21" fmla="*/ 754263 h 1561922"/>
                  <a:gd name="connsiteX22" fmla="*/ 2082449 w 2190091"/>
                  <a:gd name="connsiteY22" fmla="*/ 735984 h 1561922"/>
                  <a:gd name="connsiteX23" fmla="*/ 2109529 w 2190091"/>
                  <a:gd name="connsiteY23" fmla="*/ 466539 h 1561922"/>
                  <a:gd name="connsiteX24" fmla="*/ 1930124 w 2190091"/>
                  <a:gd name="connsiteY24" fmla="*/ 33259 h 1561922"/>
                  <a:gd name="connsiteX25" fmla="*/ 1922677 w 2190091"/>
                  <a:gd name="connsiteY25" fmla="*/ 2794 h 1561922"/>
                  <a:gd name="connsiteX26" fmla="*/ 1954496 w 2190091"/>
                  <a:gd name="connsiteY26" fmla="*/ 12949 h 1561922"/>
                  <a:gd name="connsiteX27" fmla="*/ 2037767 w 2190091"/>
                  <a:gd name="connsiteY27" fmla="*/ 93512 h 1561922"/>
                  <a:gd name="connsiteX28" fmla="*/ 2152180 w 2190091"/>
                  <a:gd name="connsiteY28" fmla="*/ 412379 h 1561922"/>
                  <a:gd name="connsiteX29" fmla="*/ 2190092 w 2190091"/>
                  <a:gd name="connsiteY29" fmla="*/ 627664 h 1561922"/>
                  <a:gd name="connsiteX30" fmla="*/ 2156919 w 2190091"/>
                  <a:gd name="connsiteY30" fmla="*/ 856490 h 1561922"/>
                  <a:gd name="connsiteX31" fmla="*/ 2070940 w 2190091"/>
                  <a:gd name="connsiteY31" fmla="*/ 1162494 h 1561922"/>
                  <a:gd name="connsiteX32" fmla="*/ 1869194 w 2190091"/>
                  <a:gd name="connsiteY32" fmla="*/ 1322266 h 1561922"/>
                  <a:gd name="connsiteX33" fmla="*/ 1643076 w 2190091"/>
                  <a:gd name="connsiteY33" fmla="*/ 1352053 h 1561922"/>
                  <a:gd name="connsiteX34" fmla="*/ 1270727 w 2190091"/>
                  <a:gd name="connsiteY34" fmla="*/ 1400797 h 1561922"/>
                  <a:gd name="connsiteX35" fmla="*/ 846249 w 2190091"/>
                  <a:gd name="connsiteY35" fmla="*/ 1460373 h 1561922"/>
                  <a:gd name="connsiteX36" fmla="*/ 513842 w 2190091"/>
                  <a:gd name="connsiteY36" fmla="*/ 1503701 h 1561922"/>
                  <a:gd name="connsiteX37" fmla="*/ 491501 w 2190091"/>
                  <a:gd name="connsiteY37" fmla="*/ 1505732 h 1561922"/>
                  <a:gd name="connsiteX38" fmla="*/ 51452 w 2190091"/>
                  <a:gd name="connsiteY38" fmla="*/ 1551091 h 1561922"/>
                  <a:gd name="connsiteX39" fmla="*/ 0 w 2190091"/>
                  <a:gd name="connsiteY39" fmla="*/ 1561923 h 1561922"/>
                  <a:gd name="connsiteX40" fmla="*/ 0 w 2190091"/>
                  <a:gd name="connsiteY40" fmla="*/ 1561923 h 156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0091" h="1561922">
                    <a:moveTo>
                      <a:pt x="0" y="1561923"/>
                    </a:moveTo>
                    <a:cubicBezTo>
                      <a:pt x="83271" y="1513856"/>
                      <a:pt x="174666" y="1494223"/>
                      <a:pt x="266061" y="1471882"/>
                    </a:cubicBezTo>
                    <a:cubicBezTo>
                      <a:pt x="409584" y="1437355"/>
                      <a:pt x="556493" y="1417045"/>
                      <a:pt x="701371" y="1393350"/>
                    </a:cubicBezTo>
                    <a:cubicBezTo>
                      <a:pt x="829324" y="1372363"/>
                      <a:pt x="959307" y="1361531"/>
                      <a:pt x="1087260" y="1344606"/>
                    </a:cubicBezTo>
                    <a:cubicBezTo>
                      <a:pt x="1278175" y="1319557"/>
                      <a:pt x="1471119" y="1312787"/>
                      <a:pt x="1663386" y="1299247"/>
                    </a:cubicBezTo>
                    <a:cubicBezTo>
                      <a:pt x="1677604" y="1298571"/>
                      <a:pt x="1697914" y="1297216"/>
                      <a:pt x="1698591" y="1279614"/>
                    </a:cubicBezTo>
                    <a:cubicBezTo>
                      <a:pt x="1699268" y="1264043"/>
                      <a:pt x="1680311" y="1260658"/>
                      <a:pt x="1668803" y="1255919"/>
                    </a:cubicBezTo>
                    <a:cubicBezTo>
                      <a:pt x="1540850" y="1209883"/>
                      <a:pt x="1410866" y="1166556"/>
                      <a:pt x="1283590" y="1117812"/>
                    </a:cubicBezTo>
                    <a:cubicBezTo>
                      <a:pt x="1205058" y="1088024"/>
                      <a:pt x="1129235" y="1052820"/>
                      <a:pt x="1052734" y="1018293"/>
                    </a:cubicBezTo>
                    <a:cubicBezTo>
                      <a:pt x="991127" y="991213"/>
                      <a:pt x="940352" y="1002045"/>
                      <a:pt x="894316" y="1048758"/>
                    </a:cubicBezTo>
                    <a:cubicBezTo>
                      <a:pt x="846249" y="1096825"/>
                      <a:pt x="798182" y="1143538"/>
                      <a:pt x="750792" y="1192282"/>
                    </a:cubicBezTo>
                    <a:cubicBezTo>
                      <a:pt x="674968" y="1273522"/>
                      <a:pt x="580188" y="1287062"/>
                      <a:pt x="473222" y="1270137"/>
                    </a:cubicBezTo>
                    <a:cubicBezTo>
                      <a:pt x="494886" y="1259304"/>
                      <a:pt x="515873" y="1245764"/>
                      <a:pt x="538891" y="1236963"/>
                    </a:cubicBezTo>
                    <a:cubicBezTo>
                      <a:pt x="642472" y="1198374"/>
                      <a:pt x="727097" y="1134059"/>
                      <a:pt x="800213" y="1051466"/>
                    </a:cubicBezTo>
                    <a:cubicBezTo>
                      <a:pt x="851665" y="993921"/>
                      <a:pt x="915302" y="956686"/>
                      <a:pt x="991127" y="941115"/>
                    </a:cubicBezTo>
                    <a:cubicBezTo>
                      <a:pt x="1050025" y="929606"/>
                      <a:pt x="1107570" y="939084"/>
                      <a:pt x="1164438" y="951270"/>
                    </a:cubicBezTo>
                    <a:cubicBezTo>
                      <a:pt x="1282236" y="975642"/>
                      <a:pt x="1394618" y="1019647"/>
                      <a:pt x="1507676" y="1056882"/>
                    </a:cubicBezTo>
                    <a:cubicBezTo>
                      <a:pt x="1601103" y="1087347"/>
                      <a:pt x="1695883" y="1113750"/>
                      <a:pt x="1794047" y="1125259"/>
                    </a:cubicBezTo>
                    <a:cubicBezTo>
                      <a:pt x="1883411" y="1136091"/>
                      <a:pt x="1972775" y="1082608"/>
                      <a:pt x="1993085" y="1001368"/>
                    </a:cubicBezTo>
                    <a:cubicBezTo>
                      <a:pt x="2005948" y="954655"/>
                      <a:pt x="1987669" y="909973"/>
                      <a:pt x="1968713" y="867999"/>
                    </a:cubicBezTo>
                    <a:cubicBezTo>
                      <a:pt x="1939602" y="803684"/>
                      <a:pt x="1903721" y="744108"/>
                      <a:pt x="1859039" y="675731"/>
                    </a:cubicBezTo>
                    <a:cubicBezTo>
                      <a:pt x="1910491" y="697395"/>
                      <a:pt x="1940279" y="731922"/>
                      <a:pt x="1976837" y="754263"/>
                    </a:cubicBezTo>
                    <a:cubicBezTo>
                      <a:pt x="2028289" y="786759"/>
                      <a:pt x="2039121" y="776604"/>
                      <a:pt x="2082449" y="735984"/>
                    </a:cubicBezTo>
                    <a:cubicBezTo>
                      <a:pt x="2171813" y="651359"/>
                      <a:pt x="2126454" y="557257"/>
                      <a:pt x="2109529" y="466539"/>
                    </a:cubicBezTo>
                    <a:cubicBezTo>
                      <a:pt x="2080418" y="310152"/>
                      <a:pt x="2016103" y="166628"/>
                      <a:pt x="1930124" y="33259"/>
                    </a:cubicBezTo>
                    <a:cubicBezTo>
                      <a:pt x="1924031" y="23104"/>
                      <a:pt x="1910491" y="13626"/>
                      <a:pt x="1922677" y="2794"/>
                    </a:cubicBezTo>
                    <a:cubicBezTo>
                      <a:pt x="1933509" y="-5330"/>
                      <a:pt x="1945019" y="6179"/>
                      <a:pt x="1954496" y="12949"/>
                    </a:cubicBezTo>
                    <a:cubicBezTo>
                      <a:pt x="1981576" y="33936"/>
                      <a:pt x="2010687" y="56954"/>
                      <a:pt x="2037767" y="93512"/>
                    </a:cubicBezTo>
                    <a:cubicBezTo>
                      <a:pt x="2081095" y="163243"/>
                      <a:pt x="2124423" y="310152"/>
                      <a:pt x="2152180" y="412379"/>
                    </a:cubicBezTo>
                    <a:cubicBezTo>
                      <a:pt x="2165720" y="483464"/>
                      <a:pt x="2190092" y="552518"/>
                      <a:pt x="2190092" y="627664"/>
                    </a:cubicBezTo>
                    <a:cubicBezTo>
                      <a:pt x="2189415" y="706196"/>
                      <a:pt x="2179937" y="782020"/>
                      <a:pt x="2156919" y="856490"/>
                    </a:cubicBezTo>
                    <a:cubicBezTo>
                      <a:pt x="2153534" y="867322"/>
                      <a:pt x="2073648" y="1129998"/>
                      <a:pt x="2070940" y="1162494"/>
                    </a:cubicBezTo>
                    <a:cubicBezTo>
                      <a:pt x="2027612" y="1246442"/>
                      <a:pt x="1966682" y="1308048"/>
                      <a:pt x="1869194" y="1322266"/>
                    </a:cubicBezTo>
                    <a:cubicBezTo>
                      <a:pt x="1794047" y="1333097"/>
                      <a:pt x="1718901" y="1341898"/>
                      <a:pt x="1643076" y="1352053"/>
                    </a:cubicBezTo>
                    <a:cubicBezTo>
                      <a:pt x="1518509" y="1368301"/>
                      <a:pt x="1395295" y="1384549"/>
                      <a:pt x="1270727" y="1400797"/>
                    </a:cubicBezTo>
                    <a:cubicBezTo>
                      <a:pt x="1129235" y="1419753"/>
                      <a:pt x="987742" y="1440740"/>
                      <a:pt x="846249" y="1460373"/>
                    </a:cubicBezTo>
                    <a:cubicBezTo>
                      <a:pt x="735221" y="1475944"/>
                      <a:pt x="624193" y="1489484"/>
                      <a:pt x="513842" y="1503701"/>
                    </a:cubicBezTo>
                    <a:cubicBezTo>
                      <a:pt x="506396" y="1504378"/>
                      <a:pt x="498271" y="1506409"/>
                      <a:pt x="491501" y="1505732"/>
                    </a:cubicBezTo>
                    <a:cubicBezTo>
                      <a:pt x="342561" y="1497608"/>
                      <a:pt x="197007" y="1519949"/>
                      <a:pt x="51452" y="1551091"/>
                    </a:cubicBezTo>
                    <a:cubicBezTo>
                      <a:pt x="35881" y="1556507"/>
                      <a:pt x="17602" y="1559215"/>
                      <a:pt x="0" y="1561923"/>
                    </a:cubicBezTo>
                    <a:lnTo>
                      <a:pt x="0" y="156192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BFFDBD8-8849-43E5-948D-4118C5561A17}"/>
                  </a:ext>
                </a:extLst>
              </p:cNvPr>
              <p:cNvSpPr/>
              <p:nvPr/>
            </p:nvSpPr>
            <p:spPr>
              <a:xfrm>
                <a:off x="8483674" y="4434657"/>
                <a:ext cx="1023577" cy="1513285"/>
              </a:xfrm>
              <a:custGeom>
                <a:avLst/>
                <a:gdLst>
                  <a:gd name="connsiteX0" fmla="*/ 1533906 w 1541353"/>
                  <a:gd name="connsiteY0" fmla="*/ 2278779 h 2278778"/>
                  <a:gd name="connsiteX1" fmla="*/ 536010 w 1541353"/>
                  <a:gd name="connsiteY1" fmla="*/ 2230712 h 2278778"/>
                  <a:gd name="connsiteX2" fmla="*/ 359313 w 1541353"/>
                  <a:gd name="connsiteY2" fmla="*/ 1427114 h 2278778"/>
                  <a:gd name="connsiteX3" fmla="*/ 137257 w 1541353"/>
                  <a:gd name="connsiteY3" fmla="*/ 1767645 h 2278778"/>
                  <a:gd name="connsiteX4" fmla="*/ 504 w 1541353"/>
                  <a:gd name="connsiteY4" fmla="*/ 1621413 h 2278778"/>
                  <a:gd name="connsiteX5" fmla="*/ 37738 w 1541353"/>
                  <a:gd name="connsiteY5" fmla="*/ 1452163 h 2278778"/>
                  <a:gd name="connsiteX6" fmla="*/ 97314 w 1541353"/>
                  <a:gd name="connsiteY6" fmla="*/ 1442008 h 2278778"/>
                  <a:gd name="connsiteX7" fmla="*/ 175846 w 1541353"/>
                  <a:gd name="connsiteY7" fmla="*/ 1545589 h 2278778"/>
                  <a:gd name="connsiteX8" fmla="*/ 271980 w 1541353"/>
                  <a:gd name="connsiteY8" fmla="*/ 1540173 h 2278778"/>
                  <a:gd name="connsiteX9" fmla="*/ 302445 w 1541353"/>
                  <a:gd name="connsiteY9" fmla="*/ 1330980 h 2278778"/>
                  <a:gd name="connsiteX10" fmla="*/ 229329 w 1541353"/>
                  <a:gd name="connsiteY10" fmla="*/ 881453 h 2278778"/>
                  <a:gd name="connsiteX11" fmla="*/ 110854 w 1541353"/>
                  <a:gd name="connsiteY11" fmla="*/ 413647 h 2278778"/>
                  <a:gd name="connsiteX12" fmla="*/ 57371 w 1541353"/>
                  <a:gd name="connsiteY12" fmla="*/ 0 h 2278778"/>
                  <a:gd name="connsiteX13" fmla="*/ 78358 w 1541353"/>
                  <a:gd name="connsiteY13" fmla="*/ 83948 h 2278778"/>
                  <a:gd name="connsiteX14" fmla="*/ 137934 w 1541353"/>
                  <a:gd name="connsiteY14" fmla="*/ 321575 h 2278778"/>
                  <a:gd name="connsiteX15" fmla="*/ 188709 w 1541353"/>
                  <a:gd name="connsiteY15" fmla="*/ 373027 h 2278778"/>
                  <a:gd name="connsiteX16" fmla="*/ 233391 w 1541353"/>
                  <a:gd name="connsiteY16" fmla="*/ 321575 h 2278778"/>
                  <a:gd name="connsiteX17" fmla="*/ 303122 w 1541353"/>
                  <a:gd name="connsiteY17" fmla="*/ 88010 h 2278778"/>
                  <a:gd name="connsiteX18" fmla="*/ 309215 w 1541353"/>
                  <a:gd name="connsiteY18" fmla="*/ 343915 h 2278778"/>
                  <a:gd name="connsiteX19" fmla="*/ 311246 w 1541353"/>
                  <a:gd name="connsiteY19" fmla="*/ 790058 h 2278778"/>
                  <a:gd name="connsiteX20" fmla="*/ 456124 w 1541353"/>
                  <a:gd name="connsiteY20" fmla="*/ 1332334 h 2278778"/>
                  <a:gd name="connsiteX21" fmla="*/ 783114 w 1541353"/>
                  <a:gd name="connsiteY21" fmla="*/ 1474504 h 2278778"/>
                  <a:gd name="connsiteX22" fmla="*/ 981475 w 1541353"/>
                  <a:gd name="connsiteY22" fmla="*/ 1471119 h 2278778"/>
                  <a:gd name="connsiteX23" fmla="*/ 1034281 w 1541353"/>
                  <a:gd name="connsiteY23" fmla="*/ 1534757 h 2278778"/>
                  <a:gd name="connsiteX24" fmla="*/ 977413 w 1541353"/>
                  <a:gd name="connsiteY24" fmla="*/ 1708746 h 2278778"/>
                  <a:gd name="connsiteX25" fmla="*/ 920545 w 1541353"/>
                  <a:gd name="connsiteY25" fmla="*/ 1869195 h 2278778"/>
                  <a:gd name="connsiteX26" fmla="*/ 925284 w 1541353"/>
                  <a:gd name="connsiteY26" fmla="*/ 1911845 h 2278778"/>
                  <a:gd name="connsiteX27" fmla="*/ 965904 w 1541353"/>
                  <a:gd name="connsiteY27" fmla="*/ 1903721 h 2278778"/>
                  <a:gd name="connsiteX28" fmla="*/ 1096565 w 1541353"/>
                  <a:gd name="connsiteY28" fmla="*/ 1750720 h 2278778"/>
                  <a:gd name="connsiteX29" fmla="*/ 1375488 w 1541353"/>
                  <a:gd name="connsiteY29" fmla="*/ 1241616 h 2278778"/>
                  <a:gd name="connsiteX30" fmla="*/ 1519689 w 1541353"/>
                  <a:gd name="connsiteY30" fmla="*/ 922073 h 2278778"/>
                  <a:gd name="connsiteX31" fmla="*/ 1541353 w 1541353"/>
                  <a:gd name="connsiteY31" fmla="*/ 898378 h 2278778"/>
                  <a:gd name="connsiteX32" fmla="*/ 1406630 w 1541353"/>
                  <a:gd name="connsiteY32" fmla="*/ 1316763 h 2278778"/>
                  <a:gd name="connsiteX33" fmla="*/ 1139216 w 1541353"/>
                  <a:gd name="connsiteY33" fmla="*/ 1911168 h 2278778"/>
                  <a:gd name="connsiteX34" fmla="*/ 1106720 w 1541353"/>
                  <a:gd name="connsiteY34" fmla="*/ 2092604 h 2278778"/>
                  <a:gd name="connsiteX35" fmla="*/ 1238058 w 1541353"/>
                  <a:gd name="connsiteY35" fmla="*/ 2206340 h 2278778"/>
                  <a:gd name="connsiteX36" fmla="*/ 1528490 w 1541353"/>
                  <a:gd name="connsiteY36" fmla="*/ 2134578 h 2278778"/>
                  <a:gd name="connsiteX37" fmla="*/ 1533906 w 1541353"/>
                  <a:gd name="connsiteY37" fmla="*/ 2278779 h 2278778"/>
                  <a:gd name="connsiteX38" fmla="*/ 1533906 w 1541353"/>
                  <a:gd name="connsiteY38" fmla="*/ 2278779 h 227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41353" h="2278778">
                    <a:moveTo>
                      <a:pt x="1533906" y="2278779"/>
                    </a:moveTo>
                    <a:cubicBezTo>
                      <a:pt x="1378873" y="2276071"/>
                      <a:pt x="551580" y="2237482"/>
                      <a:pt x="536010" y="2230712"/>
                    </a:cubicBezTo>
                    <a:cubicBezTo>
                      <a:pt x="520439" y="2215141"/>
                      <a:pt x="472371" y="1621413"/>
                      <a:pt x="359313" y="1427114"/>
                    </a:cubicBezTo>
                    <a:cubicBezTo>
                      <a:pt x="359990" y="1704683"/>
                      <a:pt x="163660" y="1771030"/>
                      <a:pt x="137257" y="1767645"/>
                    </a:cubicBezTo>
                    <a:cubicBezTo>
                      <a:pt x="43831" y="1758843"/>
                      <a:pt x="-5590" y="1718901"/>
                      <a:pt x="504" y="1621413"/>
                    </a:cubicBezTo>
                    <a:cubicBezTo>
                      <a:pt x="3888" y="1562514"/>
                      <a:pt x="10658" y="1504969"/>
                      <a:pt x="37738" y="1452163"/>
                    </a:cubicBezTo>
                    <a:cubicBezTo>
                      <a:pt x="51955" y="1423052"/>
                      <a:pt x="70234" y="1416959"/>
                      <a:pt x="97314" y="1442008"/>
                    </a:cubicBezTo>
                    <a:cubicBezTo>
                      <a:pt x="129133" y="1472473"/>
                      <a:pt x="150797" y="1510385"/>
                      <a:pt x="175846" y="1545589"/>
                    </a:cubicBezTo>
                    <a:cubicBezTo>
                      <a:pt x="215112" y="1600426"/>
                      <a:pt x="242869" y="1600426"/>
                      <a:pt x="271980" y="1540173"/>
                    </a:cubicBezTo>
                    <a:cubicBezTo>
                      <a:pt x="303799" y="1474504"/>
                      <a:pt x="311923" y="1406127"/>
                      <a:pt x="302445" y="1330980"/>
                    </a:cubicBezTo>
                    <a:cubicBezTo>
                      <a:pt x="283489" y="1179332"/>
                      <a:pt x="253701" y="1031069"/>
                      <a:pt x="229329" y="881453"/>
                    </a:cubicBezTo>
                    <a:cubicBezTo>
                      <a:pt x="202926" y="721681"/>
                      <a:pt x="171107" y="564617"/>
                      <a:pt x="110854" y="413647"/>
                    </a:cubicBezTo>
                    <a:cubicBezTo>
                      <a:pt x="57371" y="282309"/>
                      <a:pt x="47216" y="143524"/>
                      <a:pt x="57371" y="0"/>
                    </a:cubicBezTo>
                    <a:cubicBezTo>
                      <a:pt x="75650" y="27080"/>
                      <a:pt x="71588" y="56868"/>
                      <a:pt x="78358" y="83948"/>
                    </a:cubicBezTo>
                    <a:cubicBezTo>
                      <a:pt x="84451" y="111028"/>
                      <a:pt x="114916" y="272831"/>
                      <a:pt x="137934" y="321575"/>
                    </a:cubicBezTo>
                    <a:cubicBezTo>
                      <a:pt x="148766" y="343915"/>
                      <a:pt x="157567" y="373027"/>
                      <a:pt x="188709" y="373027"/>
                    </a:cubicBezTo>
                    <a:cubicBezTo>
                      <a:pt x="217820" y="372349"/>
                      <a:pt x="225944" y="343239"/>
                      <a:pt x="233391" y="321575"/>
                    </a:cubicBezTo>
                    <a:cubicBezTo>
                      <a:pt x="251670" y="266738"/>
                      <a:pt x="294321" y="117121"/>
                      <a:pt x="303122" y="88010"/>
                    </a:cubicBezTo>
                    <a:cubicBezTo>
                      <a:pt x="322755" y="161803"/>
                      <a:pt x="309215" y="325637"/>
                      <a:pt x="309215" y="343915"/>
                    </a:cubicBezTo>
                    <a:cubicBezTo>
                      <a:pt x="309215" y="492855"/>
                      <a:pt x="301768" y="641118"/>
                      <a:pt x="311246" y="790058"/>
                    </a:cubicBezTo>
                    <a:cubicBezTo>
                      <a:pt x="322078" y="978941"/>
                      <a:pt x="366760" y="1163762"/>
                      <a:pt x="456124" y="1332334"/>
                    </a:cubicBezTo>
                    <a:cubicBezTo>
                      <a:pt x="530594" y="1470442"/>
                      <a:pt x="621989" y="1488044"/>
                      <a:pt x="783114" y="1474504"/>
                    </a:cubicBezTo>
                    <a:cubicBezTo>
                      <a:pt x="849460" y="1469088"/>
                      <a:pt x="915129" y="1469088"/>
                      <a:pt x="981475" y="1471119"/>
                    </a:cubicBezTo>
                    <a:cubicBezTo>
                      <a:pt x="1018033" y="1471796"/>
                      <a:pt x="1038343" y="1495491"/>
                      <a:pt x="1034281" y="1534757"/>
                    </a:cubicBezTo>
                    <a:cubicBezTo>
                      <a:pt x="1028188" y="1597041"/>
                      <a:pt x="999754" y="1651878"/>
                      <a:pt x="977413" y="1708746"/>
                    </a:cubicBezTo>
                    <a:cubicBezTo>
                      <a:pt x="955749" y="1762228"/>
                      <a:pt x="934085" y="1814357"/>
                      <a:pt x="920545" y="1869195"/>
                    </a:cubicBezTo>
                    <a:cubicBezTo>
                      <a:pt x="917160" y="1883411"/>
                      <a:pt x="913098" y="1899660"/>
                      <a:pt x="925284" y="1911845"/>
                    </a:cubicBezTo>
                    <a:cubicBezTo>
                      <a:pt x="940855" y="1925385"/>
                      <a:pt x="954395" y="1911845"/>
                      <a:pt x="965904" y="1903721"/>
                    </a:cubicBezTo>
                    <a:cubicBezTo>
                      <a:pt x="1024126" y="1865132"/>
                      <a:pt x="1060007" y="1807587"/>
                      <a:pt x="1096565" y="1750720"/>
                    </a:cubicBezTo>
                    <a:cubicBezTo>
                      <a:pt x="1201500" y="1587563"/>
                      <a:pt x="1292218" y="1416282"/>
                      <a:pt x="1375488" y="1241616"/>
                    </a:cubicBezTo>
                    <a:cubicBezTo>
                      <a:pt x="1426263" y="1136004"/>
                      <a:pt x="1471622" y="1028362"/>
                      <a:pt x="1519689" y="922073"/>
                    </a:cubicBezTo>
                    <a:cubicBezTo>
                      <a:pt x="1523074" y="913272"/>
                      <a:pt x="1525105" y="901086"/>
                      <a:pt x="1541353" y="898378"/>
                    </a:cubicBezTo>
                    <a:cubicBezTo>
                      <a:pt x="1504118" y="1041902"/>
                      <a:pt x="1456051" y="1179332"/>
                      <a:pt x="1406630" y="1316763"/>
                    </a:cubicBezTo>
                    <a:cubicBezTo>
                      <a:pt x="1333514" y="1521894"/>
                      <a:pt x="1227903" y="1713485"/>
                      <a:pt x="1139216" y="1911168"/>
                    </a:cubicBezTo>
                    <a:cubicBezTo>
                      <a:pt x="1114167" y="1968713"/>
                      <a:pt x="1096565" y="2028289"/>
                      <a:pt x="1106720" y="2092604"/>
                    </a:cubicBezTo>
                    <a:cubicBezTo>
                      <a:pt x="1119583" y="2171813"/>
                      <a:pt x="1174420" y="2198893"/>
                      <a:pt x="1238058" y="2206340"/>
                    </a:cubicBezTo>
                    <a:cubicBezTo>
                      <a:pt x="1340962" y="2217849"/>
                      <a:pt x="1442511" y="2197539"/>
                      <a:pt x="1528490" y="2134578"/>
                    </a:cubicBezTo>
                    <a:cubicBezTo>
                      <a:pt x="1524428" y="2211756"/>
                      <a:pt x="1544061" y="2253053"/>
                      <a:pt x="1533906" y="2278779"/>
                    </a:cubicBezTo>
                    <a:lnTo>
                      <a:pt x="1533906" y="227877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42BC5E-A1CA-4737-8BC3-691B7A500234}"/>
                  </a:ext>
                </a:extLst>
              </p:cNvPr>
              <p:cNvSpPr/>
              <p:nvPr/>
            </p:nvSpPr>
            <p:spPr>
              <a:xfrm>
                <a:off x="10803487" y="4262918"/>
                <a:ext cx="1065483" cy="1368660"/>
              </a:xfrm>
              <a:custGeom>
                <a:avLst/>
                <a:gdLst>
                  <a:gd name="connsiteX0" fmla="*/ 967962 w 1604456"/>
                  <a:gd name="connsiteY0" fmla="*/ 1468411 h 2060996"/>
                  <a:gd name="connsiteX1" fmla="*/ 902969 w 1604456"/>
                  <a:gd name="connsiteY1" fmla="*/ 1545589 h 2060996"/>
                  <a:gd name="connsiteX2" fmla="*/ 870474 w 1604456"/>
                  <a:gd name="connsiteY2" fmla="*/ 1582147 h 2060996"/>
                  <a:gd name="connsiteX3" fmla="*/ 865057 w 1604456"/>
                  <a:gd name="connsiteY3" fmla="*/ 1614643 h 2060996"/>
                  <a:gd name="connsiteX4" fmla="*/ 894845 w 1604456"/>
                  <a:gd name="connsiteY4" fmla="*/ 1615320 h 2060996"/>
                  <a:gd name="connsiteX5" fmla="*/ 1011289 w 1604456"/>
                  <a:gd name="connsiteY5" fmla="*/ 1566576 h 2060996"/>
                  <a:gd name="connsiteX6" fmla="*/ 1495343 w 1604456"/>
                  <a:gd name="connsiteY6" fmla="*/ 1512416 h 2060996"/>
                  <a:gd name="connsiteX7" fmla="*/ 1586061 w 1604456"/>
                  <a:gd name="connsiteY7" fmla="*/ 1550328 h 2060996"/>
                  <a:gd name="connsiteX8" fmla="*/ 1604341 w 1604456"/>
                  <a:gd name="connsiteY8" fmla="*/ 1573346 h 2060996"/>
                  <a:gd name="connsiteX9" fmla="*/ 1576583 w 1604456"/>
                  <a:gd name="connsiteY9" fmla="*/ 1591625 h 2060996"/>
                  <a:gd name="connsiteX10" fmla="*/ 1508883 w 1604456"/>
                  <a:gd name="connsiteY10" fmla="*/ 1590948 h 2060996"/>
                  <a:gd name="connsiteX11" fmla="*/ 1205588 w 1604456"/>
                  <a:gd name="connsiteY11" fmla="*/ 1598395 h 2060996"/>
                  <a:gd name="connsiteX12" fmla="*/ 412823 w 1604456"/>
                  <a:gd name="connsiteY12" fmla="*/ 1862424 h 2060996"/>
                  <a:gd name="connsiteX13" fmla="*/ 115620 w 1604456"/>
                  <a:gd name="connsiteY13" fmla="*/ 2027612 h 2060996"/>
                  <a:gd name="connsiteX14" fmla="*/ 28287 w 1604456"/>
                  <a:gd name="connsiteY14" fmla="*/ 2060108 h 2060996"/>
                  <a:gd name="connsiteX15" fmla="*/ 1207 w 1604456"/>
                  <a:gd name="connsiteY15" fmla="*/ 2048599 h 2060996"/>
                  <a:gd name="connsiteX16" fmla="*/ 9330 w 1604456"/>
                  <a:gd name="connsiteY16" fmla="*/ 2029643 h 2060996"/>
                  <a:gd name="connsiteX17" fmla="*/ 86508 w 1604456"/>
                  <a:gd name="connsiteY17" fmla="*/ 1829251 h 2060996"/>
                  <a:gd name="connsiteX18" fmla="*/ 67553 w 1604456"/>
                  <a:gd name="connsiteY18" fmla="*/ 1343166 h 2060996"/>
                  <a:gd name="connsiteX19" fmla="*/ 108850 w 1604456"/>
                  <a:gd name="connsiteY19" fmla="*/ 962693 h 2060996"/>
                  <a:gd name="connsiteX20" fmla="*/ 142023 w 1604456"/>
                  <a:gd name="connsiteY20" fmla="*/ 621485 h 2060996"/>
                  <a:gd name="connsiteX21" fmla="*/ 204983 w 1604456"/>
                  <a:gd name="connsiteY21" fmla="*/ 77855 h 2060996"/>
                  <a:gd name="connsiteX22" fmla="*/ 235448 w 1604456"/>
                  <a:gd name="connsiteY22" fmla="*/ 0 h 2060996"/>
                  <a:gd name="connsiteX23" fmla="*/ 226648 w 1604456"/>
                  <a:gd name="connsiteY23" fmla="*/ 123214 h 2060996"/>
                  <a:gd name="connsiteX24" fmla="*/ 186028 w 1604456"/>
                  <a:gd name="connsiteY24" fmla="*/ 494886 h 2060996"/>
                  <a:gd name="connsiteX25" fmla="*/ 175873 w 1604456"/>
                  <a:gd name="connsiteY25" fmla="*/ 619454 h 2060996"/>
                  <a:gd name="connsiteX26" fmla="*/ 196860 w 1604456"/>
                  <a:gd name="connsiteY26" fmla="*/ 674968 h 2060996"/>
                  <a:gd name="connsiteX27" fmla="*/ 245603 w 1604456"/>
                  <a:gd name="connsiteY27" fmla="*/ 658720 h 2060996"/>
                  <a:gd name="connsiteX28" fmla="*/ 296378 w 1604456"/>
                  <a:gd name="connsiteY28" fmla="*/ 630286 h 2060996"/>
                  <a:gd name="connsiteX29" fmla="*/ 324135 w 1604456"/>
                  <a:gd name="connsiteY29" fmla="*/ 624870 h 2060996"/>
                  <a:gd name="connsiteX30" fmla="*/ 324135 w 1604456"/>
                  <a:gd name="connsiteY30" fmla="*/ 654658 h 2060996"/>
                  <a:gd name="connsiteX31" fmla="*/ 242218 w 1604456"/>
                  <a:gd name="connsiteY31" fmla="*/ 891608 h 2060996"/>
                  <a:gd name="connsiteX32" fmla="*/ 158270 w 1604456"/>
                  <a:gd name="connsiteY32" fmla="*/ 1354675 h 2060996"/>
                  <a:gd name="connsiteX33" fmla="*/ 158270 w 1604456"/>
                  <a:gd name="connsiteY33" fmla="*/ 1377016 h 2060996"/>
                  <a:gd name="connsiteX34" fmla="*/ 171133 w 1604456"/>
                  <a:gd name="connsiteY34" fmla="*/ 1402065 h 2060996"/>
                  <a:gd name="connsiteX35" fmla="*/ 188058 w 1604456"/>
                  <a:gd name="connsiteY35" fmla="*/ 1383786 h 2060996"/>
                  <a:gd name="connsiteX36" fmla="*/ 263883 w 1604456"/>
                  <a:gd name="connsiteY36" fmla="*/ 1226045 h 2060996"/>
                  <a:gd name="connsiteX37" fmla="*/ 293670 w 1604456"/>
                  <a:gd name="connsiteY37" fmla="*/ 1175947 h 2060996"/>
                  <a:gd name="connsiteX38" fmla="*/ 318043 w 1604456"/>
                  <a:gd name="connsiteY38" fmla="*/ 1159022 h 2060996"/>
                  <a:gd name="connsiteX39" fmla="*/ 337675 w 1604456"/>
                  <a:gd name="connsiteY39" fmla="*/ 1186102 h 2060996"/>
                  <a:gd name="connsiteX40" fmla="*/ 343091 w 1604456"/>
                  <a:gd name="connsiteY40" fmla="*/ 1462318 h 2060996"/>
                  <a:gd name="connsiteX41" fmla="*/ 320750 w 1604456"/>
                  <a:gd name="connsiteY41" fmla="*/ 1683696 h 2060996"/>
                  <a:gd name="connsiteX42" fmla="*/ 381680 w 1604456"/>
                  <a:gd name="connsiteY42" fmla="*/ 1730410 h 2060996"/>
                  <a:gd name="connsiteX43" fmla="*/ 527912 w 1604456"/>
                  <a:gd name="connsiteY43" fmla="*/ 1738534 h 2060996"/>
                  <a:gd name="connsiteX44" fmla="*/ 624046 w 1604456"/>
                  <a:gd name="connsiteY44" fmla="*/ 1727701 h 2060996"/>
                  <a:gd name="connsiteX45" fmla="*/ 735074 w 1604456"/>
                  <a:gd name="connsiteY45" fmla="*/ 1637661 h 2060996"/>
                  <a:gd name="connsiteX46" fmla="*/ 936142 w 1604456"/>
                  <a:gd name="connsiteY46" fmla="*/ 1474504 h 2060996"/>
                  <a:gd name="connsiteX47" fmla="*/ 960514 w 1604456"/>
                  <a:gd name="connsiteY47" fmla="*/ 1464349 h 2060996"/>
                  <a:gd name="connsiteX48" fmla="*/ 967962 w 1604456"/>
                  <a:gd name="connsiteY48" fmla="*/ 1468411 h 2060996"/>
                  <a:gd name="connsiteX49" fmla="*/ 967962 w 1604456"/>
                  <a:gd name="connsiteY49" fmla="*/ 1468411 h 206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604456" h="2060996">
                    <a:moveTo>
                      <a:pt x="967962" y="1468411"/>
                    </a:moveTo>
                    <a:cubicBezTo>
                      <a:pt x="946297" y="1494137"/>
                      <a:pt x="924634" y="1520540"/>
                      <a:pt x="902969" y="1545589"/>
                    </a:cubicBezTo>
                    <a:cubicBezTo>
                      <a:pt x="892137" y="1558452"/>
                      <a:pt x="879274" y="1568607"/>
                      <a:pt x="870474" y="1582147"/>
                    </a:cubicBezTo>
                    <a:cubicBezTo>
                      <a:pt x="864381" y="1590948"/>
                      <a:pt x="854902" y="1602457"/>
                      <a:pt x="865057" y="1614643"/>
                    </a:cubicBezTo>
                    <a:cubicBezTo>
                      <a:pt x="873182" y="1623444"/>
                      <a:pt x="884690" y="1620059"/>
                      <a:pt x="894845" y="1615320"/>
                    </a:cubicBezTo>
                    <a:cubicBezTo>
                      <a:pt x="933434" y="1599072"/>
                      <a:pt x="972024" y="1582824"/>
                      <a:pt x="1011289" y="1566576"/>
                    </a:cubicBezTo>
                    <a:cubicBezTo>
                      <a:pt x="1166999" y="1502261"/>
                      <a:pt x="1329479" y="1488721"/>
                      <a:pt x="1495343" y="1512416"/>
                    </a:cubicBezTo>
                    <a:cubicBezTo>
                      <a:pt x="1528516" y="1517155"/>
                      <a:pt x="1557628" y="1534080"/>
                      <a:pt x="1586061" y="1550328"/>
                    </a:cubicBezTo>
                    <a:cubicBezTo>
                      <a:pt x="1594863" y="1555744"/>
                      <a:pt x="1605694" y="1561837"/>
                      <a:pt x="1604341" y="1573346"/>
                    </a:cubicBezTo>
                    <a:cubicBezTo>
                      <a:pt x="1602309" y="1587563"/>
                      <a:pt x="1588093" y="1590271"/>
                      <a:pt x="1576583" y="1591625"/>
                    </a:cubicBezTo>
                    <a:cubicBezTo>
                      <a:pt x="1554243" y="1592302"/>
                      <a:pt x="1531225" y="1594333"/>
                      <a:pt x="1508883" y="1590948"/>
                    </a:cubicBezTo>
                    <a:cubicBezTo>
                      <a:pt x="1407333" y="1574700"/>
                      <a:pt x="1305107" y="1583501"/>
                      <a:pt x="1205588" y="1598395"/>
                    </a:cubicBezTo>
                    <a:cubicBezTo>
                      <a:pt x="925310" y="1639015"/>
                      <a:pt x="669404" y="1752074"/>
                      <a:pt x="412823" y="1862424"/>
                    </a:cubicBezTo>
                    <a:cubicBezTo>
                      <a:pt x="307210" y="1907106"/>
                      <a:pt x="211076" y="1966682"/>
                      <a:pt x="115620" y="2027612"/>
                    </a:cubicBezTo>
                    <a:cubicBezTo>
                      <a:pt x="88540" y="2044537"/>
                      <a:pt x="58752" y="2052661"/>
                      <a:pt x="28287" y="2060108"/>
                    </a:cubicBezTo>
                    <a:cubicBezTo>
                      <a:pt x="17455" y="2062816"/>
                      <a:pt x="6623" y="2059431"/>
                      <a:pt x="1207" y="2048599"/>
                    </a:cubicBezTo>
                    <a:cubicBezTo>
                      <a:pt x="-2178" y="2040475"/>
                      <a:pt x="1884" y="2034382"/>
                      <a:pt x="9330" y="2029643"/>
                    </a:cubicBezTo>
                    <a:cubicBezTo>
                      <a:pt x="77030" y="1979545"/>
                      <a:pt x="83123" y="1903044"/>
                      <a:pt x="86508" y="1829251"/>
                    </a:cubicBezTo>
                    <a:cubicBezTo>
                      <a:pt x="94633" y="1666772"/>
                      <a:pt x="66875" y="1505646"/>
                      <a:pt x="67553" y="1343166"/>
                    </a:cubicBezTo>
                    <a:cubicBezTo>
                      <a:pt x="68230" y="1213859"/>
                      <a:pt x="91248" y="1088615"/>
                      <a:pt x="108850" y="962693"/>
                    </a:cubicBezTo>
                    <a:cubicBezTo>
                      <a:pt x="125098" y="849634"/>
                      <a:pt x="135930" y="735898"/>
                      <a:pt x="142023" y="621485"/>
                    </a:cubicBezTo>
                    <a:cubicBezTo>
                      <a:pt x="150823" y="439372"/>
                      <a:pt x="156240" y="256583"/>
                      <a:pt x="204983" y="77855"/>
                    </a:cubicBezTo>
                    <a:cubicBezTo>
                      <a:pt x="211076" y="52806"/>
                      <a:pt x="216493" y="26403"/>
                      <a:pt x="235448" y="0"/>
                    </a:cubicBezTo>
                    <a:cubicBezTo>
                      <a:pt x="246958" y="46713"/>
                      <a:pt x="233418" y="85302"/>
                      <a:pt x="226648" y="123214"/>
                    </a:cubicBezTo>
                    <a:cubicBezTo>
                      <a:pt x="204983" y="246428"/>
                      <a:pt x="179935" y="368964"/>
                      <a:pt x="186028" y="494886"/>
                    </a:cubicBezTo>
                    <a:cubicBezTo>
                      <a:pt x="188735" y="536860"/>
                      <a:pt x="174518" y="577480"/>
                      <a:pt x="175873" y="619454"/>
                    </a:cubicBezTo>
                    <a:cubicBezTo>
                      <a:pt x="176550" y="641118"/>
                      <a:pt x="176550" y="664136"/>
                      <a:pt x="196860" y="674968"/>
                    </a:cubicBezTo>
                    <a:cubicBezTo>
                      <a:pt x="215138" y="685123"/>
                      <a:pt x="230033" y="666167"/>
                      <a:pt x="245603" y="658720"/>
                    </a:cubicBezTo>
                    <a:cubicBezTo>
                      <a:pt x="262528" y="650596"/>
                      <a:pt x="278776" y="639087"/>
                      <a:pt x="296378" y="630286"/>
                    </a:cubicBezTo>
                    <a:cubicBezTo>
                      <a:pt x="305179" y="625547"/>
                      <a:pt x="314658" y="616069"/>
                      <a:pt x="324135" y="624870"/>
                    </a:cubicBezTo>
                    <a:cubicBezTo>
                      <a:pt x="332936" y="632994"/>
                      <a:pt x="327520" y="644503"/>
                      <a:pt x="324135" y="654658"/>
                    </a:cubicBezTo>
                    <a:cubicBezTo>
                      <a:pt x="296378" y="733867"/>
                      <a:pt x="269298" y="812399"/>
                      <a:pt x="242218" y="891608"/>
                    </a:cubicBezTo>
                    <a:cubicBezTo>
                      <a:pt x="190766" y="1041225"/>
                      <a:pt x="159625" y="1195580"/>
                      <a:pt x="158270" y="1354675"/>
                    </a:cubicBezTo>
                    <a:cubicBezTo>
                      <a:pt x="158270" y="1362122"/>
                      <a:pt x="158270" y="1370246"/>
                      <a:pt x="158270" y="1377016"/>
                    </a:cubicBezTo>
                    <a:cubicBezTo>
                      <a:pt x="158948" y="1387171"/>
                      <a:pt x="157593" y="1400034"/>
                      <a:pt x="171133" y="1402065"/>
                    </a:cubicBezTo>
                    <a:cubicBezTo>
                      <a:pt x="181965" y="1404096"/>
                      <a:pt x="184673" y="1391233"/>
                      <a:pt x="188058" y="1383786"/>
                    </a:cubicBezTo>
                    <a:cubicBezTo>
                      <a:pt x="213108" y="1330980"/>
                      <a:pt x="237480" y="1278851"/>
                      <a:pt x="263883" y="1226045"/>
                    </a:cubicBezTo>
                    <a:cubicBezTo>
                      <a:pt x="272006" y="1209120"/>
                      <a:pt x="283515" y="1192872"/>
                      <a:pt x="293670" y="1175947"/>
                    </a:cubicBezTo>
                    <a:cubicBezTo>
                      <a:pt x="299086" y="1165792"/>
                      <a:pt x="305179" y="1156991"/>
                      <a:pt x="318043" y="1159022"/>
                    </a:cubicBezTo>
                    <a:cubicBezTo>
                      <a:pt x="332259" y="1161730"/>
                      <a:pt x="336321" y="1174593"/>
                      <a:pt x="337675" y="1186102"/>
                    </a:cubicBezTo>
                    <a:cubicBezTo>
                      <a:pt x="353923" y="1277497"/>
                      <a:pt x="351215" y="1370246"/>
                      <a:pt x="343091" y="1462318"/>
                    </a:cubicBezTo>
                    <a:cubicBezTo>
                      <a:pt x="336998" y="1536111"/>
                      <a:pt x="319396" y="1609227"/>
                      <a:pt x="320750" y="1683696"/>
                    </a:cubicBezTo>
                    <a:cubicBezTo>
                      <a:pt x="321428" y="1736502"/>
                      <a:pt x="334968" y="1748011"/>
                      <a:pt x="381680" y="1730410"/>
                    </a:cubicBezTo>
                    <a:cubicBezTo>
                      <a:pt x="432455" y="1710776"/>
                      <a:pt x="477814" y="1699267"/>
                      <a:pt x="527912" y="1738534"/>
                    </a:cubicBezTo>
                    <a:cubicBezTo>
                      <a:pt x="557700" y="1762905"/>
                      <a:pt x="594258" y="1746657"/>
                      <a:pt x="624046" y="1727701"/>
                    </a:cubicBezTo>
                    <a:cubicBezTo>
                      <a:pt x="664666" y="1701976"/>
                      <a:pt x="701224" y="1672187"/>
                      <a:pt x="735074" y="1637661"/>
                    </a:cubicBezTo>
                    <a:cubicBezTo>
                      <a:pt x="795327" y="1576054"/>
                      <a:pt x="858287" y="1515801"/>
                      <a:pt x="936142" y="1474504"/>
                    </a:cubicBezTo>
                    <a:cubicBezTo>
                      <a:pt x="944267" y="1471119"/>
                      <a:pt x="952390" y="1468411"/>
                      <a:pt x="960514" y="1464349"/>
                    </a:cubicBezTo>
                    <a:cubicBezTo>
                      <a:pt x="962545" y="1462995"/>
                      <a:pt x="965254" y="1465703"/>
                      <a:pt x="967962" y="1468411"/>
                    </a:cubicBezTo>
                    <a:lnTo>
                      <a:pt x="967962" y="146841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6158BDB-AEF6-4D46-9252-F2B8E33D7B64}"/>
                  </a:ext>
                </a:extLst>
              </p:cNvPr>
              <p:cNvSpPr/>
              <p:nvPr/>
            </p:nvSpPr>
            <p:spPr>
              <a:xfrm>
                <a:off x="7648703" y="5213321"/>
                <a:ext cx="547144" cy="748473"/>
              </a:xfrm>
              <a:custGeom>
                <a:avLst/>
                <a:gdLst>
                  <a:gd name="connsiteX0" fmla="*/ 135380 w 823917"/>
                  <a:gd name="connsiteY0" fmla="*/ 228161 h 1127087"/>
                  <a:gd name="connsiteX1" fmla="*/ 288382 w 823917"/>
                  <a:gd name="connsiteY1" fmla="*/ 31154 h 1127087"/>
                  <a:gd name="connsiteX2" fmla="*/ 307338 w 823917"/>
                  <a:gd name="connsiteY2" fmla="*/ 1366 h 1127087"/>
                  <a:gd name="connsiteX3" fmla="*/ 444092 w 823917"/>
                  <a:gd name="connsiteY3" fmla="*/ 23707 h 1127087"/>
                  <a:gd name="connsiteX4" fmla="*/ 282966 w 823917"/>
                  <a:gd name="connsiteY4" fmla="*/ 191602 h 1127087"/>
                  <a:gd name="connsiteX5" fmla="*/ 127256 w 823917"/>
                  <a:gd name="connsiteY5" fmla="*/ 515208 h 1127087"/>
                  <a:gd name="connsiteX6" fmla="*/ 127256 w 823917"/>
                  <a:gd name="connsiteY6" fmla="*/ 714923 h 1127087"/>
                  <a:gd name="connsiteX7" fmla="*/ 212558 w 823917"/>
                  <a:gd name="connsiteY7" fmla="*/ 739972 h 1127087"/>
                  <a:gd name="connsiteX8" fmla="*/ 278227 w 823917"/>
                  <a:gd name="connsiteY8" fmla="*/ 693936 h 1127087"/>
                  <a:gd name="connsiteX9" fmla="*/ 289059 w 823917"/>
                  <a:gd name="connsiteY9" fmla="*/ 773145 h 1127087"/>
                  <a:gd name="connsiteX10" fmla="*/ 362852 w 823917"/>
                  <a:gd name="connsiteY10" fmla="*/ 915315 h 1127087"/>
                  <a:gd name="connsiteX11" fmla="*/ 635683 w 823917"/>
                  <a:gd name="connsiteY11" fmla="*/ 1017541 h 1127087"/>
                  <a:gd name="connsiteX12" fmla="*/ 717599 w 823917"/>
                  <a:gd name="connsiteY12" fmla="*/ 983691 h 1127087"/>
                  <a:gd name="connsiteX13" fmla="*/ 696612 w 823917"/>
                  <a:gd name="connsiteY13" fmla="*/ 897036 h 1127087"/>
                  <a:gd name="connsiteX14" fmla="*/ 446123 w 823917"/>
                  <a:gd name="connsiteY14" fmla="*/ 626913 h 1127087"/>
                  <a:gd name="connsiteX15" fmla="*/ 446800 w 823917"/>
                  <a:gd name="connsiteY15" fmla="*/ 593063 h 1127087"/>
                  <a:gd name="connsiteX16" fmla="*/ 478619 w 823917"/>
                  <a:gd name="connsiteY16" fmla="*/ 601187 h 1127087"/>
                  <a:gd name="connsiteX17" fmla="*/ 746033 w 823917"/>
                  <a:gd name="connsiteY17" fmla="*/ 866571 h 1127087"/>
                  <a:gd name="connsiteX18" fmla="*/ 790716 w 823917"/>
                  <a:gd name="connsiteY18" fmla="*/ 1022280 h 1127087"/>
                  <a:gd name="connsiteX19" fmla="*/ 814410 w 823917"/>
                  <a:gd name="connsiteY19" fmla="*/ 1106905 h 1127087"/>
                  <a:gd name="connsiteX20" fmla="*/ 802901 w 823917"/>
                  <a:gd name="connsiteY20" fmla="*/ 1126538 h 1127087"/>
                  <a:gd name="connsiteX21" fmla="*/ 135380 w 823917"/>
                  <a:gd name="connsiteY21" fmla="*/ 1090657 h 1127087"/>
                  <a:gd name="connsiteX22" fmla="*/ 48047 w 823917"/>
                  <a:gd name="connsiteY22" fmla="*/ 773822 h 1127087"/>
                  <a:gd name="connsiteX23" fmla="*/ 1334 w 823917"/>
                  <a:gd name="connsiteY23" fmla="*/ 527394 h 1127087"/>
                  <a:gd name="connsiteX24" fmla="*/ 73097 w 823917"/>
                  <a:gd name="connsiteY24" fmla="*/ 278935 h 1127087"/>
                  <a:gd name="connsiteX25" fmla="*/ 135380 w 823917"/>
                  <a:gd name="connsiteY25" fmla="*/ 228161 h 1127087"/>
                  <a:gd name="connsiteX26" fmla="*/ 135380 w 823917"/>
                  <a:gd name="connsiteY26" fmla="*/ 228161 h 112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3917" h="1127087">
                    <a:moveTo>
                      <a:pt x="135380" y="228161"/>
                    </a:moveTo>
                    <a:cubicBezTo>
                      <a:pt x="213912" y="174001"/>
                      <a:pt x="266041" y="129996"/>
                      <a:pt x="288382" y="31154"/>
                    </a:cubicBezTo>
                    <a:cubicBezTo>
                      <a:pt x="291090" y="20322"/>
                      <a:pt x="301245" y="11521"/>
                      <a:pt x="307338" y="1366"/>
                    </a:cubicBezTo>
                    <a:cubicBezTo>
                      <a:pt x="345927" y="-2019"/>
                      <a:pt x="456955" y="-665"/>
                      <a:pt x="444092" y="23707"/>
                    </a:cubicBezTo>
                    <a:cubicBezTo>
                      <a:pt x="436645" y="36570"/>
                      <a:pt x="329679" y="150306"/>
                      <a:pt x="282966" y="191602"/>
                    </a:cubicBezTo>
                    <a:cubicBezTo>
                      <a:pt x="184801" y="278258"/>
                      <a:pt x="146212" y="391317"/>
                      <a:pt x="127256" y="515208"/>
                    </a:cubicBezTo>
                    <a:cubicBezTo>
                      <a:pt x="117101" y="581554"/>
                      <a:pt x="111008" y="648577"/>
                      <a:pt x="127256" y="714923"/>
                    </a:cubicBezTo>
                    <a:cubicBezTo>
                      <a:pt x="140796" y="771791"/>
                      <a:pt x="168553" y="778561"/>
                      <a:pt x="212558" y="739972"/>
                    </a:cubicBezTo>
                    <a:cubicBezTo>
                      <a:pt x="233545" y="721693"/>
                      <a:pt x="250470" y="682427"/>
                      <a:pt x="278227" y="693936"/>
                    </a:cubicBezTo>
                    <a:cubicBezTo>
                      <a:pt x="305307" y="705445"/>
                      <a:pt x="289059" y="745388"/>
                      <a:pt x="289059" y="773145"/>
                    </a:cubicBezTo>
                    <a:cubicBezTo>
                      <a:pt x="289736" y="833397"/>
                      <a:pt x="318170" y="880111"/>
                      <a:pt x="362852" y="915315"/>
                    </a:cubicBezTo>
                    <a:cubicBezTo>
                      <a:pt x="442738" y="977599"/>
                      <a:pt x="534810" y="1010094"/>
                      <a:pt x="635683" y="1017541"/>
                    </a:cubicBezTo>
                    <a:cubicBezTo>
                      <a:pt x="668178" y="1020249"/>
                      <a:pt x="703382" y="1012802"/>
                      <a:pt x="717599" y="983691"/>
                    </a:cubicBezTo>
                    <a:cubicBezTo>
                      <a:pt x="731817" y="953904"/>
                      <a:pt x="717599" y="925470"/>
                      <a:pt x="696612" y="897036"/>
                    </a:cubicBezTo>
                    <a:cubicBezTo>
                      <a:pt x="639744" y="822566"/>
                      <a:pt x="469818" y="677688"/>
                      <a:pt x="446123" y="626913"/>
                    </a:cubicBezTo>
                    <a:cubicBezTo>
                      <a:pt x="440707" y="616081"/>
                      <a:pt x="437999" y="601864"/>
                      <a:pt x="446800" y="593063"/>
                    </a:cubicBezTo>
                    <a:cubicBezTo>
                      <a:pt x="457632" y="582908"/>
                      <a:pt x="469141" y="595094"/>
                      <a:pt x="478619" y="601187"/>
                    </a:cubicBezTo>
                    <a:cubicBezTo>
                      <a:pt x="533456" y="636391"/>
                      <a:pt x="702706" y="823242"/>
                      <a:pt x="746033" y="866571"/>
                    </a:cubicBezTo>
                    <a:cubicBezTo>
                      <a:pt x="790716" y="910575"/>
                      <a:pt x="817795" y="958642"/>
                      <a:pt x="790716" y="1022280"/>
                    </a:cubicBezTo>
                    <a:cubicBezTo>
                      <a:pt x="776498" y="1054776"/>
                      <a:pt x="793423" y="1085241"/>
                      <a:pt x="814410" y="1106905"/>
                    </a:cubicBezTo>
                    <a:cubicBezTo>
                      <a:pt x="835397" y="1127892"/>
                      <a:pt x="817118" y="1126538"/>
                      <a:pt x="802901" y="1126538"/>
                    </a:cubicBezTo>
                    <a:cubicBezTo>
                      <a:pt x="737232" y="1131277"/>
                      <a:pt x="136734" y="1104197"/>
                      <a:pt x="135380" y="1090657"/>
                    </a:cubicBezTo>
                    <a:cubicBezTo>
                      <a:pt x="118455" y="993846"/>
                      <a:pt x="73097" y="869279"/>
                      <a:pt x="48047" y="773822"/>
                    </a:cubicBezTo>
                    <a:cubicBezTo>
                      <a:pt x="26383" y="692582"/>
                      <a:pt x="7428" y="611342"/>
                      <a:pt x="1334" y="527394"/>
                    </a:cubicBezTo>
                    <a:cubicBezTo>
                      <a:pt x="-6112" y="436676"/>
                      <a:pt x="17583" y="352728"/>
                      <a:pt x="73097" y="278935"/>
                    </a:cubicBezTo>
                    <a:cubicBezTo>
                      <a:pt x="83928" y="264041"/>
                      <a:pt x="112362" y="246440"/>
                      <a:pt x="135380" y="228161"/>
                    </a:cubicBezTo>
                    <a:lnTo>
                      <a:pt x="135380" y="22816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3CCA5DF-4596-4251-B19C-DBECE82B6AFE}"/>
                  </a:ext>
                </a:extLst>
              </p:cNvPr>
              <p:cNvSpPr/>
              <p:nvPr/>
            </p:nvSpPr>
            <p:spPr>
              <a:xfrm>
                <a:off x="8440849" y="5631438"/>
                <a:ext cx="302567" cy="72199"/>
              </a:xfrm>
              <a:custGeom>
                <a:avLst/>
                <a:gdLst>
                  <a:gd name="connsiteX0" fmla="*/ 314805 w 455620"/>
                  <a:gd name="connsiteY0" fmla="*/ 0 h 108721"/>
                  <a:gd name="connsiteX1" fmla="*/ 455620 w 455620"/>
                  <a:gd name="connsiteY1" fmla="*/ 82594 h 108721"/>
                  <a:gd name="connsiteX2" fmla="*/ 270123 w 455620"/>
                  <a:gd name="connsiteY2" fmla="*/ 83948 h 108721"/>
                  <a:gd name="connsiteX3" fmla="*/ 0 w 455620"/>
                  <a:gd name="connsiteY3" fmla="*/ 58899 h 108721"/>
                  <a:gd name="connsiteX4" fmla="*/ 261999 w 455620"/>
                  <a:gd name="connsiteY4" fmla="*/ 1354 h 108721"/>
                  <a:gd name="connsiteX5" fmla="*/ 314805 w 455620"/>
                  <a:gd name="connsiteY5" fmla="*/ 0 h 108721"/>
                  <a:gd name="connsiteX6" fmla="*/ 314805 w 455620"/>
                  <a:gd name="connsiteY6" fmla="*/ 0 h 10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620" h="108721">
                    <a:moveTo>
                      <a:pt x="314805" y="0"/>
                    </a:moveTo>
                    <a:cubicBezTo>
                      <a:pt x="370319" y="7447"/>
                      <a:pt x="420417" y="27080"/>
                      <a:pt x="455620" y="82594"/>
                    </a:cubicBezTo>
                    <a:cubicBezTo>
                      <a:pt x="398753" y="114413"/>
                      <a:pt x="333084" y="119829"/>
                      <a:pt x="270123" y="83948"/>
                    </a:cubicBezTo>
                    <a:cubicBezTo>
                      <a:pt x="182790" y="44005"/>
                      <a:pt x="91395" y="8801"/>
                      <a:pt x="0" y="58899"/>
                    </a:cubicBezTo>
                    <a:cubicBezTo>
                      <a:pt x="68377" y="7447"/>
                      <a:pt x="155710" y="7447"/>
                      <a:pt x="261999" y="1354"/>
                    </a:cubicBezTo>
                    <a:cubicBezTo>
                      <a:pt x="279601" y="0"/>
                      <a:pt x="297203" y="0"/>
                      <a:pt x="314805" y="0"/>
                    </a:cubicBezTo>
                    <a:lnTo>
                      <a:pt x="3148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C9FE2-F8C1-45B3-916A-1212E9A70FC9}"/>
                </a:ext>
              </a:extLst>
            </p:cNvPr>
            <p:cNvGrpSpPr/>
            <p:nvPr/>
          </p:nvGrpSpPr>
          <p:grpSpPr>
            <a:xfrm>
              <a:off x="8329747" y="4142405"/>
              <a:ext cx="2189032" cy="490333"/>
              <a:chOff x="8311497" y="5660309"/>
              <a:chExt cx="2189032" cy="49033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AC5123-E705-4CDE-A943-A03924C9838B}"/>
                  </a:ext>
                </a:extLst>
              </p:cNvPr>
              <p:cNvSpPr/>
              <p:nvPr/>
            </p:nvSpPr>
            <p:spPr>
              <a:xfrm>
                <a:off x="8311497" y="5660309"/>
                <a:ext cx="849129" cy="394227"/>
              </a:xfrm>
              <a:custGeom>
                <a:avLst/>
                <a:gdLst>
                  <a:gd name="connsiteX0" fmla="*/ 479574 w 849129"/>
                  <a:gd name="connsiteY0" fmla="*/ 322251 h 394227"/>
                  <a:gd name="connsiteX1" fmla="*/ 483171 w 849129"/>
                  <a:gd name="connsiteY1" fmla="*/ 367209 h 394227"/>
                  <a:gd name="connsiteX2" fmla="*/ 381566 w 849129"/>
                  <a:gd name="connsiteY2" fmla="*/ 357768 h 394227"/>
                  <a:gd name="connsiteX3" fmla="*/ 417982 w 849129"/>
                  <a:gd name="connsiteY3" fmla="*/ 364062 h 394227"/>
                  <a:gd name="connsiteX4" fmla="*/ 479574 w 849129"/>
                  <a:gd name="connsiteY4" fmla="*/ 322251 h 394227"/>
                  <a:gd name="connsiteX5" fmla="*/ 293000 w 849129"/>
                  <a:gd name="connsiteY5" fmla="*/ 315057 h 394227"/>
                  <a:gd name="connsiteX6" fmla="*/ 298395 w 849129"/>
                  <a:gd name="connsiteY6" fmla="*/ 357767 h 394227"/>
                  <a:gd name="connsiteX7" fmla="*/ 199487 w 849129"/>
                  <a:gd name="connsiteY7" fmla="*/ 360015 h 394227"/>
                  <a:gd name="connsiteX8" fmla="*/ 234554 w 849129"/>
                  <a:gd name="connsiteY8" fmla="*/ 361364 h 394227"/>
                  <a:gd name="connsiteX9" fmla="*/ 293000 w 849129"/>
                  <a:gd name="connsiteY9" fmla="*/ 315057 h 394227"/>
                  <a:gd name="connsiteX10" fmla="*/ 648617 w 849129"/>
                  <a:gd name="connsiteY10" fmla="*/ 294826 h 394227"/>
                  <a:gd name="connsiteX11" fmla="*/ 656710 w 849129"/>
                  <a:gd name="connsiteY11" fmla="*/ 318654 h 394227"/>
                  <a:gd name="connsiteX12" fmla="*/ 662105 w 849129"/>
                  <a:gd name="connsiteY12" fmla="*/ 346528 h 394227"/>
                  <a:gd name="connsiteX13" fmla="*/ 637378 w 849129"/>
                  <a:gd name="connsiteY13" fmla="*/ 383844 h 394227"/>
                  <a:gd name="connsiteX14" fmla="*/ 543865 w 849129"/>
                  <a:gd name="connsiteY14" fmla="*/ 365860 h 394227"/>
                  <a:gd name="connsiteX15" fmla="*/ 520487 w 849129"/>
                  <a:gd name="connsiteY15" fmla="*/ 331692 h 394227"/>
                  <a:gd name="connsiteX16" fmla="*/ 547012 w 849129"/>
                  <a:gd name="connsiteY16" fmla="*/ 355070 h 394227"/>
                  <a:gd name="connsiteX17" fmla="*/ 609953 w 849129"/>
                  <a:gd name="connsiteY17" fmla="*/ 364511 h 394227"/>
                  <a:gd name="connsiteX18" fmla="*/ 645021 w 849129"/>
                  <a:gd name="connsiteY18" fmla="*/ 329444 h 394227"/>
                  <a:gd name="connsiteX19" fmla="*/ 648617 w 849129"/>
                  <a:gd name="connsiteY19" fmla="*/ 294826 h 394227"/>
                  <a:gd name="connsiteX20" fmla="*/ 93836 w 849129"/>
                  <a:gd name="connsiteY20" fmla="*/ 230537 h 394227"/>
                  <a:gd name="connsiteX21" fmla="*/ 106424 w 849129"/>
                  <a:gd name="connsiteY21" fmla="*/ 243126 h 394227"/>
                  <a:gd name="connsiteX22" fmla="*/ 124407 w 849129"/>
                  <a:gd name="connsiteY22" fmla="*/ 278642 h 394227"/>
                  <a:gd name="connsiteX23" fmla="*/ 158126 w 849129"/>
                  <a:gd name="connsiteY23" fmla="*/ 316857 h 394227"/>
                  <a:gd name="connsiteX24" fmla="*/ 86643 w 849129"/>
                  <a:gd name="connsiteY24" fmla="*/ 249869 h 394227"/>
                  <a:gd name="connsiteX25" fmla="*/ 93836 w 849129"/>
                  <a:gd name="connsiteY25" fmla="*/ 230537 h 394227"/>
                  <a:gd name="connsiteX26" fmla="*/ 237096 w 849129"/>
                  <a:gd name="connsiteY26" fmla="*/ 101633 h 394227"/>
                  <a:gd name="connsiteX27" fmla="*/ 241747 w 849129"/>
                  <a:gd name="connsiteY27" fmla="*/ 110049 h 394227"/>
                  <a:gd name="connsiteX28" fmla="*/ 292550 w 849129"/>
                  <a:gd name="connsiteY28" fmla="*/ 243125 h 394227"/>
                  <a:gd name="connsiteX29" fmla="*/ 260180 w 849129"/>
                  <a:gd name="connsiteY29" fmla="*/ 257961 h 394227"/>
                  <a:gd name="connsiteX30" fmla="*/ 223314 w 849129"/>
                  <a:gd name="connsiteY30" fmla="*/ 113646 h 394227"/>
                  <a:gd name="connsiteX31" fmla="*/ 237096 w 849129"/>
                  <a:gd name="connsiteY31" fmla="*/ 101633 h 394227"/>
                  <a:gd name="connsiteX32" fmla="*/ 392806 w 849129"/>
                  <a:gd name="connsiteY32" fmla="*/ 72733 h 394227"/>
                  <a:gd name="connsiteX33" fmla="*/ 403147 w 849129"/>
                  <a:gd name="connsiteY33" fmla="*/ 79028 h 394227"/>
                  <a:gd name="connsiteX34" fmla="*/ 456646 w 849129"/>
                  <a:gd name="connsiteY34" fmla="*/ 189625 h 394227"/>
                  <a:gd name="connsiteX35" fmla="*/ 440911 w 849129"/>
                  <a:gd name="connsiteY35" fmla="*/ 197717 h 394227"/>
                  <a:gd name="connsiteX36" fmla="*/ 426974 w 849129"/>
                  <a:gd name="connsiteY36" fmla="*/ 212553 h 394227"/>
                  <a:gd name="connsiteX37" fmla="*/ 388759 w 849129"/>
                  <a:gd name="connsiteY37" fmla="*/ 89368 h 394227"/>
                  <a:gd name="connsiteX38" fmla="*/ 392806 w 849129"/>
                  <a:gd name="connsiteY38" fmla="*/ 72733 h 394227"/>
                  <a:gd name="connsiteX39" fmla="*/ 547012 w 849129"/>
                  <a:gd name="connsiteY39" fmla="*/ 43062 h 394227"/>
                  <a:gd name="connsiteX40" fmla="*/ 617596 w 849129"/>
                  <a:gd name="connsiteY40" fmla="*/ 134777 h 394227"/>
                  <a:gd name="connsiteX41" fmla="*/ 726844 w 849129"/>
                  <a:gd name="connsiteY41" fmla="*/ 327646 h 394227"/>
                  <a:gd name="connsiteX42" fmla="*/ 801924 w 849129"/>
                  <a:gd name="connsiteY42" fmla="*/ 373503 h 394227"/>
                  <a:gd name="connsiteX43" fmla="*/ 849129 w 849129"/>
                  <a:gd name="connsiteY43" fmla="*/ 339784 h 394227"/>
                  <a:gd name="connsiteX44" fmla="*/ 843284 w 849129"/>
                  <a:gd name="connsiteY44" fmla="*/ 367209 h 394227"/>
                  <a:gd name="connsiteX45" fmla="*/ 730889 w 849129"/>
                  <a:gd name="connsiteY45" fmla="*/ 361814 h 394227"/>
                  <a:gd name="connsiteX46" fmla="*/ 662104 w 849129"/>
                  <a:gd name="connsiteY46" fmla="*/ 255713 h 394227"/>
                  <a:gd name="connsiteX47" fmla="*/ 547012 w 849129"/>
                  <a:gd name="connsiteY47" fmla="*/ 43062 h 394227"/>
                  <a:gd name="connsiteX48" fmla="*/ 181672 w 849129"/>
                  <a:gd name="connsiteY48" fmla="*/ 2318 h 394227"/>
                  <a:gd name="connsiteX49" fmla="*/ 316378 w 849129"/>
                  <a:gd name="connsiteY49" fmla="*/ 28674 h 394227"/>
                  <a:gd name="connsiteX50" fmla="*/ 280411 w 849129"/>
                  <a:gd name="connsiteY50" fmla="*/ 38116 h 394227"/>
                  <a:gd name="connsiteX51" fmla="*/ 190046 w 849129"/>
                  <a:gd name="connsiteY51" fmla="*/ 58796 h 394227"/>
                  <a:gd name="connsiteX52" fmla="*/ 64163 w 849129"/>
                  <a:gd name="connsiteY52" fmla="*/ 215700 h 394227"/>
                  <a:gd name="connsiteX53" fmla="*/ 60567 w 849129"/>
                  <a:gd name="connsiteY53" fmla="*/ 314608 h 394227"/>
                  <a:gd name="connsiteX54" fmla="*/ 20105 w 849129"/>
                  <a:gd name="connsiteY54" fmla="*/ 287633 h 394227"/>
                  <a:gd name="connsiteX55" fmla="*/ 1672 w 849129"/>
                  <a:gd name="connsiteY55" fmla="*/ 179284 h 394227"/>
                  <a:gd name="connsiteX56" fmla="*/ 60117 w 849129"/>
                  <a:gd name="connsiteY56" fmla="*/ 64641 h 394227"/>
                  <a:gd name="connsiteX57" fmla="*/ 181672 w 849129"/>
                  <a:gd name="connsiteY57" fmla="*/ 2318 h 39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849129" h="394227">
                    <a:moveTo>
                      <a:pt x="479574" y="322251"/>
                    </a:moveTo>
                    <a:cubicBezTo>
                      <a:pt x="487217" y="339785"/>
                      <a:pt x="490363" y="360016"/>
                      <a:pt x="483171" y="367209"/>
                    </a:cubicBezTo>
                    <a:cubicBezTo>
                      <a:pt x="460242" y="388789"/>
                      <a:pt x="416633" y="374852"/>
                      <a:pt x="381566" y="357768"/>
                    </a:cubicBezTo>
                    <a:cubicBezTo>
                      <a:pt x="389658" y="361814"/>
                      <a:pt x="411688" y="363612"/>
                      <a:pt x="417982" y="364062"/>
                    </a:cubicBezTo>
                    <a:cubicBezTo>
                      <a:pt x="456646" y="365860"/>
                      <a:pt x="480473" y="352822"/>
                      <a:pt x="479574" y="322251"/>
                    </a:cubicBezTo>
                    <a:close/>
                    <a:moveTo>
                      <a:pt x="293000" y="315057"/>
                    </a:moveTo>
                    <a:cubicBezTo>
                      <a:pt x="301541" y="332141"/>
                      <a:pt x="305138" y="350574"/>
                      <a:pt x="298395" y="357767"/>
                    </a:cubicBezTo>
                    <a:cubicBezTo>
                      <a:pt x="277264" y="380696"/>
                      <a:pt x="235903" y="374851"/>
                      <a:pt x="199487" y="360015"/>
                    </a:cubicBezTo>
                    <a:cubicBezTo>
                      <a:pt x="208029" y="363612"/>
                      <a:pt x="227811" y="361364"/>
                      <a:pt x="234554" y="361364"/>
                    </a:cubicBezTo>
                    <a:cubicBezTo>
                      <a:pt x="273218" y="360015"/>
                      <a:pt x="296147" y="345629"/>
                      <a:pt x="293000" y="315057"/>
                    </a:cubicBezTo>
                    <a:close/>
                    <a:moveTo>
                      <a:pt x="648617" y="294826"/>
                    </a:moveTo>
                    <a:cubicBezTo>
                      <a:pt x="652214" y="306066"/>
                      <a:pt x="654462" y="314158"/>
                      <a:pt x="656710" y="318654"/>
                    </a:cubicBezTo>
                    <a:cubicBezTo>
                      <a:pt x="659857" y="329894"/>
                      <a:pt x="661655" y="334839"/>
                      <a:pt x="662105" y="346528"/>
                    </a:cubicBezTo>
                    <a:cubicBezTo>
                      <a:pt x="661655" y="363163"/>
                      <a:pt x="653113" y="378449"/>
                      <a:pt x="637378" y="383844"/>
                    </a:cubicBezTo>
                    <a:cubicBezTo>
                      <a:pt x="605458" y="394633"/>
                      <a:pt x="565895" y="393734"/>
                      <a:pt x="543865" y="365860"/>
                    </a:cubicBezTo>
                    <a:cubicBezTo>
                      <a:pt x="529479" y="346978"/>
                      <a:pt x="520487" y="331692"/>
                      <a:pt x="520487" y="331692"/>
                    </a:cubicBezTo>
                    <a:cubicBezTo>
                      <a:pt x="531726" y="339784"/>
                      <a:pt x="541617" y="350574"/>
                      <a:pt x="547012" y="355070"/>
                    </a:cubicBezTo>
                    <a:cubicBezTo>
                      <a:pt x="566344" y="372154"/>
                      <a:pt x="584777" y="369007"/>
                      <a:pt x="609953" y="364511"/>
                    </a:cubicBezTo>
                    <a:cubicBezTo>
                      <a:pt x="635579" y="360016"/>
                      <a:pt x="637378" y="349226"/>
                      <a:pt x="645021" y="329444"/>
                    </a:cubicBezTo>
                    <a:cubicBezTo>
                      <a:pt x="648168" y="321352"/>
                      <a:pt x="647718" y="306965"/>
                      <a:pt x="648617" y="294826"/>
                    </a:cubicBezTo>
                    <a:close/>
                    <a:moveTo>
                      <a:pt x="93836" y="230537"/>
                    </a:moveTo>
                    <a:cubicBezTo>
                      <a:pt x="101928" y="228289"/>
                      <a:pt x="103727" y="237730"/>
                      <a:pt x="106424" y="243126"/>
                    </a:cubicBezTo>
                    <a:cubicBezTo>
                      <a:pt x="116764" y="262008"/>
                      <a:pt x="118113" y="266054"/>
                      <a:pt x="124407" y="278642"/>
                    </a:cubicBezTo>
                    <a:cubicBezTo>
                      <a:pt x="130252" y="291231"/>
                      <a:pt x="143739" y="302020"/>
                      <a:pt x="158126" y="316857"/>
                    </a:cubicBezTo>
                    <a:cubicBezTo>
                      <a:pt x="110470" y="308314"/>
                      <a:pt x="89340" y="286285"/>
                      <a:pt x="86643" y="249869"/>
                    </a:cubicBezTo>
                    <a:cubicBezTo>
                      <a:pt x="86193" y="242676"/>
                      <a:pt x="84395" y="232785"/>
                      <a:pt x="93836" y="230537"/>
                    </a:cubicBezTo>
                    <a:close/>
                    <a:moveTo>
                      <a:pt x="237096" y="101633"/>
                    </a:moveTo>
                    <a:cubicBezTo>
                      <a:pt x="238712" y="102828"/>
                      <a:pt x="240286" y="105441"/>
                      <a:pt x="241747" y="110049"/>
                    </a:cubicBezTo>
                    <a:cubicBezTo>
                      <a:pt x="257033" y="155007"/>
                      <a:pt x="267373" y="202663"/>
                      <a:pt x="292550" y="243125"/>
                    </a:cubicBezTo>
                    <a:cubicBezTo>
                      <a:pt x="293449" y="245373"/>
                      <a:pt x="260180" y="257961"/>
                      <a:pt x="260180" y="257961"/>
                    </a:cubicBezTo>
                    <a:cubicBezTo>
                      <a:pt x="210726" y="224692"/>
                      <a:pt x="195889" y="164448"/>
                      <a:pt x="223314" y="113646"/>
                    </a:cubicBezTo>
                    <a:cubicBezTo>
                      <a:pt x="227023" y="107239"/>
                      <a:pt x="232249" y="98051"/>
                      <a:pt x="237096" y="101633"/>
                    </a:cubicBezTo>
                    <a:close/>
                    <a:moveTo>
                      <a:pt x="392806" y="72733"/>
                    </a:moveTo>
                    <a:cubicBezTo>
                      <a:pt x="397302" y="70036"/>
                      <a:pt x="401348" y="74532"/>
                      <a:pt x="403147" y="79028"/>
                    </a:cubicBezTo>
                    <a:cubicBezTo>
                      <a:pt x="420680" y="114095"/>
                      <a:pt x="446306" y="149612"/>
                      <a:pt x="456646" y="189625"/>
                    </a:cubicBezTo>
                    <a:cubicBezTo>
                      <a:pt x="457096" y="190074"/>
                      <a:pt x="443159" y="195919"/>
                      <a:pt x="440911" y="197717"/>
                    </a:cubicBezTo>
                    <a:cubicBezTo>
                      <a:pt x="441361" y="197717"/>
                      <a:pt x="432818" y="208057"/>
                      <a:pt x="426974" y="212553"/>
                    </a:cubicBezTo>
                    <a:cubicBezTo>
                      <a:pt x="406743" y="174339"/>
                      <a:pt x="391907" y="135225"/>
                      <a:pt x="388759" y="89368"/>
                    </a:cubicBezTo>
                    <a:cubicBezTo>
                      <a:pt x="388310" y="83523"/>
                      <a:pt x="387411" y="75880"/>
                      <a:pt x="392806" y="72733"/>
                    </a:cubicBezTo>
                    <a:close/>
                    <a:moveTo>
                      <a:pt x="547012" y="43062"/>
                    </a:moveTo>
                    <a:cubicBezTo>
                      <a:pt x="580730" y="65991"/>
                      <a:pt x="598264" y="101058"/>
                      <a:pt x="617596" y="134777"/>
                    </a:cubicBezTo>
                    <a:cubicBezTo>
                      <a:pt x="654462" y="200415"/>
                      <a:pt x="690878" y="262008"/>
                      <a:pt x="726844" y="327646"/>
                    </a:cubicBezTo>
                    <a:cubicBezTo>
                      <a:pt x="747524" y="365410"/>
                      <a:pt x="770453" y="380246"/>
                      <a:pt x="801924" y="373503"/>
                    </a:cubicBezTo>
                    <a:cubicBezTo>
                      <a:pt x="822604" y="368557"/>
                      <a:pt x="849129" y="338436"/>
                      <a:pt x="849129" y="339784"/>
                    </a:cubicBezTo>
                    <a:cubicBezTo>
                      <a:pt x="849129" y="351923"/>
                      <a:pt x="849129" y="360015"/>
                      <a:pt x="843284" y="367209"/>
                    </a:cubicBezTo>
                    <a:cubicBezTo>
                      <a:pt x="837889" y="373503"/>
                      <a:pt x="781242" y="427902"/>
                      <a:pt x="730889" y="361814"/>
                    </a:cubicBezTo>
                    <a:cubicBezTo>
                      <a:pt x="721449" y="349675"/>
                      <a:pt x="682785" y="282239"/>
                      <a:pt x="662104" y="255713"/>
                    </a:cubicBezTo>
                    <a:cubicBezTo>
                      <a:pt x="646819" y="234583"/>
                      <a:pt x="607256" y="179285"/>
                      <a:pt x="547012" y="43062"/>
                    </a:cubicBezTo>
                    <a:close/>
                    <a:moveTo>
                      <a:pt x="181672" y="2318"/>
                    </a:moveTo>
                    <a:cubicBezTo>
                      <a:pt x="229946" y="-4483"/>
                      <a:pt x="280411" y="3498"/>
                      <a:pt x="316378" y="28674"/>
                    </a:cubicBezTo>
                    <a:cubicBezTo>
                      <a:pt x="306037" y="33620"/>
                      <a:pt x="290301" y="37217"/>
                      <a:pt x="280411" y="38116"/>
                    </a:cubicBezTo>
                    <a:cubicBezTo>
                      <a:pt x="249839" y="42162"/>
                      <a:pt x="218369" y="48906"/>
                      <a:pt x="190046" y="58796"/>
                    </a:cubicBezTo>
                    <a:cubicBezTo>
                      <a:pt x="116314" y="84423"/>
                      <a:pt x="70907" y="137473"/>
                      <a:pt x="64163" y="215700"/>
                    </a:cubicBezTo>
                    <a:cubicBezTo>
                      <a:pt x="61915" y="243574"/>
                      <a:pt x="56970" y="287183"/>
                      <a:pt x="60567" y="314608"/>
                    </a:cubicBezTo>
                    <a:cubicBezTo>
                      <a:pt x="45731" y="313259"/>
                      <a:pt x="24151" y="302020"/>
                      <a:pt x="20105" y="287633"/>
                    </a:cubicBezTo>
                    <a:cubicBezTo>
                      <a:pt x="20105" y="287633"/>
                      <a:pt x="-6871" y="221545"/>
                      <a:pt x="1672" y="179284"/>
                    </a:cubicBezTo>
                    <a:cubicBezTo>
                      <a:pt x="10663" y="135225"/>
                      <a:pt x="30445" y="97910"/>
                      <a:pt x="60117" y="64641"/>
                    </a:cubicBezTo>
                    <a:cubicBezTo>
                      <a:pt x="87317" y="30698"/>
                      <a:pt x="133399" y="9118"/>
                      <a:pt x="181672" y="2318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53A07F1-EDFE-4504-8106-9983AED4353E}"/>
                  </a:ext>
                </a:extLst>
              </p:cNvPr>
              <p:cNvSpPr/>
              <p:nvPr/>
            </p:nvSpPr>
            <p:spPr>
              <a:xfrm>
                <a:off x="8368917" y="5675344"/>
                <a:ext cx="791411" cy="377232"/>
              </a:xfrm>
              <a:custGeom>
                <a:avLst/>
                <a:gdLst>
                  <a:gd name="connsiteX0" fmla="*/ 609299 w 1191746"/>
                  <a:gd name="connsiteY0" fmla="*/ 543861 h 568055"/>
                  <a:gd name="connsiteX1" fmla="*/ 413647 w 1191746"/>
                  <a:gd name="connsiteY1" fmla="*/ 453820 h 568055"/>
                  <a:gd name="connsiteX2" fmla="*/ 368288 w 1191746"/>
                  <a:gd name="connsiteY2" fmla="*/ 385444 h 568055"/>
                  <a:gd name="connsiteX3" fmla="*/ 261999 w 1191746"/>
                  <a:gd name="connsiteY3" fmla="*/ 161357 h 568055"/>
                  <a:gd name="connsiteX4" fmla="*/ 249813 w 1191746"/>
                  <a:gd name="connsiteY4" fmla="*/ 264938 h 568055"/>
                  <a:gd name="connsiteX5" fmla="*/ 324283 w 1191746"/>
                  <a:gd name="connsiteY5" fmla="*/ 390183 h 568055"/>
                  <a:gd name="connsiteX6" fmla="*/ 356102 w 1191746"/>
                  <a:gd name="connsiteY6" fmla="*/ 456528 h 568055"/>
                  <a:gd name="connsiteX7" fmla="*/ 205131 w 1191746"/>
                  <a:gd name="connsiteY7" fmla="*/ 517458 h 568055"/>
                  <a:gd name="connsiteX8" fmla="*/ 66346 w 1191746"/>
                  <a:gd name="connsiteY8" fmla="*/ 455174 h 568055"/>
                  <a:gd name="connsiteX9" fmla="*/ 0 w 1191746"/>
                  <a:gd name="connsiteY9" fmla="*/ 453820 h 568055"/>
                  <a:gd name="connsiteX10" fmla="*/ 6093 w 1191746"/>
                  <a:gd name="connsiteY10" fmla="*/ 293371 h 568055"/>
                  <a:gd name="connsiteX11" fmla="*/ 202423 w 1191746"/>
                  <a:gd name="connsiteY11" fmla="*/ 55745 h 568055"/>
                  <a:gd name="connsiteX12" fmla="*/ 375734 w 1191746"/>
                  <a:gd name="connsiteY12" fmla="*/ 21218 h 568055"/>
                  <a:gd name="connsiteX13" fmla="*/ 565294 w 1191746"/>
                  <a:gd name="connsiteY13" fmla="*/ 20541 h 568055"/>
                  <a:gd name="connsiteX14" fmla="*/ 609976 w 1191746"/>
                  <a:gd name="connsiteY14" fmla="*/ 11063 h 568055"/>
                  <a:gd name="connsiteX15" fmla="*/ 1101478 w 1191746"/>
                  <a:gd name="connsiteY15" fmla="*/ 287279 h 568055"/>
                  <a:gd name="connsiteX16" fmla="*/ 1156314 w 1191746"/>
                  <a:gd name="connsiteY16" fmla="*/ 392890 h 568055"/>
                  <a:gd name="connsiteX17" fmla="*/ 1191518 w 1191746"/>
                  <a:gd name="connsiteY17" fmla="*/ 503241 h 568055"/>
                  <a:gd name="connsiteX18" fmla="*/ 1173916 w 1191746"/>
                  <a:gd name="connsiteY18" fmla="*/ 540476 h 568055"/>
                  <a:gd name="connsiteX19" fmla="*/ 1006698 w 1191746"/>
                  <a:gd name="connsiteY19" fmla="*/ 512719 h 568055"/>
                  <a:gd name="connsiteX20" fmla="*/ 890254 w 1191746"/>
                  <a:gd name="connsiteY20" fmla="*/ 303526 h 568055"/>
                  <a:gd name="connsiteX21" fmla="*/ 762978 w 1191746"/>
                  <a:gd name="connsiteY21" fmla="*/ 76055 h 568055"/>
                  <a:gd name="connsiteX22" fmla="*/ 844218 w 1191746"/>
                  <a:gd name="connsiteY22" fmla="*/ 277124 h 568055"/>
                  <a:gd name="connsiteX23" fmla="*/ 907179 w 1191746"/>
                  <a:gd name="connsiteY23" fmla="*/ 489701 h 568055"/>
                  <a:gd name="connsiteX24" fmla="*/ 752823 w 1191746"/>
                  <a:gd name="connsiteY24" fmla="*/ 547246 h 568055"/>
                  <a:gd name="connsiteX25" fmla="*/ 694601 w 1191746"/>
                  <a:gd name="connsiteY25" fmla="*/ 470745 h 568055"/>
                  <a:gd name="connsiteX26" fmla="*/ 511812 w 1191746"/>
                  <a:gd name="connsiteY26" fmla="*/ 108551 h 568055"/>
                  <a:gd name="connsiteX27" fmla="*/ 648565 w 1191746"/>
                  <a:gd name="connsiteY27" fmla="*/ 500533 h 568055"/>
                  <a:gd name="connsiteX28" fmla="*/ 609299 w 1191746"/>
                  <a:gd name="connsiteY28" fmla="*/ 543861 h 568055"/>
                  <a:gd name="connsiteX29" fmla="*/ 609299 w 1191746"/>
                  <a:gd name="connsiteY29" fmla="*/ 543861 h 56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91746" h="568055">
                    <a:moveTo>
                      <a:pt x="609299" y="543861"/>
                    </a:moveTo>
                    <a:cubicBezTo>
                      <a:pt x="557847" y="547246"/>
                      <a:pt x="470514" y="526259"/>
                      <a:pt x="413647" y="453820"/>
                    </a:cubicBezTo>
                    <a:cubicBezTo>
                      <a:pt x="396722" y="432156"/>
                      <a:pt x="383859" y="407108"/>
                      <a:pt x="368288" y="385444"/>
                    </a:cubicBezTo>
                    <a:cubicBezTo>
                      <a:pt x="360164" y="375965"/>
                      <a:pt x="278247" y="233119"/>
                      <a:pt x="261999" y="161357"/>
                    </a:cubicBezTo>
                    <a:cubicBezTo>
                      <a:pt x="231534" y="193853"/>
                      <a:pt x="232211" y="223641"/>
                      <a:pt x="249813" y="264938"/>
                    </a:cubicBezTo>
                    <a:cubicBezTo>
                      <a:pt x="264707" y="298788"/>
                      <a:pt x="320220" y="380028"/>
                      <a:pt x="324283" y="390183"/>
                    </a:cubicBezTo>
                    <a:cubicBezTo>
                      <a:pt x="333084" y="410493"/>
                      <a:pt x="347300" y="434188"/>
                      <a:pt x="356102" y="456528"/>
                    </a:cubicBezTo>
                    <a:cubicBezTo>
                      <a:pt x="377089" y="510688"/>
                      <a:pt x="361518" y="574326"/>
                      <a:pt x="205131" y="517458"/>
                    </a:cubicBezTo>
                    <a:cubicBezTo>
                      <a:pt x="205131" y="517458"/>
                      <a:pt x="134723" y="472776"/>
                      <a:pt x="66346" y="455174"/>
                    </a:cubicBezTo>
                    <a:cubicBezTo>
                      <a:pt x="54160" y="451789"/>
                      <a:pt x="12863" y="456528"/>
                      <a:pt x="0" y="453820"/>
                    </a:cubicBezTo>
                    <a:cubicBezTo>
                      <a:pt x="5416" y="400338"/>
                      <a:pt x="0" y="347531"/>
                      <a:pt x="6093" y="293371"/>
                    </a:cubicBezTo>
                    <a:cubicBezTo>
                      <a:pt x="18956" y="184375"/>
                      <a:pt x="95457" y="86887"/>
                      <a:pt x="202423" y="55745"/>
                    </a:cubicBezTo>
                    <a:cubicBezTo>
                      <a:pt x="258614" y="38820"/>
                      <a:pt x="318190" y="37466"/>
                      <a:pt x="375734" y="21218"/>
                    </a:cubicBezTo>
                    <a:cubicBezTo>
                      <a:pt x="438695" y="38820"/>
                      <a:pt x="502333" y="48975"/>
                      <a:pt x="565294" y="20541"/>
                    </a:cubicBezTo>
                    <a:cubicBezTo>
                      <a:pt x="580865" y="17156"/>
                      <a:pt x="595082" y="14448"/>
                      <a:pt x="609976" y="11063"/>
                    </a:cubicBezTo>
                    <a:cubicBezTo>
                      <a:pt x="849634" y="-42420"/>
                      <a:pt x="1012791" y="105843"/>
                      <a:pt x="1101478" y="287279"/>
                    </a:cubicBezTo>
                    <a:cubicBezTo>
                      <a:pt x="1118402" y="322483"/>
                      <a:pt x="1138712" y="357686"/>
                      <a:pt x="1156314" y="392890"/>
                    </a:cubicBezTo>
                    <a:cubicBezTo>
                      <a:pt x="1182041" y="444343"/>
                      <a:pt x="1193549" y="461268"/>
                      <a:pt x="1191518" y="503241"/>
                    </a:cubicBezTo>
                    <a:cubicBezTo>
                      <a:pt x="1190841" y="518135"/>
                      <a:pt x="1183394" y="529644"/>
                      <a:pt x="1173916" y="540476"/>
                    </a:cubicBezTo>
                    <a:cubicBezTo>
                      <a:pt x="1133297" y="585835"/>
                      <a:pt x="1048672" y="574326"/>
                      <a:pt x="1006698" y="512719"/>
                    </a:cubicBezTo>
                    <a:cubicBezTo>
                      <a:pt x="962016" y="446373"/>
                      <a:pt x="928843" y="373258"/>
                      <a:pt x="890254" y="303526"/>
                    </a:cubicBezTo>
                    <a:cubicBezTo>
                      <a:pt x="849634" y="231088"/>
                      <a:pt x="823231" y="143755"/>
                      <a:pt x="762978" y="76055"/>
                    </a:cubicBezTo>
                    <a:cubicBezTo>
                      <a:pt x="795474" y="149848"/>
                      <a:pt x="822554" y="212809"/>
                      <a:pt x="844218" y="277124"/>
                    </a:cubicBezTo>
                    <a:cubicBezTo>
                      <a:pt x="860466" y="325868"/>
                      <a:pt x="898378" y="436895"/>
                      <a:pt x="907179" y="489701"/>
                    </a:cubicBezTo>
                    <a:cubicBezTo>
                      <a:pt x="918688" y="557401"/>
                      <a:pt x="784642" y="575003"/>
                      <a:pt x="752823" y="547246"/>
                    </a:cubicBezTo>
                    <a:cubicBezTo>
                      <a:pt x="740637" y="537091"/>
                      <a:pt x="712880" y="510011"/>
                      <a:pt x="694601" y="470745"/>
                    </a:cubicBezTo>
                    <a:cubicBezTo>
                      <a:pt x="662782" y="403045"/>
                      <a:pt x="575449" y="179636"/>
                      <a:pt x="511812" y="108551"/>
                    </a:cubicBezTo>
                    <a:cubicBezTo>
                      <a:pt x="496917" y="216194"/>
                      <a:pt x="638410" y="430125"/>
                      <a:pt x="648565" y="500533"/>
                    </a:cubicBezTo>
                    <a:cubicBezTo>
                      <a:pt x="650596" y="524228"/>
                      <a:pt x="638410" y="543861"/>
                      <a:pt x="609299" y="543861"/>
                    </a:cubicBezTo>
                    <a:lnTo>
                      <a:pt x="609299" y="543861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98FC2BB-913F-4D95-8B3E-633A53CA536D}"/>
                  </a:ext>
                </a:extLst>
              </p:cNvPr>
              <p:cNvSpPr/>
              <p:nvPr/>
            </p:nvSpPr>
            <p:spPr>
              <a:xfrm>
                <a:off x="9434420" y="5703425"/>
                <a:ext cx="1066109" cy="446195"/>
              </a:xfrm>
              <a:custGeom>
                <a:avLst/>
                <a:gdLst>
                  <a:gd name="connsiteX0" fmla="*/ 1596364 w 1605399"/>
                  <a:gd name="connsiteY0" fmla="*/ 404763 h 671903"/>
                  <a:gd name="connsiteX1" fmla="*/ 1362799 w 1605399"/>
                  <a:gd name="connsiteY1" fmla="*/ 121778 h 671903"/>
                  <a:gd name="connsiteX2" fmla="*/ 1362799 w 1605399"/>
                  <a:gd name="connsiteY2" fmla="*/ 121778 h 671903"/>
                  <a:gd name="connsiteX3" fmla="*/ 1234169 w 1605399"/>
                  <a:gd name="connsiteY3" fmla="*/ 77096 h 671903"/>
                  <a:gd name="connsiteX4" fmla="*/ 819846 w 1605399"/>
                  <a:gd name="connsiteY4" fmla="*/ 21582 h 671903"/>
                  <a:gd name="connsiteX5" fmla="*/ 702725 w 1605399"/>
                  <a:gd name="connsiteY5" fmla="*/ 6688 h 671903"/>
                  <a:gd name="connsiteX6" fmla="*/ 590343 w 1605399"/>
                  <a:gd name="connsiteY6" fmla="*/ 6011 h 671903"/>
                  <a:gd name="connsiteX7" fmla="*/ 414323 w 1605399"/>
                  <a:gd name="connsiteY7" fmla="*/ 76419 h 671903"/>
                  <a:gd name="connsiteX8" fmla="*/ 238304 w 1605399"/>
                  <a:gd name="connsiteY8" fmla="*/ 189478 h 671903"/>
                  <a:gd name="connsiteX9" fmla="*/ 114413 w 1605399"/>
                  <a:gd name="connsiteY9" fmla="*/ 333002 h 671903"/>
                  <a:gd name="connsiteX10" fmla="*/ 90041 w 1605399"/>
                  <a:gd name="connsiteY10" fmla="*/ 358051 h 671903"/>
                  <a:gd name="connsiteX11" fmla="*/ 5416 w 1605399"/>
                  <a:gd name="connsiteY11" fmla="*/ 483295 h 671903"/>
                  <a:gd name="connsiteX12" fmla="*/ 0 w 1605399"/>
                  <a:gd name="connsiteY12" fmla="*/ 515114 h 671903"/>
                  <a:gd name="connsiteX13" fmla="*/ 4739 w 1605399"/>
                  <a:gd name="connsiteY13" fmla="*/ 527300 h 671903"/>
                  <a:gd name="connsiteX14" fmla="*/ 133369 w 1605399"/>
                  <a:gd name="connsiteY14" fmla="*/ 546256 h 671903"/>
                  <a:gd name="connsiteX15" fmla="*/ 235596 w 1605399"/>
                  <a:gd name="connsiteY15" fmla="*/ 563858 h 671903"/>
                  <a:gd name="connsiteX16" fmla="*/ 289756 w 1605399"/>
                  <a:gd name="connsiteY16" fmla="*/ 573336 h 671903"/>
                  <a:gd name="connsiteX17" fmla="*/ 336469 w 1605399"/>
                  <a:gd name="connsiteY17" fmla="*/ 563858 h 671903"/>
                  <a:gd name="connsiteX18" fmla="*/ 374380 w 1605399"/>
                  <a:gd name="connsiteY18" fmla="*/ 525269 h 671903"/>
                  <a:gd name="connsiteX19" fmla="*/ 587635 w 1605399"/>
                  <a:gd name="connsiteY19" fmla="*/ 282904 h 671903"/>
                  <a:gd name="connsiteX20" fmla="*/ 611330 w 1605399"/>
                  <a:gd name="connsiteY20" fmla="*/ 274779 h 671903"/>
                  <a:gd name="connsiteX21" fmla="*/ 441403 w 1605399"/>
                  <a:gd name="connsiteY21" fmla="*/ 522561 h 671903"/>
                  <a:gd name="connsiteX22" fmla="*/ 441403 w 1605399"/>
                  <a:gd name="connsiteY22" fmla="*/ 523238 h 671903"/>
                  <a:gd name="connsiteX23" fmla="*/ 440727 w 1605399"/>
                  <a:gd name="connsiteY23" fmla="*/ 566566 h 671903"/>
                  <a:gd name="connsiteX24" fmla="*/ 489470 w 1605399"/>
                  <a:gd name="connsiteY24" fmla="*/ 599062 h 671903"/>
                  <a:gd name="connsiteX25" fmla="*/ 635702 w 1605399"/>
                  <a:gd name="connsiteY25" fmla="*/ 512406 h 671903"/>
                  <a:gd name="connsiteX26" fmla="*/ 676999 w 1605399"/>
                  <a:gd name="connsiteY26" fmla="*/ 463662 h 671903"/>
                  <a:gd name="connsiteX27" fmla="*/ 802921 w 1605399"/>
                  <a:gd name="connsiteY27" fmla="*/ 361436 h 671903"/>
                  <a:gd name="connsiteX28" fmla="*/ 1076429 w 1605399"/>
                  <a:gd name="connsiteY28" fmla="*/ 263271 h 671903"/>
                  <a:gd name="connsiteX29" fmla="*/ 1150899 w 1605399"/>
                  <a:gd name="connsiteY29" fmla="*/ 262594 h 671903"/>
                  <a:gd name="connsiteX30" fmla="*/ 1077106 w 1605399"/>
                  <a:gd name="connsiteY30" fmla="*/ 288319 h 671903"/>
                  <a:gd name="connsiteX31" fmla="*/ 815784 w 1605399"/>
                  <a:gd name="connsiteY31" fmla="*/ 407471 h 671903"/>
                  <a:gd name="connsiteX32" fmla="*/ 664136 w 1605399"/>
                  <a:gd name="connsiteY32" fmla="*/ 517145 h 671903"/>
                  <a:gd name="connsiteX33" fmla="*/ 664813 w 1605399"/>
                  <a:gd name="connsiteY33" fmla="*/ 577398 h 671903"/>
                  <a:gd name="connsiteX34" fmla="*/ 950506 w 1605399"/>
                  <a:gd name="connsiteY34" fmla="*/ 550318 h 671903"/>
                  <a:gd name="connsiteX35" fmla="*/ 1096061 w 1605399"/>
                  <a:gd name="connsiteY35" fmla="*/ 519853 h 671903"/>
                  <a:gd name="connsiteX36" fmla="*/ 1184071 w 1605399"/>
                  <a:gd name="connsiteY36" fmla="*/ 553026 h 671903"/>
                  <a:gd name="connsiteX37" fmla="*/ 1328949 w 1605399"/>
                  <a:gd name="connsiteY37" fmla="*/ 643067 h 671903"/>
                  <a:gd name="connsiteX38" fmla="*/ 1417636 w 1605399"/>
                  <a:gd name="connsiteY38" fmla="*/ 671501 h 671903"/>
                  <a:gd name="connsiteX39" fmla="*/ 1569284 w 1605399"/>
                  <a:gd name="connsiteY39" fmla="*/ 662023 h 671903"/>
                  <a:gd name="connsiteX40" fmla="*/ 1596364 w 1605399"/>
                  <a:gd name="connsiteY40" fmla="*/ 404763 h 671903"/>
                  <a:gd name="connsiteX41" fmla="*/ 1596364 w 1605399"/>
                  <a:gd name="connsiteY41" fmla="*/ 404763 h 671903"/>
                  <a:gd name="connsiteX42" fmla="*/ 248459 w 1605399"/>
                  <a:gd name="connsiteY42" fmla="*/ 388516 h 671903"/>
                  <a:gd name="connsiteX43" fmla="*/ 248459 w 1605399"/>
                  <a:gd name="connsiteY43" fmla="*/ 388516 h 671903"/>
                  <a:gd name="connsiteX44" fmla="*/ 248459 w 1605399"/>
                  <a:gd name="connsiteY44" fmla="*/ 388516 h 671903"/>
                  <a:gd name="connsiteX45" fmla="*/ 248459 w 1605399"/>
                  <a:gd name="connsiteY45" fmla="*/ 388516 h 671903"/>
                  <a:gd name="connsiteX46" fmla="*/ 248459 w 1605399"/>
                  <a:gd name="connsiteY46" fmla="*/ 388516 h 671903"/>
                  <a:gd name="connsiteX47" fmla="*/ 249136 w 1605399"/>
                  <a:gd name="connsiteY47" fmla="*/ 387838 h 671903"/>
                  <a:gd name="connsiteX48" fmla="*/ 249136 w 1605399"/>
                  <a:gd name="connsiteY48" fmla="*/ 387838 h 671903"/>
                  <a:gd name="connsiteX49" fmla="*/ 249812 w 1605399"/>
                  <a:gd name="connsiteY49" fmla="*/ 385807 h 671903"/>
                  <a:gd name="connsiteX50" fmla="*/ 249136 w 1605399"/>
                  <a:gd name="connsiteY50" fmla="*/ 387838 h 671903"/>
                  <a:gd name="connsiteX51" fmla="*/ 249136 w 1605399"/>
                  <a:gd name="connsiteY51" fmla="*/ 387838 h 671903"/>
                  <a:gd name="connsiteX52" fmla="*/ 249136 w 1605399"/>
                  <a:gd name="connsiteY52" fmla="*/ 387838 h 67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05399" h="671903">
                    <a:moveTo>
                      <a:pt x="1596364" y="404763"/>
                    </a:moveTo>
                    <a:cubicBezTo>
                      <a:pt x="1566575" y="271394"/>
                      <a:pt x="1495491" y="171199"/>
                      <a:pt x="1362799" y="121778"/>
                    </a:cubicBezTo>
                    <a:lnTo>
                      <a:pt x="1362799" y="121778"/>
                    </a:lnTo>
                    <a:cubicBezTo>
                      <a:pt x="1309316" y="95375"/>
                      <a:pt x="1279529" y="83189"/>
                      <a:pt x="1234169" y="77096"/>
                    </a:cubicBezTo>
                    <a:cubicBezTo>
                      <a:pt x="1096739" y="57463"/>
                      <a:pt x="957954" y="40538"/>
                      <a:pt x="819846" y="21582"/>
                    </a:cubicBezTo>
                    <a:cubicBezTo>
                      <a:pt x="781257" y="16166"/>
                      <a:pt x="741314" y="10750"/>
                      <a:pt x="702725" y="6688"/>
                    </a:cubicBezTo>
                    <a:cubicBezTo>
                      <a:pt x="666167" y="-2790"/>
                      <a:pt x="628255" y="-1436"/>
                      <a:pt x="590343" y="6011"/>
                    </a:cubicBezTo>
                    <a:cubicBezTo>
                      <a:pt x="530090" y="27675"/>
                      <a:pt x="477285" y="71003"/>
                      <a:pt x="414323" y="76419"/>
                    </a:cubicBezTo>
                    <a:cubicBezTo>
                      <a:pt x="331730" y="83866"/>
                      <a:pt x="286371" y="136672"/>
                      <a:pt x="238304" y="189478"/>
                    </a:cubicBezTo>
                    <a:cubicBezTo>
                      <a:pt x="194976" y="235514"/>
                      <a:pt x="155710" y="284934"/>
                      <a:pt x="114413" y="333002"/>
                    </a:cubicBezTo>
                    <a:cubicBezTo>
                      <a:pt x="108320" y="340448"/>
                      <a:pt x="97488" y="350603"/>
                      <a:pt x="90041" y="358051"/>
                    </a:cubicBezTo>
                    <a:cubicBezTo>
                      <a:pt x="50775" y="391901"/>
                      <a:pt x="25049" y="436582"/>
                      <a:pt x="5416" y="483295"/>
                    </a:cubicBezTo>
                    <a:cubicBezTo>
                      <a:pt x="2708" y="494127"/>
                      <a:pt x="0" y="504959"/>
                      <a:pt x="0" y="515114"/>
                    </a:cubicBezTo>
                    <a:cubicBezTo>
                      <a:pt x="677" y="519853"/>
                      <a:pt x="2031" y="523915"/>
                      <a:pt x="4739" y="527300"/>
                    </a:cubicBezTo>
                    <a:cubicBezTo>
                      <a:pt x="45359" y="570628"/>
                      <a:pt x="94780" y="560473"/>
                      <a:pt x="133369" y="546256"/>
                    </a:cubicBezTo>
                    <a:cubicBezTo>
                      <a:pt x="201069" y="513083"/>
                      <a:pt x="228826" y="563181"/>
                      <a:pt x="235596" y="563858"/>
                    </a:cubicBezTo>
                    <a:cubicBezTo>
                      <a:pt x="251844" y="560473"/>
                      <a:pt x="273507" y="567243"/>
                      <a:pt x="289756" y="573336"/>
                    </a:cubicBezTo>
                    <a:cubicBezTo>
                      <a:pt x="303972" y="574013"/>
                      <a:pt x="322929" y="570628"/>
                      <a:pt x="336469" y="563858"/>
                    </a:cubicBezTo>
                    <a:cubicBezTo>
                      <a:pt x="353394" y="552349"/>
                      <a:pt x="377089" y="527300"/>
                      <a:pt x="374380" y="525269"/>
                    </a:cubicBezTo>
                    <a:cubicBezTo>
                      <a:pt x="446142" y="437259"/>
                      <a:pt x="511135" y="359404"/>
                      <a:pt x="587635" y="282904"/>
                    </a:cubicBezTo>
                    <a:cubicBezTo>
                      <a:pt x="593728" y="276811"/>
                      <a:pt x="603883" y="273426"/>
                      <a:pt x="611330" y="274779"/>
                    </a:cubicBezTo>
                    <a:cubicBezTo>
                      <a:pt x="550400" y="353988"/>
                      <a:pt x="477285" y="427104"/>
                      <a:pt x="441403" y="522561"/>
                    </a:cubicBezTo>
                    <a:lnTo>
                      <a:pt x="441403" y="523238"/>
                    </a:lnTo>
                    <a:cubicBezTo>
                      <a:pt x="433280" y="552349"/>
                      <a:pt x="438695" y="560473"/>
                      <a:pt x="440727" y="566566"/>
                    </a:cubicBezTo>
                    <a:cubicBezTo>
                      <a:pt x="446142" y="580783"/>
                      <a:pt x="469837" y="597031"/>
                      <a:pt x="489470" y="599062"/>
                    </a:cubicBezTo>
                    <a:cubicBezTo>
                      <a:pt x="560555" y="606509"/>
                      <a:pt x="618100" y="530008"/>
                      <a:pt x="635702" y="512406"/>
                    </a:cubicBezTo>
                    <a:cubicBezTo>
                      <a:pt x="635702" y="512406"/>
                      <a:pt x="669552" y="471109"/>
                      <a:pt x="676999" y="463662"/>
                    </a:cubicBezTo>
                    <a:cubicBezTo>
                      <a:pt x="726420" y="411533"/>
                      <a:pt x="748761" y="395286"/>
                      <a:pt x="802921" y="361436"/>
                    </a:cubicBezTo>
                    <a:cubicBezTo>
                      <a:pt x="885515" y="301183"/>
                      <a:pt x="955923" y="265302"/>
                      <a:pt x="1076429" y="263271"/>
                    </a:cubicBezTo>
                    <a:cubicBezTo>
                      <a:pt x="1103509" y="262594"/>
                      <a:pt x="1129234" y="263948"/>
                      <a:pt x="1150899" y="262594"/>
                    </a:cubicBezTo>
                    <a:cubicBezTo>
                      <a:pt x="1131942" y="270041"/>
                      <a:pt x="1109601" y="277488"/>
                      <a:pt x="1077106" y="288319"/>
                    </a:cubicBezTo>
                    <a:cubicBezTo>
                      <a:pt x="984356" y="316077"/>
                      <a:pt x="903794" y="369559"/>
                      <a:pt x="815784" y="407471"/>
                    </a:cubicBezTo>
                    <a:cubicBezTo>
                      <a:pt x="762978" y="440644"/>
                      <a:pt x="703402" y="464339"/>
                      <a:pt x="664136" y="517145"/>
                    </a:cubicBezTo>
                    <a:cubicBezTo>
                      <a:pt x="653981" y="538809"/>
                      <a:pt x="653304" y="558442"/>
                      <a:pt x="664813" y="577398"/>
                    </a:cubicBezTo>
                    <a:cubicBezTo>
                      <a:pt x="683092" y="599739"/>
                      <a:pt x="804275" y="599062"/>
                      <a:pt x="950506" y="550318"/>
                    </a:cubicBezTo>
                    <a:cubicBezTo>
                      <a:pt x="989096" y="537455"/>
                      <a:pt x="1056796" y="525269"/>
                      <a:pt x="1096061" y="519853"/>
                    </a:cubicBezTo>
                    <a:cubicBezTo>
                      <a:pt x="1117726" y="516468"/>
                      <a:pt x="1165116" y="536101"/>
                      <a:pt x="1184071" y="553026"/>
                    </a:cubicBezTo>
                    <a:cubicBezTo>
                      <a:pt x="1207089" y="573336"/>
                      <a:pt x="1320825" y="641036"/>
                      <a:pt x="1328949" y="643067"/>
                    </a:cubicBezTo>
                    <a:cubicBezTo>
                      <a:pt x="1358737" y="651868"/>
                      <a:pt x="1385817" y="669470"/>
                      <a:pt x="1417636" y="671501"/>
                    </a:cubicBezTo>
                    <a:cubicBezTo>
                      <a:pt x="1467734" y="671501"/>
                      <a:pt x="1519186" y="674886"/>
                      <a:pt x="1569284" y="662023"/>
                    </a:cubicBezTo>
                    <a:cubicBezTo>
                      <a:pt x="1599072" y="580106"/>
                      <a:pt x="1617350" y="494804"/>
                      <a:pt x="1596364" y="404763"/>
                    </a:cubicBezTo>
                    <a:lnTo>
                      <a:pt x="1596364" y="404763"/>
                    </a:lnTo>
                    <a:close/>
                    <a:moveTo>
                      <a:pt x="248459" y="388516"/>
                    </a:moveTo>
                    <a:cubicBezTo>
                      <a:pt x="248459" y="388516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lnTo>
                      <a:pt x="248459" y="388516"/>
                    </a:lnTo>
                    <a:close/>
                    <a:moveTo>
                      <a:pt x="249136" y="387838"/>
                    </a:moveTo>
                    <a:lnTo>
                      <a:pt x="249136" y="387838"/>
                    </a:lnTo>
                    <a:cubicBezTo>
                      <a:pt x="249136" y="387162"/>
                      <a:pt x="249812" y="387162"/>
                      <a:pt x="249812" y="385807"/>
                    </a:cubicBezTo>
                    <a:lnTo>
                      <a:pt x="249136" y="387838"/>
                    </a:lnTo>
                    <a:lnTo>
                      <a:pt x="249136" y="387838"/>
                    </a:lnTo>
                    <a:lnTo>
                      <a:pt x="249136" y="387838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FA83734-EB2A-4833-B89A-EB695A072D49}"/>
                  </a:ext>
                </a:extLst>
              </p:cNvPr>
              <p:cNvSpPr/>
              <p:nvPr/>
            </p:nvSpPr>
            <p:spPr>
              <a:xfrm>
                <a:off x="9478029" y="5760016"/>
                <a:ext cx="1021895" cy="390626"/>
              </a:xfrm>
              <a:custGeom>
                <a:avLst/>
                <a:gdLst>
                  <a:gd name="connsiteX0" fmla="*/ 651532 w 1021895"/>
                  <a:gd name="connsiteY0" fmla="*/ 87922 h 390626"/>
                  <a:gd name="connsiteX1" fmla="*/ 714382 w 1021895"/>
                  <a:gd name="connsiteY1" fmla="*/ 107001 h 390626"/>
                  <a:gd name="connsiteX2" fmla="*/ 714831 w 1021895"/>
                  <a:gd name="connsiteY2" fmla="*/ 117791 h 390626"/>
                  <a:gd name="connsiteX3" fmla="*/ 670323 w 1021895"/>
                  <a:gd name="connsiteY3" fmla="*/ 118240 h 390626"/>
                  <a:gd name="connsiteX4" fmla="*/ 481949 w 1021895"/>
                  <a:gd name="connsiteY4" fmla="*/ 191971 h 390626"/>
                  <a:gd name="connsiteX5" fmla="*/ 385740 w 1021895"/>
                  <a:gd name="connsiteY5" fmla="*/ 277841 h 390626"/>
                  <a:gd name="connsiteX6" fmla="*/ 371802 w 1021895"/>
                  <a:gd name="connsiteY6" fmla="*/ 294925 h 390626"/>
                  <a:gd name="connsiteX7" fmla="*/ 321000 w 1021895"/>
                  <a:gd name="connsiteY7" fmla="*/ 337635 h 390626"/>
                  <a:gd name="connsiteX8" fmla="*/ 277841 w 1021895"/>
                  <a:gd name="connsiteY8" fmla="*/ 345727 h 390626"/>
                  <a:gd name="connsiteX9" fmla="*/ 246370 w 1021895"/>
                  <a:gd name="connsiteY9" fmla="*/ 309761 h 390626"/>
                  <a:gd name="connsiteX10" fmla="*/ 268399 w 1021895"/>
                  <a:gd name="connsiteY10" fmla="*/ 318753 h 390626"/>
                  <a:gd name="connsiteX11" fmla="*/ 351121 w 1021895"/>
                  <a:gd name="connsiteY11" fmla="*/ 284135 h 390626"/>
                  <a:gd name="connsiteX12" fmla="*/ 552983 w 1021895"/>
                  <a:gd name="connsiteY12" fmla="*/ 109249 h 390626"/>
                  <a:gd name="connsiteX13" fmla="*/ 613227 w 1021895"/>
                  <a:gd name="connsiteY13" fmla="*/ 89173 h 390626"/>
                  <a:gd name="connsiteX14" fmla="*/ 651532 w 1021895"/>
                  <a:gd name="connsiteY14" fmla="*/ 87922 h 390626"/>
                  <a:gd name="connsiteX15" fmla="*/ 854201 w 1021895"/>
                  <a:gd name="connsiteY15" fmla="*/ 19783 h 390626"/>
                  <a:gd name="connsiteX16" fmla="*/ 1017398 w 1021895"/>
                  <a:gd name="connsiteY16" fmla="*/ 217149 h 390626"/>
                  <a:gd name="connsiteX17" fmla="*/ 998066 w 1021895"/>
                  <a:gd name="connsiteY17" fmla="*/ 383043 h 390626"/>
                  <a:gd name="connsiteX18" fmla="*/ 763836 w 1021895"/>
                  <a:gd name="connsiteY18" fmla="*/ 328644 h 390626"/>
                  <a:gd name="connsiteX19" fmla="*/ 684710 w 1021895"/>
                  <a:gd name="connsiteY19" fmla="*/ 293577 h 390626"/>
                  <a:gd name="connsiteX20" fmla="*/ 585802 w 1021895"/>
                  <a:gd name="connsiteY20" fmla="*/ 312909 h 390626"/>
                  <a:gd name="connsiteX21" fmla="*/ 500831 w 1021895"/>
                  <a:gd name="connsiteY21" fmla="*/ 334938 h 390626"/>
                  <a:gd name="connsiteX22" fmla="*/ 403723 w 1021895"/>
                  <a:gd name="connsiteY22" fmla="*/ 331341 h 390626"/>
                  <a:gd name="connsiteX23" fmla="*/ 392033 w 1021895"/>
                  <a:gd name="connsiteY23" fmla="*/ 309762 h 390626"/>
                  <a:gd name="connsiteX24" fmla="*/ 646945 w 1021895"/>
                  <a:gd name="connsiteY24" fmla="*/ 266603 h 390626"/>
                  <a:gd name="connsiteX25" fmla="*/ 798902 w 1021895"/>
                  <a:gd name="connsiteY25" fmla="*/ 293127 h 390626"/>
                  <a:gd name="connsiteX26" fmla="*/ 866790 w 1021895"/>
                  <a:gd name="connsiteY26" fmla="*/ 346627 h 390626"/>
                  <a:gd name="connsiteX27" fmla="*/ 961650 w 1021895"/>
                  <a:gd name="connsiteY27" fmla="*/ 361913 h 390626"/>
                  <a:gd name="connsiteX28" fmla="*/ 988175 w 1021895"/>
                  <a:gd name="connsiteY28" fmla="*/ 296274 h 390626"/>
                  <a:gd name="connsiteX29" fmla="*/ 900508 w 1021895"/>
                  <a:gd name="connsiteY29" fmla="*/ 68338 h 390626"/>
                  <a:gd name="connsiteX30" fmla="*/ 854201 w 1021895"/>
                  <a:gd name="connsiteY30" fmla="*/ 19783 h 390626"/>
                  <a:gd name="connsiteX31" fmla="*/ 489143 w 1021895"/>
                  <a:gd name="connsiteY31" fmla="*/ 0 h 390626"/>
                  <a:gd name="connsiteX32" fmla="*/ 361462 w 1021895"/>
                  <a:gd name="connsiteY32" fmla="*/ 126782 h 390626"/>
                  <a:gd name="connsiteX33" fmla="*/ 335836 w 1021895"/>
                  <a:gd name="connsiteY33" fmla="*/ 150160 h 390626"/>
                  <a:gd name="connsiteX34" fmla="*/ 238727 w 1021895"/>
                  <a:gd name="connsiteY34" fmla="*/ 257609 h 390626"/>
                  <a:gd name="connsiteX35" fmla="*/ 211303 w 1021895"/>
                  <a:gd name="connsiteY35" fmla="*/ 292226 h 390626"/>
                  <a:gd name="connsiteX36" fmla="*/ 207706 w 1021895"/>
                  <a:gd name="connsiteY36" fmla="*/ 295824 h 390626"/>
                  <a:gd name="connsiteX37" fmla="*/ 178033 w 1021895"/>
                  <a:gd name="connsiteY37" fmla="*/ 322798 h 390626"/>
                  <a:gd name="connsiteX38" fmla="*/ 108349 w 1021895"/>
                  <a:gd name="connsiteY38" fmla="*/ 318752 h 390626"/>
                  <a:gd name="connsiteX39" fmla="*/ 40462 w 1021895"/>
                  <a:gd name="connsiteY39" fmla="*/ 311559 h 390626"/>
                  <a:gd name="connsiteX40" fmla="*/ 0 w 1021895"/>
                  <a:gd name="connsiteY40" fmla="*/ 316953 h 390626"/>
                  <a:gd name="connsiteX41" fmla="*/ 84521 w 1021895"/>
                  <a:gd name="connsiteY41" fmla="*/ 245020 h 390626"/>
                  <a:gd name="connsiteX42" fmla="*/ 117789 w 1021895"/>
                  <a:gd name="connsiteY42" fmla="*/ 201862 h 390626"/>
                  <a:gd name="connsiteX43" fmla="*/ 98009 w 1021895"/>
                  <a:gd name="connsiteY43" fmla="*/ 252214 h 390626"/>
                  <a:gd name="connsiteX44" fmla="*/ 111946 w 1021895"/>
                  <a:gd name="connsiteY44" fmla="*/ 307063 h 390626"/>
                  <a:gd name="connsiteX45" fmla="*/ 172189 w 1021895"/>
                  <a:gd name="connsiteY45" fmla="*/ 285933 h 390626"/>
                  <a:gd name="connsiteX46" fmla="*/ 394731 w 1021895"/>
                  <a:gd name="connsiteY46" fmla="*/ 56647 h 390626"/>
                  <a:gd name="connsiteX47" fmla="*/ 489143 w 1021895"/>
                  <a:gd name="connsiteY47" fmla="*/ 0 h 390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021895" h="390626">
                    <a:moveTo>
                      <a:pt x="651532" y="87922"/>
                    </a:moveTo>
                    <a:cubicBezTo>
                      <a:pt x="686280" y="90832"/>
                      <a:pt x="709577" y="103966"/>
                      <a:pt x="714382" y="107001"/>
                    </a:cubicBezTo>
                    <a:cubicBezTo>
                      <a:pt x="721575" y="112396"/>
                      <a:pt x="722024" y="120038"/>
                      <a:pt x="714831" y="117791"/>
                    </a:cubicBezTo>
                    <a:cubicBezTo>
                      <a:pt x="709437" y="118240"/>
                      <a:pt x="687857" y="118240"/>
                      <a:pt x="670323" y="118240"/>
                    </a:cubicBezTo>
                    <a:cubicBezTo>
                      <a:pt x="597491" y="116442"/>
                      <a:pt x="537697" y="150610"/>
                      <a:pt x="481949" y="191971"/>
                    </a:cubicBezTo>
                    <a:cubicBezTo>
                      <a:pt x="445533" y="215799"/>
                      <a:pt x="411815" y="242324"/>
                      <a:pt x="385740" y="277841"/>
                    </a:cubicBezTo>
                    <a:cubicBezTo>
                      <a:pt x="380794" y="284135"/>
                      <a:pt x="376748" y="289530"/>
                      <a:pt x="371802" y="294925"/>
                    </a:cubicBezTo>
                    <a:cubicBezTo>
                      <a:pt x="359663" y="307513"/>
                      <a:pt x="342130" y="322349"/>
                      <a:pt x="321000" y="337635"/>
                    </a:cubicBezTo>
                    <a:cubicBezTo>
                      <a:pt x="304815" y="345727"/>
                      <a:pt x="298521" y="347975"/>
                      <a:pt x="277841" y="345727"/>
                    </a:cubicBezTo>
                    <a:cubicBezTo>
                      <a:pt x="264803" y="341232"/>
                      <a:pt x="246370" y="331790"/>
                      <a:pt x="246370" y="309761"/>
                    </a:cubicBezTo>
                    <a:cubicBezTo>
                      <a:pt x="252214" y="309761"/>
                      <a:pt x="256261" y="316954"/>
                      <a:pt x="268399" y="318753"/>
                    </a:cubicBezTo>
                    <a:cubicBezTo>
                      <a:pt x="309761" y="325496"/>
                      <a:pt x="322348" y="319652"/>
                      <a:pt x="351121" y="284135"/>
                    </a:cubicBezTo>
                    <a:cubicBezTo>
                      <a:pt x="408219" y="213551"/>
                      <a:pt x="473408" y="151059"/>
                      <a:pt x="552983" y="109249"/>
                    </a:cubicBezTo>
                    <a:cubicBezTo>
                      <a:pt x="574451" y="98010"/>
                      <a:pt x="594738" y="91912"/>
                      <a:pt x="613227" y="89173"/>
                    </a:cubicBezTo>
                    <a:cubicBezTo>
                      <a:pt x="627094" y="87118"/>
                      <a:pt x="639949" y="86952"/>
                      <a:pt x="651532" y="87922"/>
                    </a:cubicBezTo>
                    <a:close/>
                    <a:moveTo>
                      <a:pt x="854201" y="19783"/>
                    </a:moveTo>
                    <a:cubicBezTo>
                      <a:pt x="942768" y="53502"/>
                      <a:pt x="989974" y="109250"/>
                      <a:pt x="1017398" y="217149"/>
                    </a:cubicBezTo>
                    <a:cubicBezTo>
                      <a:pt x="1017398" y="217149"/>
                      <a:pt x="1035831" y="316505"/>
                      <a:pt x="998066" y="383043"/>
                    </a:cubicBezTo>
                    <a:cubicBezTo>
                      <a:pt x="925684" y="400577"/>
                      <a:pt x="842961" y="389787"/>
                      <a:pt x="763836" y="328644"/>
                    </a:cubicBezTo>
                    <a:cubicBezTo>
                      <a:pt x="753046" y="320102"/>
                      <a:pt x="710336" y="290430"/>
                      <a:pt x="684710" y="293577"/>
                    </a:cubicBezTo>
                    <a:lnTo>
                      <a:pt x="585802" y="312909"/>
                    </a:lnTo>
                    <a:cubicBezTo>
                      <a:pt x="561974" y="320102"/>
                      <a:pt x="526457" y="329094"/>
                      <a:pt x="500831" y="334938"/>
                    </a:cubicBezTo>
                    <a:cubicBezTo>
                      <a:pt x="483747" y="338984"/>
                      <a:pt x="441487" y="338984"/>
                      <a:pt x="403723" y="331341"/>
                    </a:cubicBezTo>
                    <a:cubicBezTo>
                      <a:pt x="394731" y="329544"/>
                      <a:pt x="387088" y="321900"/>
                      <a:pt x="392033" y="309762"/>
                    </a:cubicBezTo>
                    <a:cubicBezTo>
                      <a:pt x="393831" y="307963"/>
                      <a:pt x="580407" y="286383"/>
                      <a:pt x="646945" y="266603"/>
                    </a:cubicBezTo>
                    <a:cubicBezTo>
                      <a:pt x="704490" y="249518"/>
                      <a:pt x="754395" y="249968"/>
                      <a:pt x="798902" y="293127"/>
                    </a:cubicBezTo>
                    <a:cubicBezTo>
                      <a:pt x="820033" y="313808"/>
                      <a:pt x="842512" y="330442"/>
                      <a:pt x="866790" y="346627"/>
                    </a:cubicBezTo>
                    <a:cubicBezTo>
                      <a:pt x="890617" y="362362"/>
                      <a:pt x="933776" y="374951"/>
                      <a:pt x="961650" y="361913"/>
                    </a:cubicBezTo>
                    <a:cubicBezTo>
                      <a:pt x="990873" y="347976"/>
                      <a:pt x="988625" y="316056"/>
                      <a:pt x="988175" y="296274"/>
                    </a:cubicBezTo>
                    <a:cubicBezTo>
                      <a:pt x="986827" y="205909"/>
                      <a:pt x="965247" y="132628"/>
                      <a:pt x="900508" y="68338"/>
                    </a:cubicBezTo>
                    <a:cubicBezTo>
                      <a:pt x="887470" y="54850"/>
                      <a:pt x="863192" y="44960"/>
                      <a:pt x="854201" y="19783"/>
                    </a:cubicBezTo>
                    <a:close/>
                    <a:moveTo>
                      <a:pt x="489143" y="0"/>
                    </a:moveTo>
                    <a:cubicBezTo>
                      <a:pt x="445084" y="40912"/>
                      <a:pt x="401025" y="81824"/>
                      <a:pt x="361462" y="126782"/>
                    </a:cubicBezTo>
                    <a:cubicBezTo>
                      <a:pt x="352471" y="134425"/>
                      <a:pt x="344378" y="142067"/>
                      <a:pt x="335836" y="150160"/>
                    </a:cubicBezTo>
                    <a:cubicBezTo>
                      <a:pt x="300769" y="183429"/>
                      <a:pt x="269748" y="220294"/>
                      <a:pt x="238727" y="257609"/>
                    </a:cubicBezTo>
                    <a:cubicBezTo>
                      <a:pt x="229286" y="268849"/>
                      <a:pt x="221643" y="281886"/>
                      <a:pt x="211303" y="292226"/>
                    </a:cubicBezTo>
                    <a:cubicBezTo>
                      <a:pt x="209953" y="293576"/>
                      <a:pt x="209055" y="294474"/>
                      <a:pt x="207706" y="295824"/>
                    </a:cubicBezTo>
                    <a:cubicBezTo>
                      <a:pt x="198264" y="305265"/>
                      <a:pt x="189273" y="315156"/>
                      <a:pt x="178033" y="322798"/>
                    </a:cubicBezTo>
                    <a:cubicBezTo>
                      <a:pt x="169042" y="327294"/>
                      <a:pt x="129029" y="343478"/>
                      <a:pt x="108349" y="318752"/>
                    </a:cubicBezTo>
                    <a:cubicBezTo>
                      <a:pt x="86769" y="304365"/>
                      <a:pt x="64740" y="298072"/>
                      <a:pt x="40462" y="311559"/>
                    </a:cubicBezTo>
                    <a:cubicBezTo>
                      <a:pt x="36416" y="314256"/>
                      <a:pt x="13038" y="320999"/>
                      <a:pt x="0" y="316953"/>
                    </a:cubicBezTo>
                    <a:cubicBezTo>
                      <a:pt x="39563" y="303916"/>
                      <a:pt x="64290" y="270198"/>
                      <a:pt x="84521" y="245020"/>
                    </a:cubicBezTo>
                    <a:cubicBezTo>
                      <a:pt x="95761" y="231084"/>
                      <a:pt x="101605" y="212202"/>
                      <a:pt x="117789" y="201862"/>
                    </a:cubicBezTo>
                    <a:cubicBezTo>
                      <a:pt x="111046" y="218496"/>
                      <a:pt x="103853" y="235130"/>
                      <a:pt x="98009" y="252214"/>
                    </a:cubicBezTo>
                    <a:cubicBezTo>
                      <a:pt x="91714" y="273345"/>
                      <a:pt x="86769" y="293576"/>
                      <a:pt x="111946" y="307063"/>
                    </a:cubicBezTo>
                    <a:cubicBezTo>
                      <a:pt x="137572" y="314705"/>
                      <a:pt x="155105" y="301668"/>
                      <a:pt x="172189" y="285933"/>
                    </a:cubicBezTo>
                    <a:cubicBezTo>
                      <a:pt x="251764" y="214000"/>
                      <a:pt x="315605" y="128580"/>
                      <a:pt x="394731" y="56647"/>
                    </a:cubicBezTo>
                    <a:cubicBezTo>
                      <a:pt x="422155" y="31920"/>
                      <a:pt x="453177" y="12588"/>
                      <a:pt x="489143" y="0"/>
                    </a:cubicBezTo>
                    <a:close/>
                  </a:path>
                </a:pathLst>
              </a:custGeom>
              <a:solidFill>
                <a:srgbClr val="EDBE98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C3278D-E6FE-40F4-8C20-D6A9D522EA36}"/>
                </a:ext>
              </a:extLst>
            </p:cNvPr>
            <p:cNvGrpSpPr/>
            <p:nvPr/>
          </p:nvGrpSpPr>
          <p:grpSpPr>
            <a:xfrm>
              <a:off x="9341452" y="2042036"/>
              <a:ext cx="967593" cy="1193179"/>
              <a:chOff x="9323202" y="3559940"/>
              <a:chExt cx="967593" cy="119317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1D5133C-C543-4242-9707-E22DFEE66512}"/>
                  </a:ext>
                </a:extLst>
              </p:cNvPr>
              <p:cNvSpPr/>
              <p:nvPr/>
            </p:nvSpPr>
            <p:spPr>
              <a:xfrm>
                <a:off x="9323202" y="3638251"/>
                <a:ext cx="447650" cy="704105"/>
              </a:xfrm>
              <a:custGeom>
                <a:avLst/>
                <a:gdLst>
                  <a:gd name="connsiteX0" fmla="*/ 72460 w 274455"/>
                  <a:gd name="connsiteY0" fmla="*/ 0 h 431688"/>
                  <a:gd name="connsiteX1" fmla="*/ 193387 w 274455"/>
                  <a:gd name="connsiteY1" fmla="*/ 286779 h 431688"/>
                  <a:gd name="connsiteX2" fmla="*/ 215005 w 274455"/>
                  <a:gd name="connsiteY2" fmla="*/ 321571 h 431688"/>
                  <a:gd name="connsiteX3" fmla="*/ 274455 w 274455"/>
                  <a:gd name="connsiteY3" fmla="*/ 431689 h 431688"/>
                  <a:gd name="connsiteX4" fmla="*/ 174809 w 274455"/>
                  <a:gd name="connsiteY4" fmla="*/ 340825 h 431688"/>
                  <a:gd name="connsiteX5" fmla="*/ 131910 w 274455"/>
                  <a:gd name="connsiteY5" fmla="*/ 302655 h 431688"/>
                  <a:gd name="connsiteX6" fmla="*/ 83269 w 274455"/>
                  <a:gd name="connsiteY6" fmla="*/ 326300 h 431688"/>
                  <a:gd name="connsiteX7" fmla="*/ 16726 w 274455"/>
                  <a:gd name="connsiteY7" fmla="*/ 425609 h 431688"/>
                  <a:gd name="connsiteX8" fmla="*/ 1863 w 274455"/>
                  <a:gd name="connsiteY8" fmla="*/ 266850 h 431688"/>
                  <a:gd name="connsiteX9" fmla="*/ 4228 w 274455"/>
                  <a:gd name="connsiteY9" fmla="*/ 101335 h 431688"/>
                  <a:gd name="connsiteX10" fmla="*/ 850 w 274455"/>
                  <a:gd name="connsiteY10" fmla="*/ 79042 h 431688"/>
                  <a:gd name="connsiteX11" fmla="*/ 72460 w 274455"/>
                  <a:gd name="connsiteY11" fmla="*/ 0 h 43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4455" h="431688">
                    <a:moveTo>
                      <a:pt x="72460" y="0"/>
                    </a:moveTo>
                    <a:cubicBezTo>
                      <a:pt x="56922" y="119238"/>
                      <a:pt x="125155" y="203009"/>
                      <a:pt x="193387" y="286779"/>
                    </a:cubicBezTo>
                    <a:cubicBezTo>
                      <a:pt x="202170" y="297588"/>
                      <a:pt x="217708" y="307046"/>
                      <a:pt x="215005" y="321571"/>
                    </a:cubicBezTo>
                    <a:cubicBezTo>
                      <a:pt x="205547" y="374941"/>
                      <a:pt x="241353" y="402302"/>
                      <a:pt x="274455" y="431689"/>
                    </a:cubicBezTo>
                    <a:cubicBezTo>
                      <a:pt x="231219" y="412773"/>
                      <a:pt x="180214" y="402977"/>
                      <a:pt x="174809" y="340825"/>
                    </a:cubicBezTo>
                    <a:cubicBezTo>
                      <a:pt x="172782" y="317518"/>
                      <a:pt x="153866" y="306371"/>
                      <a:pt x="131910" y="302655"/>
                    </a:cubicBezTo>
                    <a:cubicBezTo>
                      <a:pt x="110292" y="298940"/>
                      <a:pt x="94078" y="306709"/>
                      <a:pt x="83269" y="326300"/>
                    </a:cubicBezTo>
                    <a:cubicBezTo>
                      <a:pt x="64016" y="360079"/>
                      <a:pt x="44086" y="393181"/>
                      <a:pt x="16726" y="425609"/>
                    </a:cubicBezTo>
                    <a:cubicBezTo>
                      <a:pt x="11659" y="372577"/>
                      <a:pt x="3552" y="319882"/>
                      <a:pt x="1863" y="266850"/>
                    </a:cubicBezTo>
                    <a:cubicBezTo>
                      <a:pt x="-164" y="211791"/>
                      <a:pt x="-1852" y="156394"/>
                      <a:pt x="4228" y="101335"/>
                    </a:cubicBezTo>
                    <a:cubicBezTo>
                      <a:pt x="4903" y="94242"/>
                      <a:pt x="2201" y="86473"/>
                      <a:pt x="850" y="79042"/>
                    </a:cubicBezTo>
                    <a:cubicBezTo>
                      <a:pt x="27535" y="54383"/>
                      <a:pt x="36655" y="15200"/>
                      <a:pt x="72460" y="0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BEB96CE-F45D-4DDD-8F91-CB233D3ACEF7}"/>
                  </a:ext>
                </a:extLst>
              </p:cNvPr>
              <p:cNvSpPr/>
              <p:nvPr/>
            </p:nvSpPr>
            <p:spPr>
              <a:xfrm rot="376497">
                <a:off x="9841143" y="3559940"/>
                <a:ext cx="449652" cy="800321"/>
              </a:xfrm>
              <a:custGeom>
                <a:avLst/>
                <a:gdLst>
                  <a:gd name="connsiteX0" fmla="*/ 0 w 228194"/>
                  <a:gd name="connsiteY0" fmla="*/ 404666 h 404666"/>
                  <a:gd name="connsiteX1" fmla="*/ 48303 w 228194"/>
                  <a:gd name="connsiteY1" fmla="*/ 301642 h 404666"/>
                  <a:gd name="connsiteX2" fmla="*/ 60464 w 228194"/>
                  <a:gd name="connsiteY2" fmla="*/ 272592 h 404666"/>
                  <a:gd name="connsiteX3" fmla="*/ 138492 w 228194"/>
                  <a:gd name="connsiteY3" fmla="*/ 0 h 404666"/>
                  <a:gd name="connsiteX4" fmla="*/ 202671 w 228194"/>
                  <a:gd name="connsiteY4" fmla="*/ 66544 h 404666"/>
                  <a:gd name="connsiteX5" fmla="*/ 218547 w 228194"/>
                  <a:gd name="connsiteY5" fmla="*/ 389466 h 404666"/>
                  <a:gd name="connsiteX6" fmla="*/ 168892 w 228194"/>
                  <a:gd name="connsiteY6" fmla="*/ 305020 h 404666"/>
                  <a:gd name="connsiteX7" fmla="*/ 120589 w 228194"/>
                  <a:gd name="connsiteY7" fmla="*/ 275632 h 404666"/>
                  <a:gd name="connsiteX8" fmla="*/ 82420 w 228194"/>
                  <a:gd name="connsiteY8" fmla="*/ 316842 h 404666"/>
                  <a:gd name="connsiteX9" fmla="*/ 0 w 228194"/>
                  <a:gd name="connsiteY9" fmla="*/ 404666 h 404666"/>
                  <a:gd name="connsiteX0" fmla="*/ 0 w 227357"/>
                  <a:gd name="connsiteY0" fmla="*/ 404666 h 404666"/>
                  <a:gd name="connsiteX1" fmla="*/ 48303 w 227357"/>
                  <a:gd name="connsiteY1" fmla="*/ 301642 h 404666"/>
                  <a:gd name="connsiteX2" fmla="*/ 60464 w 227357"/>
                  <a:gd name="connsiteY2" fmla="*/ 272592 h 404666"/>
                  <a:gd name="connsiteX3" fmla="*/ 138492 w 227357"/>
                  <a:gd name="connsiteY3" fmla="*/ 0 h 404666"/>
                  <a:gd name="connsiteX4" fmla="*/ 199521 w 227357"/>
                  <a:gd name="connsiteY4" fmla="*/ 60639 h 404666"/>
                  <a:gd name="connsiteX5" fmla="*/ 218547 w 227357"/>
                  <a:gd name="connsiteY5" fmla="*/ 389466 h 404666"/>
                  <a:gd name="connsiteX6" fmla="*/ 168892 w 227357"/>
                  <a:gd name="connsiteY6" fmla="*/ 305020 h 404666"/>
                  <a:gd name="connsiteX7" fmla="*/ 120589 w 227357"/>
                  <a:gd name="connsiteY7" fmla="*/ 275632 h 404666"/>
                  <a:gd name="connsiteX8" fmla="*/ 82420 w 227357"/>
                  <a:gd name="connsiteY8" fmla="*/ 316842 h 404666"/>
                  <a:gd name="connsiteX9" fmla="*/ 0 w 227357"/>
                  <a:gd name="connsiteY9" fmla="*/ 404666 h 404666"/>
                  <a:gd name="connsiteX0" fmla="*/ 0 w 227357"/>
                  <a:gd name="connsiteY0" fmla="*/ 404666 h 404666"/>
                  <a:gd name="connsiteX1" fmla="*/ 48303 w 227357"/>
                  <a:gd name="connsiteY1" fmla="*/ 301642 h 404666"/>
                  <a:gd name="connsiteX2" fmla="*/ 60464 w 227357"/>
                  <a:gd name="connsiteY2" fmla="*/ 272592 h 404666"/>
                  <a:gd name="connsiteX3" fmla="*/ 138492 w 227357"/>
                  <a:gd name="connsiteY3" fmla="*/ 0 h 404666"/>
                  <a:gd name="connsiteX4" fmla="*/ 199521 w 227357"/>
                  <a:gd name="connsiteY4" fmla="*/ 60639 h 404666"/>
                  <a:gd name="connsiteX5" fmla="*/ 218547 w 227357"/>
                  <a:gd name="connsiteY5" fmla="*/ 389466 h 404666"/>
                  <a:gd name="connsiteX6" fmla="*/ 168892 w 227357"/>
                  <a:gd name="connsiteY6" fmla="*/ 305020 h 404666"/>
                  <a:gd name="connsiteX7" fmla="*/ 120589 w 227357"/>
                  <a:gd name="connsiteY7" fmla="*/ 275632 h 404666"/>
                  <a:gd name="connsiteX8" fmla="*/ 82420 w 227357"/>
                  <a:gd name="connsiteY8" fmla="*/ 316842 h 404666"/>
                  <a:gd name="connsiteX9" fmla="*/ 0 w 227357"/>
                  <a:gd name="connsiteY9" fmla="*/ 404666 h 40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357" h="404666">
                    <a:moveTo>
                      <a:pt x="0" y="404666"/>
                    </a:moveTo>
                    <a:cubicBezTo>
                      <a:pt x="28374" y="375954"/>
                      <a:pt x="56410" y="347580"/>
                      <a:pt x="48303" y="301642"/>
                    </a:cubicBezTo>
                    <a:cubicBezTo>
                      <a:pt x="46277" y="290833"/>
                      <a:pt x="53370" y="281037"/>
                      <a:pt x="60464" y="272592"/>
                    </a:cubicBezTo>
                    <a:cubicBezTo>
                      <a:pt x="128021" y="193551"/>
                      <a:pt x="160110" y="104375"/>
                      <a:pt x="138492" y="0"/>
                    </a:cubicBezTo>
                    <a:cubicBezTo>
                      <a:pt x="174635" y="7769"/>
                      <a:pt x="184232" y="34837"/>
                      <a:pt x="199521" y="60639"/>
                    </a:cubicBezTo>
                    <a:cubicBezTo>
                      <a:pt x="223504" y="165352"/>
                      <a:pt x="237463" y="276646"/>
                      <a:pt x="218547" y="389466"/>
                    </a:cubicBezTo>
                    <a:cubicBezTo>
                      <a:pt x="195915" y="360416"/>
                      <a:pt x="182066" y="332718"/>
                      <a:pt x="168892" y="305020"/>
                    </a:cubicBezTo>
                    <a:cubicBezTo>
                      <a:pt x="159097" y="284077"/>
                      <a:pt x="144910" y="272930"/>
                      <a:pt x="120589" y="275632"/>
                    </a:cubicBezTo>
                    <a:cubicBezTo>
                      <a:pt x="95593" y="278672"/>
                      <a:pt x="86473" y="294548"/>
                      <a:pt x="82420" y="316842"/>
                    </a:cubicBezTo>
                    <a:cubicBezTo>
                      <a:pt x="73975" y="363794"/>
                      <a:pt x="46952" y="393519"/>
                      <a:pt x="0" y="404666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B00163-D870-4E49-8E7E-98DE0F1B7F23}"/>
                  </a:ext>
                </a:extLst>
              </p:cNvPr>
              <p:cNvSpPr/>
              <p:nvPr/>
            </p:nvSpPr>
            <p:spPr>
              <a:xfrm>
                <a:off x="9782986" y="4348177"/>
                <a:ext cx="42482" cy="404942"/>
              </a:xfrm>
              <a:custGeom>
                <a:avLst/>
                <a:gdLst>
                  <a:gd name="connsiteX0" fmla="*/ 38 w 26046"/>
                  <a:gd name="connsiteY0" fmla="*/ 0 h 248271"/>
                  <a:gd name="connsiteX1" fmla="*/ 6456 w 26046"/>
                  <a:gd name="connsiteY1" fmla="*/ 2027 h 248271"/>
                  <a:gd name="connsiteX2" fmla="*/ 18278 w 26046"/>
                  <a:gd name="connsiteY2" fmla="*/ 102011 h 248271"/>
                  <a:gd name="connsiteX3" fmla="*/ 26047 w 26046"/>
                  <a:gd name="connsiteY3" fmla="*/ 248272 h 248271"/>
                  <a:gd name="connsiteX4" fmla="*/ 1051 w 26046"/>
                  <a:gd name="connsiteY4" fmla="*/ 207062 h 248271"/>
                  <a:gd name="connsiteX5" fmla="*/ 38 w 26046"/>
                  <a:gd name="connsiteY5" fmla="*/ 0 h 248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6" h="248271">
                    <a:moveTo>
                      <a:pt x="38" y="0"/>
                    </a:moveTo>
                    <a:cubicBezTo>
                      <a:pt x="2064" y="676"/>
                      <a:pt x="4429" y="1351"/>
                      <a:pt x="6456" y="2027"/>
                    </a:cubicBezTo>
                    <a:cubicBezTo>
                      <a:pt x="16589" y="34454"/>
                      <a:pt x="14900" y="68570"/>
                      <a:pt x="18278" y="102011"/>
                    </a:cubicBezTo>
                    <a:cubicBezTo>
                      <a:pt x="23007" y="150652"/>
                      <a:pt x="23682" y="199293"/>
                      <a:pt x="26047" y="248272"/>
                    </a:cubicBezTo>
                    <a:cubicBezTo>
                      <a:pt x="-1314" y="246245"/>
                      <a:pt x="1389" y="224289"/>
                      <a:pt x="1051" y="207062"/>
                    </a:cubicBezTo>
                    <a:cubicBezTo>
                      <a:pt x="-300" y="138154"/>
                      <a:pt x="38" y="69246"/>
                      <a:pt x="38" y="0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60CC233-7F75-4BD2-A1A9-967BAEEE0910}"/>
              </a:ext>
            </a:extLst>
          </p:cNvPr>
          <p:cNvSpPr txBox="1"/>
          <p:nvPr/>
        </p:nvSpPr>
        <p:spPr>
          <a:xfrm>
            <a:off x="390105" y="2695117"/>
            <a:ext cx="4910319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accent6">
                    <a:lumMod val="50000"/>
                  </a:schemeClr>
                </a:solidFill>
              </a:rPr>
              <a:t>Duree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 réunions : 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1h30min  au minimum</a:t>
            </a:r>
          </a:p>
          <a:p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Nombre de réunions tenues / semaine: 3</a:t>
            </a:r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1800" b="1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éroulement</a:t>
            </a:r>
            <a:r>
              <a:rPr lang="en-US" sz="18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reunion</a:t>
            </a:r>
            <a:r>
              <a:rPr lang="en-US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sz="18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cap="none" spc="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</a:t>
            </a:r>
            <a:r>
              <a:rPr lang="en-US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planning poker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Une date bien définie pour la distribution</a:t>
            </a:r>
          </a:p>
          <a:p>
            <a:pPr lvl="1">
              <a:lnSpc>
                <a:spcPct val="150000"/>
              </a:lnSpc>
            </a:pPr>
            <a:r>
              <a:rPr lang="en-US" cap="none" spc="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divise</a:t>
            </a:r>
            <a:r>
              <a:rPr lang="en-US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les </a:t>
            </a:r>
            <a:r>
              <a:rPr lang="en-US" cap="none" spc="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tâches</a:t>
            </a:r>
            <a:endParaRPr lang="en-US" cap="none" spc="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i="0" dirty="0">
                <a:solidFill>
                  <a:srgbClr val="5F6368"/>
                </a:solidFill>
                <a:effectLst/>
                <a:latin typeface="Roboto"/>
              </a:rPr>
              <a:t> 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4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408EA-9198-4E92-8851-F713339EC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50" y="575223"/>
            <a:ext cx="11254700" cy="724247"/>
          </a:xfrm>
        </p:spPr>
        <p:txBody>
          <a:bodyPr/>
          <a:lstStyle/>
          <a:p>
            <a:r>
              <a:rPr lang="fr-FR" sz="5400" b="1" dirty="0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75B54-7264-4F18-875B-F277506DC9FF}"/>
              </a:ext>
            </a:extLst>
          </p:cNvPr>
          <p:cNvSpPr/>
          <p:nvPr/>
        </p:nvSpPr>
        <p:spPr>
          <a:xfrm>
            <a:off x="663" y="-7233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encadrement</a:t>
            </a:r>
          </a:p>
        </p:txBody>
      </p:sp>
      <p:sp>
        <p:nvSpPr>
          <p:cNvPr id="6" name="Graphic 5">
            <a:extLst>
              <a:ext uri="{FF2B5EF4-FFF2-40B4-BE49-F238E27FC236}">
                <a16:creationId xmlns:a16="http://schemas.microsoft.com/office/drawing/2014/main" id="{2B3E3B9B-1E73-4AF0-B4E3-3B2F83D28E5D}"/>
              </a:ext>
            </a:extLst>
          </p:cNvPr>
          <p:cNvSpPr/>
          <p:nvPr/>
        </p:nvSpPr>
        <p:spPr>
          <a:xfrm>
            <a:off x="8163339" y="1815549"/>
            <a:ext cx="4028661" cy="5042452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bg1">
              <a:lumMod val="8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8C9E0-A6B9-4528-A2CF-6524AD49F96F}"/>
              </a:ext>
            </a:extLst>
          </p:cNvPr>
          <p:cNvSpPr/>
          <p:nvPr/>
        </p:nvSpPr>
        <p:spPr>
          <a:xfrm>
            <a:off x="1064066" y="2643810"/>
            <a:ext cx="10880035" cy="1957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fr-FR" sz="4400" b="1" dirty="0"/>
              <a:t>	Vision du produit &amp; Product </a:t>
            </a:r>
            <a:r>
              <a:rPr lang="fr-FR" sz="4400" b="1" dirty="0" err="1"/>
              <a:t>backlog</a:t>
            </a:r>
            <a:endParaRPr lang="fr-FR" sz="4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1E9CD1-F5AA-4DBE-899C-6F4E2F5136DD}"/>
              </a:ext>
            </a:extLst>
          </p:cNvPr>
          <p:cNvCxnSpPr>
            <a:cxnSpLocks/>
          </p:cNvCxnSpPr>
          <p:nvPr/>
        </p:nvCxnSpPr>
        <p:spPr>
          <a:xfrm>
            <a:off x="1511801" y="2896315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8F9A0-018F-4585-8C01-A9DDF67439F7}"/>
              </a:ext>
            </a:extLst>
          </p:cNvPr>
          <p:cNvCxnSpPr>
            <a:cxnSpLocks/>
          </p:cNvCxnSpPr>
          <p:nvPr/>
        </p:nvCxnSpPr>
        <p:spPr>
          <a:xfrm>
            <a:off x="1851838" y="4398704"/>
            <a:ext cx="9720775" cy="0"/>
          </a:xfrm>
          <a:prstGeom prst="line">
            <a:avLst/>
          </a:prstGeom>
          <a:ln w="9525" cap="flat" cmpd="dbl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C797DC-EBB4-451D-B4BA-0FB5A3873DC7}"/>
              </a:ext>
            </a:extLst>
          </p:cNvPr>
          <p:cNvSpPr/>
          <p:nvPr/>
        </p:nvSpPr>
        <p:spPr>
          <a:xfrm>
            <a:off x="565631" y="2389808"/>
            <a:ext cx="498435" cy="24655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65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Idée d'application</a:t>
            </a:r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C2BCAAA-2A04-41D4-B634-E374A1673ABA}"/>
              </a:ext>
            </a:extLst>
          </p:cNvPr>
          <p:cNvSpPr/>
          <p:nvPr/>
        </p:nvSpPr>
        <p:spPr>
          <a:xfrm>
            <a:off x="2297460" y="191692"/>
            <a:ext cx="6250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Vision du </a:t>
            </a:r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FAB8CE-668F-47FC-87E5-BA39A78E4DE5}"/>
              </a:ext>
            </a:extLst>
          </p:cNvPr>
          <p:cNvSpPr/>
          <p:nvPr/>
        </p:nvSpPr>
        <p:spPr>
          <a:xfrm>
            <a:off x="433820" y="1588663"/>
            <a:ext cx="25747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Idée </a:t>
            </a:r>
            <a:r>
              <a:rPr lang="en-US" sz="2400" b="0" u="sng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d'application</a:t>
            </a:r>
            <a:endParaRPr lang="en-US" sz="2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7BF07-3550-49B8-B0C0-5BF39585D43C}"/>
              </a:ext>
            </a:extLst>
          </p:cNvPr>
          <p:cNvSpPr txBox="1"/>
          <p:nvPr/>
        </p:nvSpPr>
        <p:spPr>
          <a:xfrm>
            <a:off x="479583" y="2240030"/>
            <a:ext cx="1014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4"/>
                </a:solidFill>
              </a:rPr>
              <a:t>Taxi </a:t>
            </a:r>
            <a:r>
              <a:rPr lang="fr-FR" b="1" dirty="0" err="1">
                <a:solidFill>
                  <a:schemeClr val="accent4"/>
                </a:solidFill>
              </a:rPr>
              <a:t>Lik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est une application mobile qui permet de commander un taxi pour se déplacer facilement.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44A0F-C896-44C3-8363-3BF9462E07F2}"/>
              </a:ext>
            </a:extLst>
          </p:cNvPr>
          <p:cNvSpPr/>
          <p:nvPr/>
        </p:nvSpPr>
        <p:spPr>
          <a:xfrm>
            <a:off x="502723" y="2808291"/>
            <a:ext cx="10276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5D0D3-6CD2-4CAA-B84E-C56C1612A2AB}"/>
              </a:ext>
            </a:extLst>
          </p:cNvPr>
          <p:cNvSpPr txBox="1"/>
          <p:nvPr/>
        </p:nvSpPr>
        <p:spPr>
          <a:xfrm>
            <a:off x="468649" y="3442564"/>
            <a:ext cx="3012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Gagne de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Faciliter les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Faciliter les transports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Sécurité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57C3-AAD6-45A7-99C4-A888B1DB6E74}"/>
              </a:ext>
            </a:extLst>
          </p:cNvPr>
          <p:cNvSpPr/>
          <p:nvPr/>
        </p:nvSpPr>
        <p:spPr>
          <a:xfrm>
            <a:off x="433820" y="4739831"/>
            <a:ext cx="2188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u="sng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Fonctionnalité</a:t>
            </a:r>
            <a:r>
              <a: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F986F-8E7A-46C4-9172-5C902EC0E092}"/>
              </a:ext>
            </a:extLst>
          </p:cNvPr>
          <p:cNvSpPr txBox="1"/>
          <p:nvPr/>
        </p:nvSpPr>
        <p:spPr>
          <a:xfrm>
            <a:off x="479583" y="5399400"/>
            <a:ext cx="1077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o	Authentification 		o	Création de compte	 o	Les offres (tri) 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o	Rechercher Panels 	o	Recherche GPS		 o	Historique 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o	Feedback 		o	Payement (PayPal + QR)   o	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Bonuso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	VIP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o	Texte to speech		o	Contact			 o	Multi-Langue</a:t>
            </a:r>
          </a:p>
        </p:txBody>
      </p:sp>
    </p:spTree>
    <p:extLst>
      <p:ext uri="{BB962C8B-B14F-4D97-AF65-F5344CB8AC3E}">
        <p14:creationId xmlns:p14="http://schemas.microsoft.com/office/powerpoint/2010/main" val="166553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Placeholder 1">
            <a:extLst>
              <a:ext uri="{FF2B5EF4-FFF2-40B4-BE49-F238E27FC236}">
                <a16:creationId xmlns:a16="http://schemas.microsoft.com/office/drawing/2014/main" id="{2AB43B28-77C9-4305-8986-FA09DD850A72}"/>
              </a:ext>
            </a:extLst>
          </p:cNvPr>
          <p:cNvSpPr txBox="1">
            <a:spLocks/>
          </p:cNvSpPr>
          <p:nvPr/>
        </p:nvSpPr>
        <p:spPr>
          <a:xfrm>
            <a:off x="468650" y="582456"/>
            <a:ext cx="112547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/>
              <a:t>Introduction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B61CE6-4518-4E5A-8D4F-CD77C78BA4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Idée d'application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72071-B57E-4927-909B-4AA5F27C7E43}"/>
              </a:ext>
            </a:extLst>
          </p:cNvPr>
          <p:cNvSpPr/>
          <p:nvPr/>
        </p:nvSpPr>
        <p:spPr>
          <a:xfrm>
            <a:off x="390105" y="369591"/>
            <a:ext cx="157089" cy="7242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5A15-683B-4DCF-9E26-EAD0B68E8151}"/>
              </a:ext>
            </a:extLst>
          </p:cNvPr>
          <p:cNvCxnSpPr>
            <a:stCxn id="108" idx="2"/>
          </p:cNvCxnSpPr>
          <p:nvPr/>
        </p:nvCxnSpPr>
        <p:spPr>
          <a:xfrm flipV="1">
            <a:off x="468650" y="1069145"/>
            <a:ext cx="10532285" cy="2469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579A15-12E1-4292-9293-6D19C4D4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42" y="3535593"/>
            <a:ext cx="1397525" cy="380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2BCAAA-2A04-41D4-B634-E374A1673ABA}"/>
              </a:ext>
            </a:extLst>
          </p:cNvPr>
          <p:cNvSpPr/>
          <p:nvPr/>
        </p:nvSpPr>
        <p:spPr>
          <a:xfrm>
            <a:off x="2329681" y="191692"/>
            <a:ext cx="6186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028700" indent="-1028700" algn="ctr">
              <a:buFont typeface="+mj-lt"/>
              <a:buAutoNum type="arabicPeriod" startAt="2"/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 backlog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0E9DD3-3A06-4B08-826A-655D50FF92B2}"/>
              </a:ext>
            </a:extLst>
          </p:cNvPr>
          <p:cNvGrpSpPr/>
          <p:nvPr/>
        </p:nvGrpSpPr>
        <p:grpSpPr>
          <a:xfrm>
            <a:off x="-20752" y="2041560"/>
            <a:ext cx="12016440" cy="3213532"/>
            <a:chOff x="-30479" y="1778908"/>
            <a:chExt cx="10017723" cy="32135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482546-3BB3-4435-92F1-EECC2224E590}"/>
                </a:ext>
              </a:extLst>
            </p:cNvPr>
            <p:cNvSpPr/>
            <p:nvPr/>
          </p:nvSpPr>
          <p:spPr>
            <a:xfrm>
              <a:off x="-30479" y="3675935"/>
              <a:ext cx="10017723" cy="1481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3DFF69-41C3-490D-9AAB-FA70B9DA6955}"/>
                </a:ext>
              </a:extLst>
            </p:cNvPr>
            <p:cNvSpPr/>
            <p:nvPr/>
          </p:nvSpPr>
          <p:spPr>
            <a:xfrm>
              <a:off x="7231861" y="3592893"/>
              <a:ext cx="386384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15A49F-A583-4C6E-92D9-07A50C0FA1A9}"/>
                </a:ext>
              </a:extLst>
            </p:cNvPr>
            <p:cNvSpPr/>
            <p:nvPr/>
          </p:nvSpPr>
          <p:spPr>
            <a:xfrm>
              <a:off x="4565390" y="3592893"/>
              <a:ext cx="386384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5D1BE5-BFB5-4BB0-BFDE-062B603FF725}"/>
                </a:ext>
              </a:extLst>
            </p:cNvPr>
            <p:cNvSpPr/>
            <p:nvPr/>
          </p:nvSpPr>
          <p:spPr>
            <a:xfrm>
              <a:off x="1898919" y="3592893"/>
              <a:ext cx="386384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829607-4C03-4CED-8433-84527E7FCDF6}"/>
                </a:ext>
              </a:extLst>
            </p:cNvPr>
            <p:cNvSpPr txBox="1"/>
            <p:nvPr/>
          </p:nvSpPr>
          <p:spPr>
            <a:xfrm>
              <a:off x="874666" y="1819841"/>
              <a:ext cx="2434890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MUST / </a:t>
              </a:r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Should / Could / Won't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0371E8-1DD1-4AEE-9E7E-41BE2CC24CD0}"/>
                </a:ext>
              </a:extLst>
            </p:cNvPr>
            <p:cNvSpPr txBox="1"/>
            <p:nvPr/>
          </p:nvSpPr>
          <p:spPr>
            <a:xfrm>
              <a:off x="3541137" y="4715441"/>
              <a:ext cx="2434890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10-150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59E8DD-A6D1-43E8-A63A-1C244E19E471}"/>
                </a:ext>
              </a:extLst>
            </p:cNvPr>
            <p:cNvSpPr txBox="1"/>
            <p:nvPr/>
          </p:nvSpPr>
          <p:spPr>
            <a:xfrm>
              <a:off x="6207608" y="1778908"/>
              <a:ext cx="2434890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on est utilisé le planning poker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B5B28-1E3F-4F43-A163-7CE52313E950}"/>
                </a:ext>
              </a:extLst>
            </p:cNvPr>
            <p:cNvCxnSpPr>
              <a:cxnSpLocks/>
              <a:stCxn id="22" idx="2"/>
              <a:endCxn id="21" idx="0"/>
            </p:cNvCxnSpPr>
            <p:nvPr/>
          </p:nvCxnSpPr>
          <p:spPr>
            <a:xfrm>
              <a:off x="2092111" y="2096840"/>
              <a:ext cx="0" cy="14960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E4D00A-D54F-4BB9-8A59-3B51C278B774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4758582" y="3952933"/>
              <a:ext cx="0" cy="76250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394B8A-E706-409A-85F1-CF8E4FCF3681}"/>
                </a:ext>
              </a:extLst>
            </p:cNvPr>
            <p:cNvCxnSpPr>
              <a:cxnSpLocks/>
              <a:stCxn id="24" idx="2"/>
              <a:endCxn id="19" idx="0"/>
            </p:cNvCxnSpPr>
            <p:nvPr/>
          </p:nvCxnSpPr>
          <p:spPr>
            <a:xfrm>
              <a:off x="7425053" y="2055907"/>
              <a:ext cx="0" cy="153698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4B6F08-D159-417E-B4CA-5B8B6F349D37}"/>
                </a:ext>
              </a:extLst>
            </p:cNvPr>
            <p:cNvSpPr/>
            <p:nvPr/>
          </p:nvSpPr>
          <p:spPr>
            <a:xfrm>
              <a:off x="1097679" y="4101538"/>
              <a:ext cx="1988863" cy="643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Moskow</a:t>
              </a:r>
              <a:endPara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502D82-365F-4D19-93A6-89EC57E17CC4}"/>
                </a:ext>
              </a:extLst>
            </p:cNvPr>
            <p:cNvSpPr/>
            <p:nvPr/>
          </p:nvSpPr>
          <p:spPr>
            <a:xfrm>
              <a:off x="3764150" y="2720910"/>
              <a:ext cx="1988863" cy="643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Importance</a:t>
              </a:r>
              <a:endPara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A31B63F-A9BB-42B1-9461-B6151F3D8BC1}"/>
                </a:ext>
              </a:extLst>
            </p:cNvPr>
            <p:cNvSpPr/>
            <p:nvPr/>
          </p:nvSpPr>
          <p:spPr>
            <a:xfrm>
              <a:off x="6430621" y="4265051"/>
              <a:ext cx="1988863" cy="643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Estimation</a:t>
              </a:r>
              <a:endPara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601D6E0-AEC9-4D2A-A697-DF3FBDBB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172" y="3535592"/>
            <a:ext cx="1397525" cy="3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34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8CE58BC4CDBB40B3E3CE6370673853" ma:contentTypeVersion="2" ma:contentTypeDescription="Crée un document." ma:contentTypeScope="" ma:versionID="5dadd72f1284d94dcbe754586215546c">
  <xsd:schema xmlns:xsd="http://www.w3.org/2001/XMLSchema" xmlns:xs="http://www.w3.org/2001/XMLSchema" xmlns:p="http://schemas.microsoft.com/office/2006/metadata/properties" xmlns:ns2="1176e3a9-35be-4605-9486-56ea454f1581" targetNamespace="http://schemas.microsoft.com/office/2006/metadata/properties" ma:root="true" ma:fieldsID="05bc3a1e4cc436f49944883fccc222ee" ns2:_="">
    <xsd:import namespace="1176e3a9-35be-4605-9486-56ea454f1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6e3a9-35be-4605-9486-56ea454f1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5F7B6-69CE-414D-A855-956AD871F9A5}"/>
</file>

<file path=customXml/itemProps2.xml><?xml version="1.0" encoding="utf-8"?>
<ds:datastoreItem xmlns:ds="http://schemas.openxmlformats.org/officeDocument/2006/customXml" ds:itemID="{202E0CF8-A015-42A3-9C37-C2196D7A2C5D}"/>
</file>

<file path=customXml/itemProps3.xml><?xml version="1.0" encoding="utf-8"?>
<ds:datastoreItem xmlns:ds="http://schemas.openxmlformats.org/officeDocument/2006/customXml" ds:itemID="{B19A092C-AD14-4923-9F98-94124CE7FDB1}"/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920</Words>
  <Application>Microsoft Office PowerPoint</Application>
  <PresentationFormat>Widescreen</PresentationFormat>
  <Paragraphs>301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OpenSans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unknown</cp:lastModifiedBy>
  <cp:revision>155</cp:revision>
  <dcterms:created xsi:type="dcterms:W3CDTF">2020-01-20T05:08:25Z</dcterms:created>
  <dcterms:modified xsi:type="dcterms:W3CDTF">2021-02-02T17:25:32Z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0x010100028CE58BC4CDBB40B3E3CE6370673853</vt:lpwstr>
  </property>
</Properties>
</file>