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9" r:id="rId7"/>
    <p:sldId id="262" r:id="rId8"/>
    <p:sldId id="271" r:id="rId9"/>
    <p:sldId id="273" r:id="rId10"/>
    <p:sldId id="26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43" b="49283"/>
          <a:stretch/>
        </p:blipFill>
        <p:spPr>
          <a:xfrm>
            <a:off x="1315453" y="818519"/>
            <a:ext cx="4500827" cy="5220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child day-care center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I8C hackathon group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39AD572-D9B9-4739-888D-A93495C65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517" y="5403334"/>
            <a:ext cx="1257574" cy="125757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0232A98-1CD8-422D-9BB8-9CF9D971F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547" y="5485433"/>
            <a:ext cx="1108094" cy="11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Introduction. </a:t>
            </a:r>
          </a:p>
          <a:p>
            <a:pPr lvl="0"/>
            <a:r>
              <a:rPr lang="en-US" sz="2200" dirty="0"/>
              <a:t>Use cases. </a:t>
            </a:r>
          </a:p>
          <a:p>
            <a:pPr lvl="0"/>
            <a:r>
              <a:rPr lang="en-US" sz="2200" dirty="0"/>
              <a:t>Technologies used. </a:t>
            </a:r>
          </a:p>
          <a:p>
            <a:pPr lvl="0"/>
            <a:r>
              <a:rPr lang="en-US" sz="2200" dirty="0"/>
              <a:t>Conception. </a:t>
            </a:r>
          </a:p>
          <a:p>
            <a:pPr lvl="0"/>
            <a:r>
              <a:rPr lang="en-US" sz="2200" dirty="0"/>
              <a:t>Demo.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</p:spPr>
        <p:txBody>
          <a:bodyPr anchor="b">
            <a:normAutofit/>
          </a:bodyPr>
          <a:lstStyle/>
          <a:p>
            <a:r>
              <a:rPr lang="en-US" dirty="0"/>
              <a:t>Index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Add a footer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fld id="{8699F50C-BE38-4BD0-BA84-9B090E1F2B9B}" type="slidenum">
              <a:rPr lang="en-US" smtClean="0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32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10249936" cy="368458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n-US" i="0" dirty="0">
                <a:effectLst/>
              </a:rPr>
              <a:t>Our workshop aims to provide a solution to parents who wish to stay informed about critical daily events that their children experience during their childcare time in the nursery.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Add a footer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Main actor: Nanny, Parent.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The nanny manually logs the information about the child's activities.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The </a:t>
            </a:r>
            <a:r>
              <a:rPr lang="en-US" dirty="0"/>
              <a:t>p</a:t>
            </a:r>
            <a:r>
              <a:rPr lang="en-US" dirty="0">
                <a:effectLst/>
              </a:rPr>
              <a:t>arent desires to be notified of any relevant information.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Daily reporting.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F56550-BE7B-4A0D-B558-033B4852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70" y="2889821"/>
            <a:ext cx="45243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b="0" dirty="0"/>
              <a:t>Technologies stack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CE07939-8FA4-BCA2-AD21-5AE5D8C7B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6" y="1651044"/>
            <a:ext cx="10805063" cy="4525919"/>
          </a:xfrm>
        </p:spPr>
        <p:txBody>
          <a:bodyPr/>
          <a:lstStyle/>
          <a:p>
            <a:r>
              <a:rPr lang="en-US" dirty="0"/>
              <a:t>Kafka, </a:t>
            </a:r>
          </a:p>
          <a:p>
            <a:r>
              <a:rPr lang="en-US" dirty="0"/>
              <a:t>Confluent cloud </a:t>
            </a:r>
          </a:p>
          <a:p>
            <a:r>
              <a:rPr lang="en-US" dirty="0" err="1"/>
              <a:t>kSqlDB</a:t>
            </a:r>
            <a:endParaRPr lang="en-US" dirty="0"/>
          </a:p>
          <a:p>
            <a:r>
              <a:rPr lang="en-US" dirty="0"/>
              <a:t>Spring-boot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Firebase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b="0" dirty="0"/>
              <a:t>Conception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schema.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1D39A7-F537-43AF-8BAE-879503CB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17" y="1671924"/>
            <a:ext cx="4761843" cy="44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b="0" dirty="0"/>
              <a:t>Conception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Event-driven architecture.</a:t>
            </a:r>
          </a:p>
          <a:p>
            <a:r>
              <a:rPr lang="en-US" dirty="0"/>
              <a:t>“Real-time” events as they happen at the producer.</a:t>
            </a:r>
          </a:p>
          <a:p>
            <a:r>
              <a:rPr lang="en-US" dirty="0"/>
              <a:t>Immediate action at the consumer.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4CA32A9-E889-4450-952B-DDACC5F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8" y="3058438"/>
            <a:ext cx="6681788" cy="32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b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01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292" y="2730286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 err="1"/>
              <a:t>Thank’s</a:t>
            </a:r>
            <a:r>
              <a:rPr lang="en-US" dirty="0"/>
              <a:t>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534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273</TotalTime>
  <Words>158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SemiBold</vt:lpstr>
      <vt:lpstr>Times New Roman</vt:lpstr>
      <vt:lpstr>Office Theme</vt:lpstr>
      <vt:lpstr>The child day-care center service</vt:lpstr>
      <vt:lpstr>Index</vt:lpstr>
      <vt:lpstr>Introduction</vt:lpstr>
      <vt:lpstr>Use cases</vt:lpstr>
      <vt:lpstr>Technologies stack</vt:lpstr>
      <vt:lpstr>Conception</vt:lpstr>
      <vt:lpstr>Conception</vt:lpstr>
      <vt:lpstr>Demo</vt:lpstr>
      <vt:lpstr>Thank’s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child day-care center service</dc:title>
  <dc:creator>Zakaria El idrissi</dc:creator>
  <cp:lastModifiedBy>Zakaria El idrissi</cp:lastModifiedBy>
  <cp:revision>14</cp:revision>
  <dcterms:created xsi:type="dcterms:W3CDTF">2022-05-06T09:38:13Z</dcterms:created>
  <dcterms:modified xsi:type="dcterms:W3CDTF">2022-05-06T14:11:38Z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