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32E15-37DD-BAF0-F5DB-BDC7BCD82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C1AA7-ADCE-02E5-F697-E8B735C38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85E119-0321-1CAA-D21C-DA5C31AA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74E-CB41-4946-86A7-0B06B23653D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DEC5A-CC3A-3348-B8D1-7AE80D00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7CEE7E-575D-212D-1D8F-E5785345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2039-C747-4CF8-88F1-A1C1ED57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4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2785D-E2E8-7C7A-062B-DEC62E83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E0FE79-5573-9CBA-D5E9-5A52405A1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6AD04-4DF8-C256-A1E2-98F6DEA4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74E-CB41-4946-86A7-0B06B23653D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1DD619-E781-26BA-040E-B79068A0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E92DB-3D11-4C4E-5B46-D326AF78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2039-C747-4CF8-88F1-A1C1ED57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86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FB6E51-5500-2309-679D-D0369A261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F5910D-9B53-7D07-ED38-B75E80899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02CF6-CE46-737E-7248-ED22BF8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74E-CB41-4946-86A7-0B06B23653D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FEDA7-7422-6204-71EC-B4FF2542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AC1351-2E47-C8BF-2075-BE61CF29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2039-C747-4CF8-88F1-A1C1ED57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19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3A018-8B7B-B55A-788A-DF1FAB95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D24A49-B073-C0CC-8628-5FFCFAFF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CFEC6-89C4-733C-CE82-43D4CB9A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74E-CB41-4946-86A7-0B06B23653D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709B94-507D-2BE5-C7A3-3554F0E7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877AF-6ECA-9452-9078-0716D7BA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2039-C747-4CF8-88F1-A1C1ED57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4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6BAC5-1EEB-B400-DFB4-D35CE73F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A5582D-305A-39FF-4F3F-FFD200BC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58FDD0-C4ED-A037-5E08-190E6049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74E-CB41-4946-86A7-0B06B23653D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973EC0-9714-06DF-85DE-136A97A1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5452C4-B72C-D6C4-2E85-5B69524F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2039-C747-4CF8-88F1-A1C1ED57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57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3849F-1457-8647-B464-EAC6F6C0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DA0AA1-1142-BEB1-DCB1-10DF9CBE4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992DF4-9D67-3024-1D2B-E5D31E4CB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BE8F90-052E-8528-8EE4-EB49FD4D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74E-CB41-4946-86A7-0B06B23653D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DB87B5-45A8-02B5-4EE6-3C805347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866D7E-3FBC-6BBC-E3A9-7ABF9BB3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2039-C747-4CF8-88F1-A1C1ED57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4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A796D-5260-CF5B-3781-C088D626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F1C56C-3835-03CD-AD64-479B8FFC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BA46D6-AFC5-D53A-83FD-B87EE951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AE143C-8B45-0F5A-FDB6-9724C11EA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4FD2C8-3A36-24C4-978B-6718A0B89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75436B-7026-369E-C28D-BD9BCD6D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74E-CB41-4946-86A7-0B06B23653D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C6D175-0B0B-2E93-80F1-CE9E2048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FA3E20-A497-B4EB-53F7-293E3F6F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2039-C747-4CF8-88F1-A1C1ED57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10B14-50F5-7B78-436A-6EB0BBFF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658BC3-707D-AE0F-8794-C80BA1E0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74E-CB41-4946-86A7-0B06B23653D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A2AEF2-E925-21BE-85D7-E8DDDDBC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7FD30A-D007-BE0A-51BF-7F550EAA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2039-C747-4CF8-88F1-A1C1ED57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32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869F2A-6D87-57BD-68E3-90557CF2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74E-CB41-4946-86A7-0B06B23653D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A070D2-46E5-80FA-A68A-DAF7F96D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1810C6-342B-B85F-0241-DBE6856E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2039-C747-4CF8-88F1-A1C1ED57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8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3F1D7-3EF5-8296-E6E7-46A2A095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8A97B-10E4-8BB8-63FB-3188A107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8969B8-33F6-6D0C-EC51-39921488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A9A5E4-7747-49D3-189E-D0738331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74E-CB41-4946-86A7-0B06B23653D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1A3B37-3939-CA17-B975-5C8D8A26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A5C7DB-F2FC-6A05-AED9-0CBDFE98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2039-C747-4CF8-88F1-A1C1ED57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6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A9764-1157-FD4B-940A-AE42F45B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D5B951-2590-0035-AB72-ADE384FB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679F81-D1FD-AE3B-50B3-5E8AC5541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05BED6-A081-1AD5-6DAF-467E0193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74E-CB41-4946-86A7-0B06B23653D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035432-C060-03C9-ED42-9338632E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D33E80-4045-9C35-E6A7-A10089F2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2039-C747-4CF8-88F1-A1C1ED57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9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53574-6572-395E-F025-251715C0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7AEE2B-8CF8-7C10-241E-C7EB96EBF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02B735-A8A0-06AA-2B07-F152EEB55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074E-CB41-4946-86A7-0B06B23653D2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CE1AC9-3BFA-93ED-D5B5-B84B39A8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840B2-5C3E-28F1-0CAA-C3C1777FF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2039-C747-4CF8-88F1-A1C1ED578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BD932-EA60-FDF6-DD96-EE71996EC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 подбора автомобилей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99E191-F705-4D6B-4F87-80DDE1E31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Сим Александр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384860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78651-F829-E9BB-701E-58AA1ACE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C6CE0-E118-D481-1259-44683E55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 проекта состоит в том, чтобы помочь </a:t>
            </a:r>
            <a:r>
              <a:rPr lang="ru-RU" i="0" dirty="0" err="1">
                <a:effectLst/>
              </a:rPr>
              <a:t>малоразбирающемуся</a:t>
            </a:r>
            <a:r>
              <a:rPr lang="ru-RU" i="0" dirty="0">
                <a:effectLst/>
              </a:rPr>
              <a:t> </a:t>
            </a:r>
            <a:r>
              <a:rPr lang="ru-RU" dirty="0"/>
              <a:t> человеку в выборе автомобиля, что будет соответствовать его желаниям. Создан проект для этой же цели.</a:t>
            </a:r>
          </a:p>
        </p:txBody>
      </p:sp>
    </p:spTree>
    <p:extLst>
      <p:ext uri="{BB962C8B-B14F-4D97-AF65-F5344CB8AC3E}">
        <p14:creationId xmlns:p14="http://schemas.microsoft.com/office/powerpoint/2010/main" val="51689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0222B-EA9F-16D9-3FC6-FB4E5813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A4EE3F-AC7E-5F52-193E-AAED7E38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Использованы библиотеки </a:t>
            </a:r>
            <a:r>
              <a:rPr lang="en-US" dirty="0" err="1"/>
              <a:t>telebot</a:t>
            </a:r>
            <a:r>
              <a:rPr lang="en-US" dirty="0"/>
              <a:t> </a:t>
            </a:r>
            <a:r>
              <a:rPr lang="ru-RU" dirty="0"/>
              <a:t>для работы с </a:t>
            </a:r>
            <a:r>
              <a:rPr lang="ru-RU" dirty="0" err="1"/>
              <a:t>телеграм</a:t>
            </a:r>
            <a:r>
              <a:rPr lang="ru-RU" dirty="0"/>
              <a:t> ботом и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ru-RU" dirty="0"/>
              <a:t>для работы с базой данных </a:t>
            </a:r>
            <a:r>
              <a:rPr lang="en-US" dirty="0" err="1"/>
              <a:t>sql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5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B45AE-878F-CF2B-C353-018E8774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1CDEA-59BB-F801-5979-2737BC24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Бот получился работоспособным, пригодным для использования.</a:t>
            </a:r>
            <a:br>
              <a:rPr lang="ru-RU" dirty="0"/>
            </a:br>
            <a:r>
              <a:rPr lang="ru-RU" dirty="0"/>
              <a:t>В качестве дальнейшего развития возможно дополнение бота новыми характеристиками и добавлением большего </a:t>
            </a:r>
            <a:r>
              <a:rPr lang="ru-RU"/>
              <a:t>числа автомобилей в базе.</a:t>
            </a:r>
          </a:p>
        </p:txBody>
      </p:sp>
    </p:spTree>
    <p:extLst>
      <p:ext uri="{BB962C8B-B14F-4D97-AF65-F5344CB8AC3E}">
        <p14:creationId xmlns:p14="http://schemas.microsoft.com/office/powerpoint/2010/main" val="1235540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Бот подбора автомобилей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подбора автомобилей</dc:title>
  <dc:creator>Александр Сим</dc:creator>
  <cp:lastModifiedBy>Александр Сим</cp:lastModifiedBy>
  <cp:revision>1</cp:revision>
  <dcterms:created xsi:type="dcterms:W3CDTF">2022-05-10T18:26:23Z</dcterms:created>
  <dcterms:modified xsi:type="dcterms:W3CDTF">2022-05-10T18:32:49Z</dcterms:modified>
</cp:coreProperties>
</file>