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3DCF4-4B24-4BD8-A128-33D9E0446D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D9CE2C-BF44-4EBE-B780-0DD4819A8E2A}">
      <dgm:prSet phldrT="[Text]"/>
      <dgm:spPr/>
      <dgm:t>
        <a:bodyPr/>
        <a:lstStyle/>
        <a:p>
          <a:r>
            <a:rPr lang="en-US" dirty="0"/>
            <a:t>Earthquakes</a:t>
          </a:r>
        </a:p>
      </dgm:t>
    </dgm:pt>
    <dgm:pt modelId="{B1D5290B-0290-4AB4-A148-03A0AB02B921}" type="parTrans" cxnId="{B9416449-6559-4793-9BAD-40E252590895}">
      <dgm:prSet/>
      <dgm:spPr/>
      <dgm:t>
        <a:bodyPr/>
        <a:lstStyle/>
        <a:p>
          <a:endParaRPr lang="en-US"/>
        </a:p>
      </dgm:t>
    </dgm:pt>
    <dgm:pt modelId="{B368EBF2-E98B-4CCC-A06E-15E22D7CE47D}" type="sibTrans" cxnId="{B9416449-6559-4793-9BAD-40E252590895}">
      <dgm:prSet/>
      <dgm:spPr/>
      <dgm:t>
        <a:bodyPr/>
        <a:lstStyle/>
        <a:p>
          <a:endParaRPr lang="en-US"/>
        </a:p>
      </dgm:t>
    </dgm:pt>
    <dgm:pt modelId="{66663B8C-31E7-47DA-A0C9-066A05AF4D86}">
      <dgm:prSet phldrT="[Text]"/>
      <dgm:spPr/>
      <dgm:t>
        <a:bodyPr/>
        <a:lstStyle/>
        <a:p>
          <a:r>
            <a:rPr lang="en-US" dirty="0"/>
            <a:t>Volcano List</a:t>
          </a:r>
        </a:p>
      </dgm:t>
    </dgm:pt>
    <dgm:pt modelId="{653D544E-4F25-46AB-982B-6D5E5737E4D9}" type="parTrans" cxnId="{F5A94FC1-E8F2-45D2-896A-B949D804B4ED}">
      <dgm:prSet/>
      <dgm:spPr/>
      <dgm:t>
        <a:bodyPr/>
        <a:lstStyle/>
        <a:p>
          <a:endParaRPr lang="en-US"/>
        </a:p>
      </dgm:t>
    </dgm:pt>
    <dgm:pt modelId="{E417B33D-19F6-41B3-B094-03385F72DBED}" type="sibTrans" cxnId="{F5A94FC1-E8F2-45D2-896A-B949D804B4ED}">
      <dgm:prSet/>
      <dgm:spPr/>
      <dgm:t>
        <a:bodyPr/>
        <a:lstStyle/>
        <a:p>
          <a:endParaRPr lang="en-US"/>
        </a:p>
      </dgm:t>
    </dgm:pt>
    <dgm:pt modelId="{D82CEBF0-5D9B-43FE-84A9-DC8DFDE8E780}">
      <dgm:prSet phldrT="[Text]"/>
      <dgm:spPr/>
      <dgm:t>
        <a:bodyPr/>
        <a:lstStyle/>
        <a:p>
          <a:r>
            <a:rPr lang="en-US" dirty="0"/>
            <a:t>Volcano Eruptions</a:t>
          </a:r>
        </a:p>
      </dgm:t>
    </dgm:pt>
    <dgm:pt modelId="{56832B5B-0839-4823-9E35-1883ED20D8C0}" type="parTrans" cxnId="{8C572551-80D0-4CF3-9DAE-65F7B0A58715}">
      <dgm:prSet/>
      <dgm:spPr/>
      <dgm:t>
        <a:bodyPr/>
        <a:lstStyle/>
        <a:p>
          <a:endParaRPr lang="en-US"/>
        </a:p>
      </dgm:t>
    </dgm:pt>
    <dgm:pt modelId="{8602B38D-D065-4707-BA8D-78D9C1BCA326}" type="sibTrans" cxnId="{8C572551-80D0-4CF3-9DAE-65F7B0A58715}">
      <dgm:prSet/>
      <dgm:spPr/>
      <dgm:t>
        <a:bodyPr/>
        <a:lstStyle/>
        <a:p>
          <a:endParaRPr lang="en-US"/>
        </a:p>
      </dgm:t>
    </dgm:pt>
    <dgm:pt modelId="{7BF72764-A7B9-4DF9-8BF2-E03B59AA4479}">
      <dgm:prSet phldrT="[Text]"/>
      <dgm:spPr/>
      <dgm:t>
        <a:bodyPr/>
        <a:lstStyle/>
        <a:p>
          <a:r>
            <a:rPr lang="en-US" dirty="0"/>
            <a:t>SO</a:t>
          </a:r>
          <a:r>
            <a:rPr lang="en-US" baseline="-25000" dirty="0"/>
            <a:t>2</a:t>
          </a:r>
          <a:r>
            <a:rPr lang="en-US" dirty="0"/>
            <a:t> Emissions</a:t>
          </a:r>
        </a:p>
      </dgm:t>
    </dgm:pt>
    <dgm:pt modelId="{FC0AF9A6-80EC-4B94-BD23-6D0598F14068}" type="parTrans" cxnId="{2B571E09-3C9C-4E88-B4CB-70FDE29245A8}">
      <dgm:prSet/>
      <dgm:spPr/>
      <dgm:t>
        <a:bodyPr/>
        <a:lstStyle/>
        <a:p>
          <a:endParaRPr lang="en-US"/>
        </a:p>
      </dgm:t>
    </dgm:pt>
    <dgm:pt modelId="{FE0D2D3F-8FA5-4058-8F29-62F6FB2AF281}" type="sibTrans" cxnId="{2B571E09-3C9C-4E88-B4CB-70FDE29245A8}">
      <dgm:prSet/>
      <dgm:spPr/>
      <dgm:t>
        <a:bodyPr/>
        <a:lstStyle/>
        <a:p>
          <a:endParaRPr lang="en-US"/>
        </a:p>
      </dgm:t>
    </dgm:pt>
    <dgm:pt modelId="{AF66CF44-B1D8-4336-9DA6-28AFE10BB5F7}" type="pres">
      <dgm:prSet presAssocID="{C9B3DCF4-4B24-4BD8-A128-33D9E0446DE7}" presName="diagram" presStyleCnt="0">
        <dgm:presLayoutVars>
          <dgm:dir/>
          <dgm:resizeHandles val="exact"/>
        </dgm:presLayoutVars>
      </dgm:prSet>
      <dgm:spPr/>
    </dgm:pt>
    <dgm:pt modelId="{96615BC1-AEFA-4668-9F6A-805259B26CDC}" type="pres">
      <dgm:prSet presAssocID="{40D9CE2C-BF44-4EBE-B780-0DD4819A8E2A}" presName="node" presStyleLbl="node1" presStyleIdx="0" presStyleCnt="4" custLinFactNeighborX="2193" custLinFactNeighborY="2944">
        <dgm:presLayoutVars>
          <dgm:bulletEnabled val="1"/>
        </dgm:presLayoutVars>
      </dgm:prSet>
      <dgm:spPr/>
    </dgm:pt>
    <dgm:pt modelId="{6BC82286-3CDA-4B13-9B5A-D3AAE5DF3584}" type="pres">
      <dgm:prSet presAssocID="{B368EBF2-E98B-4CCC-A06E-15E22D7CE47D}" presName="sibTrans" presStyleCnt="0"/>
      <dgm:spPr/>
    </dgm:pt>
    <dgm:pt modelId="{16F8E706-D082-446C-8D5C-3C441EE3E3C0}" type="pres">
      <dgm:prSet presAssocID="{66663B8C-31E7-47DA-A0C9-066A05AF4D86}" presName="node" presStyleLbl="node1" presStyleIdx="1" presStyleCnt="4">
        <dgm:presLayoutVars>
          <dgm:bulletEnabled val="1"/>
        </dgm:presLayoutVars>
      </dgm:prSet>
      <dgm:spPr/>
    </dgm:pt>
    <dgm:pt modelId="{14C3799A-C858-483E-BDFA-3E7D629269F6}" type="pres">
      <dgm:prSet presAssocID="{E417B33D-19F6-41B3-B094-03385F72DBED}" presName="sibTrans" presStyleCnt="0"/>
      <dgm:spPr/>
    </dgm:pt>
    <dgm:pt modelId="{9BC56CAB-DE12-4EA8-8565-A891FB558DDB}" type="pres">
      <dgm:prSet presAssocID="{D82CEBF0-5D9B-43FE-84A9-DC8DFDE8E780}" presName="node" presStyleLbl="node1" presStyleIdx="2" presStyleCnt="4">
        <dgm:presLayoutVars>
          <dgm:bulletEnabled val="1"/>
        </dgm:presLayoutVars>
      </dgm:prSet>
      <dgm:spPr/>
    </dgm:pt>
    <dgm:pt modelId="{478355C2-7664-4431-86AC-7F43B7CAAF20}" type="pres">
      <dgm:prSet presAssocID="{8602B38D-D065-4707-BA8D-78D9C1BCA326}" presName="sibTrans" presStyleCnt="0"/>
      <dgm:spPr/>
    </dgm:pt>
    <dgm:pt modelId="{72F05D63-CED3-4F6D-BCFE-015AD22EEC68}" type="pres">
      <dgm:prSet presAssocID="{7BF72764-A7B9-4DF9-8BF2-E03B59AA4479}" presName="node" presStyleLbl="node1" presStyleIdx="3" presStyleCnt="4">
        <dgm:presLayoutVars>
          <dgm:bulletEnabled val="1"/>
        </dgm:presLayoutVars>
      </dgm:prSet>
      <dgm:spPr/>
    </dgm:pt>
  </dgm:ptLst>
  <dgm:cxnLst>
    <dgm:cxn modelId="{2B571E09-3C9C-4E88-B4CB-70FDE29245A8}" srcId="{C9B3DCF4-4B24-4BD8-A128-33D9E0446DE7}" destId="{7BF72764-A7B9-4DF9-8BF2-E03B59AA4479}" srcOrd="3" destOrd="0" parTransId="{FC0AF9A6-80EC-4B94-BD23-6D0598F14068}" sibTransId="{FE0D2D3F-8FA5-4058-8F29-62F6FB2AF281}"/>
    <dgm:cxn modelId="{6F07FA11-779F-4865-A07A-DA864F51A5FE}" type="presOf" srcId="{C9B3DCF4-4B24-4BD8-A128-33D9E0446DE7}" destId="{AF66CF44-B1D8-4336-9DA6-28AFE10BB5F7}" srcOrd="0" destOrd="0" presId="urn:microsoft.com/office/officeart/2005/8/layout/default"/>
    <dgm:cxn modelId="{52596914-704D-4F55-AC75-8541A4AC86FF}" type="presOf" srcId="{40D9CE2C-BF44-4EBE-B780-0DD4819A8E2A}" destId="{96615BC1-AEFA-4668-9F6A-805259B26CDC}" srcOrd="0" destOrd="0" presId="urn:microsoft.com/office/officeart/2005/8/layout/default"/>
    <dgm:cxn modelId="{0DC45C46-6CEC-4AF1-9322-809E29300C49}" type="presOf" srcId="{66663B8C-31E7-47DA-A0C9-066A05AF4D86}" destId="{16F8E706-D082-446C-8D5C-3C441EE3E3C0}" srcOrd="0" destOrd="0" presId="urn:microsoft.com/office/officeart/2005/8/layout/default"/>
    <dgm:cxn modelId="{B9416449-6559-4793-9BAD-40E252590895}" srcId="{C9B3DCF4-4B24-4BD8-A128-33D9E0446DE7}" destId="{40D9CE2C-BF44-4EBE-B780-0DD4819A8E2A}" srcOrd="0" destOrd="0" parTransId="{B1D5290B-0290-4AB4-A148-03A0AB02B921}" sibTransId="{B368EBF2-E98B-4CCC-A06E-15E22D7CE47D}"/>
    <dgm:cxn modelId="{8C572551-80D0-4CF3-9DAE-65F7B0A58715}" srcId="{C9B3DCF4-4B24-4BD8-A128-33D9E0446DE7}" destId="{D82CEBF0-5D9B-43FE-84A9-DC8DFDE8E780}" srcOrd="2" destOrd="0" parTransId="{56832B5B-0839-4823-9E35-1883ED20D8C0}" sibTransId="{8602B38D-D065-4707-BA8D-78D9C1BCA326}"/>
    <dgm:cxn modelId="{08B307BF-F647-44E3-8115-301977C757CA}" type="presOf" srcId="{7BF72764-A7B9-4DF9-8BF2-E03B59AA4479}" destId="{72F05D63-CED3-4F6D-BCFE-015AD22EEC68}" srcOrd="0" destOrd="0" presId="urn:microsoft.com/office/officeart/2005/8/layout/default"/>
    <dgm:cxn modelId="{F5A94FC1-E8F2-45D2-896A-B949D804B4ED}" srcId="{C9B3DCF4-4B24-4BD8-A128-33D9E0446DE7}" destId="{66663B8C-31E7-47DA-A0C9-066A05AF4D86}" srcOrd="1" destOrd="0" parTransId="{653D544E-4F25-46AB-982B-6D5E5737E4D9}" sibTransId="{E417B33D-19F6-41B3-B094-03385F72DBED}"/>
    <dgm:cxn modelId="{0B57C8ED-D138-44BC-A0C0-786627866841}" type="presOf" srcId="{D82CEBF0-5D9B-43FE-84A9-DC8DFDE8E780}" destId="{9BC56CAB-DE12-4EA8-8565-A891FB558DDB}" srcOrd="0" destOrd="0" presId="urn:microsoft.com/office/officeart/2005/8/layout/default"/>
    <dgm:cxn modelId="{15208E12-B7A8-4347-BB43-6BFFC98B0CD8}" type="presParOf" srcId="{AF66CF44-B1D8-4336-9DA6-28AFE10BB5F7}" destId="{96615BC1-AEFA-4668-9F6A-805259B26CDC}" srcOrd="0" destOrd="0" presId="urn:microsoft.com/office/officeart/2005/8/layout/default"/>
    <dgm:cxn modelId="{15DCAB1A-45C0-42B5-8C42-FA0A779D2E16}" type="presParOf" srcId="{AF66CF44-B1D8-4336-9DA6-28AFE10BB5F7}" destId="{6BC82286-3CDA-4B13-9B5A-D3AAE5DF3584}" srcOrd="1" destOrd="0" presId="urn:microsoft.com/office/officeart/2005/8/layout/default"/>
    <dgm:cxn modelId="{5CEB059C-5D95-4734-9034-83CDA9555169}" type="presParOf" srcId="{AF66CF44-B1D8-4336-9DA6-28AFE10BB5F7}" destId="{16F8E706-D082-446C-8D5C-3C441EE3E3C0}" srcOrd="2" destOrd="0" presId="urn:microsoft.com/office/officeart/2005/8/layout/default"/>
    <dgm:cxn modelId="{6152C470-3755-4BD5-ACD2-3A7226E875F0}" type="presParOf" srcId="{AF66CF44-B1D8-4336-9DA6-28AFE10BB5F7}" destId="{14C3799A-C858-483E-BDFA-3E7D629269F6}" srcOrd="3" destOrd="0" presId="urn:microsoft.com/office/officeart/2005/8/layout/default"/>
    <dgm:cxn modelId="{6BC3C9BC-7E1E-45BC-B7D8-C35F94CA0685}" type="presParOf" srcId="{AF66CF44-B1D8-4336-9DA6-28AFE10BB5F7}" destId="{9BC56CAB-DE12-4EA8-8565-A891FB558DDB}" srcOrd="4" destOrd="0" presId="urn:microsoft.com/office/officeart/2005/8/layout/default"/>
    <dgm:cxn modelId="{DC7F2D37-6944-4A41-855C-BC784F75474E}" type="presParOf" srcId="{AF66CF44-B1D8-4336-9DA6-28AFE10BB5F7}" destId="{478355C2-7664-4431-86AC-7F43B7CAAF20}" srcOrd="5" destOrd="0" presId="urn:microsoft.com/office/officeart/2005/8/layout/default"/>
    <dgm:cxn modelId="{1EFAA3C2-C5A3-47BB-BF5E-C6F469D7CCEB}" type="presParOf" srcId="{AF66CF44-B1D8-4336-9DA6-28AFE10BB5F7}" destId="{72F05D63-CED3-4F6D-BCFE-015AD22EEC6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3DCF4-4B24-4BD8-A128-33D9E0446D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D9CE2C-BF44-4EBE-B780-0DD4819A8E2A}">
      <dgm:prSet phldrT="[Text]"/>
      <dgm:spPr/>
      <dgm:t>
        <a:bodyPr/>
        <a:lstStyle/>
        <a:p>
          <a:r>
            <a:rPr lang="en-US" dirty="0"/>
            <a:t>Earthquakes</a:t>
          </a:r>
        </a:p>
      </dgm:t>
    </dgm:pt>
    <dgm:pt modelId="{B1D5290B-0290-4AB4-A148-03A0AB02B921}" type="parTrans" cxnId="{B9416449-6559-4793-9BAD-40E252590895}">
      <dgm:prSet/>
      <dgm:spPr/>
      <dgm:t>
        <a:bodyPr/>
        <a:lstStyle/>
        <a:p>
          <a:endParaRPr lang="en-US"/>
        </a:p>
      </dgm:t>
    </dgm:pt>
    <dgm:pt modelId="{B368EBF2-E98B-4CCC-A06E-15E22D7CE47D}" type="sibTrans" cxnId="{B9416449-6559-4793-9BAD-40E252590895}">
      <dgm:prSet/>
      <dgm:spPr/>
      <dgm:t>
        <a:bodyPr/>
        <a:lstStyle/>
        <a:p>
          <a:endParaRPr lang="en-US"/>
        </a:p>
      </dgm:t>
    </dgm:pt>
    <dgm:pt modelId="{66663B8C-31E7-47DA-A0C9-066A05AF4D86}">
      <dgm:prSet phldrT="[Text]"/>
      <dgm:spPr/>
      <dgm:t>
        <a:bodyPr/>
        <a:lstStyle/>
        <a:p>
          <a:r>
            <a:rPr lang="en-US" dirty="0"/>
            <a:t>Volcano List</a:t>
          </a:r>
        </a:p>
      </dgm:t>
    </dgm:pt>
    <dgm:pt modelId="{653D544E-4F25-46AB-982B-6D5E5737E4D9}" type="parTrans" cxnId="{F5A94FC1-E8F2-45D2-896A-B949D804B4ED}">
      <dgm:prSet/>
      <dgm:spPr/>
      <dgm:t>
        <a:bodyPr/>
        <a:lstStyle/>
        <a:p>
          <a:endParaRPr lang="en-US"/>
        </a:p>
      </dgm:t>
    </dgm:pt>
    <dgm:pt modelId="{E417B33D-19F6-41B3-B094-03385F72DBED}" type="sibTrans" cxnId="{F5A94FC1-E8F2-45D2-896A-B949D804B4ED}">
      <dgm:prSet/>
      <dgm:spPr/>
      <dgm:t>
        <a:bodyPr/>
        <a:lstStyle/>
        <a:p>
          <a:endParaRPr lang="en-US"/>
        </a:p>
      </dgm:t>
    </dgm:pt>
    <dgm:pt modelId="{D82CEBF0-5D9B-43FE-84A9-DC8DFDE8E780}">
      <dgm:prSet phldrT="[Text]"/>
      <dgm:spPr/>
      <dgm:t>
        <a:bodyPr/>
        <a:lstStyle/>
        <a:p>
          <a:r>
            <a:rPr lang="en-US" dirty="0"/>
            <a:t>Volcano Eruptions</a:t>
          </a:r>
        </a:p>
      </dgm:t>
    </dgm:pt>
    <dgm:pt modelId="{56832B5B-0839-4823-9E35-1883ED20D8C0}" type="parTrans" cxnId="{8C572551-80D0-4CF3-9DAE-65F7B0A58715}">
      <dgm:prSet/>
      <dgm:spPr/>
      <dgm:t>
        <a:bodyPr/>
        <a:lstStyle/>
        <a:p>
          <a:endParaRPr lang="en-US"/>
        </a:p>
      </dgm:t>
    </dgm:pt>
    <dgm:pt modelId="{8602B38D-D065-4707-BA8D-78D9C1BCA326}" type="sibTrans" cxnId="{8C572551-80D0-4CF3-9DAE-65F7B0A58715}">
      <dgm:prSet/>
      <dgm:spPr/>
      <dgm:t>
        <a:bodyPr/>
        <a:lstStyle/>
        <a:p>
          <a:endParaRPr lang="en-US"/>
        </a:p>
      </dgm:t>
    </dgm:pt>
    <dgm:pt modelId="{7BF72764-A7B9-4DF9-8BF2-E03B59AA4479}">
      <dgm:prSet phldrT="[Text]"/>
      <dgm:spPr/>
      <dgm:t>
        <a:bodyPr/>
        <a:lstStyle/>
        <a:p>
          <a:r>
            <a:rPr lang="en-US" dirty="0"/>
            <a:t>SO</a:t>
          </a:r>
          <a:r>
            <a:rPr lang="en-US" baseline="-25000" dirty="0"/>
            <a:t>2</a:t>
          </a:r>
          <a:r>
            <a:rPr lang="en-US" dirty="0"/>
            <a:t> Emissions</a:t>
          </a:r>
        </a:p>
      </dgm:t>
    </dgm:pt>
    <dgm:pt modelId="{FC0AF9A6-80EC-4B94-BD23-6D0598F14068}" type="parTrans" cxnId="{2B571E09-3C9C-4E88-B4CB-70FDE29245A8}">
      <dgm:prSet/>
      <dgm:spPr/>
      <dgm:t>
        <a:bodyPr/>
        <a:lstStyle/>
        <a:p>
          <a:endParaRPr lang="en-US"/>
        </a:p>
      </dgm:t>
    </dgm:pt>
    <dgm:pt modelId="{FE0D2D3F-8FA5-4058-8F29-62F6FB2AF281}" type="sibTrans" cxnId="{2B571E09-3C9C-4E88-B4CB-70FDE29245A8}">
      <dgm:prSet/>
      <dgm:spPr/>
      <dgm:t>
        <a:bodyPr/>
        <a:lstStyle/>
        <a:p>
          <a:endParaRPr lang="en-US"/>
        </a:p>
      </dgm:t>
    </dgm:pt>
    <dgm:pt modelId="{CB57AAB1-8D82-46E3-A8A5-1A604D1DC7B4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2129CF1C-7442-4471-8063-6B58F046F11A}" type="parTrans" cxnId="{6480D03A-7B28-47EB-A37A-9795D0120645}">
      <dgm:prSet/>
      <dgm:spPr/>
      <dgm:t>
        <a:bodyPr/>
        <a:lstStyle/>
        <a:p>
          <a:endParaRPr lang="en-US"/>
        </a:p>
      </dgm:t>
    </dgm:pt>
    <dgm:pt modelId="{62CEA683-3D54-4D2D-956D-E79F159538D2}" type="sibTrans" cxnId="{6480D03A-7B28-47EB-A37A-9795D0120645}">
      <dgm:prSet/>
      <dgm:spPr/>
      <dgm:t>
        <a:bodyPr/>
        <a:lstStyle/>
        <a:p>
          <a:endParaRPr lang="en-US"/>
        </a:p>
      </dgm:t>
    </dgm:pt>
    <dgm:pt modelId="{299C71EA-692B-4594-9A1D-6B8DD4A7EBC7}">
      <dgm:prSet phldrT="[Text]"/>
      <dgm:spPr/>
      <dgm:t>
        <a:bodyPr/>
        <a:lstStyle/>
        <a:p>
          <a:r>
            <a:rPr lang="en-US" dirty="0"/>
            <a:t>Magnitude</a:t>
          </a:r>
        </a:p>
      </dgm:t>
    </dgm:pt>
    <dgm:pt modelId="{D15AC56C-51C3-4DA7-9298-349AFA6C91E9}" type="parTrans" cxnId="{3CD0639E-FA18-45E8-B3E3-CDD8201DAF8E}">
      <dgm:prSet/>
      <dgm:spPr/>
      <dgm:t>
        <a:bodyPr/>
        <a:lstStyle/>
        <a:p>
          <a:endParaRPr lang="en-US"/>
        </a:p>
      </dgm:t>
    </dgm:pt>
    <dgm:pt modelId="{63963D8F-F387-4544-8413-60268DD3FD86}" type="sibTrans" cxnId="{3CD0639E-FA18-45E8-B3E3-CDD8201DAF8E}">
      <dgm:prSet/>
      <dgm:spPr/>
      <dgm:t>
        <a:bodyPr/>
        <a:lstStyle/>
        <a:p>
          <a:endParaRPr lang="en-US"/>
        </a:p>
      </dgm:t>
    </dgm:pt>
    <dgm:pt modelId="{CED7DF4A-C063-426F-B6DE-68F3B10CE043}">
      <dgm:prSet phldrT="[Text]"/>
      <dgm:spPr/>
      <dgm:t>
        <a:bodyPr/>
        <a:lstStyle/>
        <a:p>
          <a:r>
            <a:rPr lang="en-US" dirty="0"/>
            <a:t>Latitude</a:t>
          </a:r>
        </a:p>
      </dgm:t>
    </dgm:pt>
    <dgm:pt modelId="{464CEDB5-DB00-46D9-9F39-5728FC2B2EE4}" type="parTrans" cxnId="{4380918B-57FC-4403-992B-868FC83E816B}">
      <dgm:prSet/>
      <dgm:spPr/>
      <dgm:t>
        <a:bodyPr/>
        <a:lstStyle/>
        <a:p>
          <a:endParaRPr lang="en-US"/>
        </a:p>
      </dgm:t>
    </dgm:pt>
    <dgm:pt modelId="{A1D5957D-766F-4658-A103-F158C07226FE}" type="sibTrans" cxnId="{4380918B-57FC-4403-992B-868FC83E816B}">
      <dgm:prSet/>
      <dgm:spPr/>
      <dgm:t>
        <a:bodyPr/>
        <a:lstStyle/>
        <a:p>
          <a:endParaRPr lang="en-US"/>
        </a:p>
      </dgm:t>
    </dgm:pt>
    <dgm:pt modelId="{11BB7101-14D1-4093-BC5F-B8173FF80584}">
      <dgm:prSet phldrT="[Text]"/>
      <dgm:spPr/>
      <dgm:t>
        <a:bodyPr/>
        <a:lstStyle/>
        <a:p>
          <a:r>
            <a:rPr lang="en-US" dirty="0"/>
            <a:t>Longitude </a:t>
          </a:r>
        </a:p>
      </dgm:t>
    </dgm:pt>
    <dgm:pt modelId="{329FC542-EBE3-4F81-82EB-45C03B0269B4}" type="parTrans" cxnId="{0939E05A-7E7E-454A-A190-A8CE8C0F30CE}">
      <dgm:prSet/>
      <dgm:spPr/>
      <dgm:t>
        <a:bodyPr/>
        <a:lstStyle/>
        <a:p>
          <a:endParaRPr lang="en-US"/>
        </a:p>
      </dgm:t>
    </dgm:pt>
    <dgm:pt modelId="{7636F84F-FA3F-4F22-8009-97304D0B411D}" type="sibTrans" cxnId="{0939E05A-7E7E-454A-A190-A8CE8C0F30CE}">
      <dgm:prSet/>
      <dgm:spPr/>
      <dgm:t>
        <a:bodyPr/>
        <a:lstStyle/>
        <a:p>
          <a:endParaRPr lang="en-US"/>
        </a:p>
      </dgm:t>
    </dgm:pt>
    <dgm:pt modelId="{EECEB7C6-4130-4C7A-AA49-62E29FCF2A8E}">
      <dgm:prSet phldrT="[Text]"/>
      <dgm:spPr/>
      <dgm:t>
        <a:bodyPr/>
        <a:lstStyle/>
        <a:p>
          <a:r>
            <a:rPr lang="en-US" dirty="0"/>
            <a:t>Depth</a:t>
          </a:r>
        </a:p>
      </dgm:t>
    </dgm:pt>
    <dgm:pt modelId="{7E8B9AA6-9847-4782-BAA8-03A54BC54936}" type="parTrans" cxnId="{5331CE49-36F0-418C-89B0-F31027CD0FFB}">
      <dgm:prSet/>
      <dgm:spPr/>
      <dgm:t>
        <a:bodyPr/>
        <a:lstStyle/>
        <a:p>
          <a:endParaRPr lang="en-US"/>
        </a:p>
      </dgm:t>
    </dgm:pt>
    <dgm:pt modelId="{E6A584EC-77F1-4112-82CC-AA83379F7EFB}" type="sibTrans" cxnId="{5331CE49-36F0-418C-89B0-F31027CD0FFB}">
      <dgm:prSet/>
      <dgm:spPr/>
      <dgm:t>
        <a:bodyPr/>
        <a:lstStyle/>
        <a:p>
          <a:endParaRPr lang="en-US"/>
        </a:p>
      </dgm:t>
    </dgm:pt>
    <dgm:pt modelId="{47DB299F-1A7F-4644-AC2A-F798349A4750}">
      <dgm:prSet phldrT="[Text]"/>
      <dgm:spPr/>
      <dgm:t>
        <a:bodyPr/>
        <a:lstStyle/>
        <a:p>
          <a:r>
            <a:rPr lang="en-US" dirty="0"/>
            <a:t>Place (</a:t>
          </a:r>
          <a:r>
            <a:rPr lang="en-US" dirty="0" err="1"/>
            <a:t>eg</a:t>
          </a:r>
          <a:r>
            <a:rPr lang="en-US" dirty="0"/>
            <a:t>. Vanuatu, Kuril Islands)</a:t>
          </a:r>
        </a:p>
      </dgm:t>
    </dgm:pt>
    <dgm:pt modelId="{ECA5C517-FAC0-49A7-8693-86F1C9E1D282}" type="parTrans" cxnId="{26233F29-125B-4F66-8944-5A76B1221B44}">
      <dgm:prSet/>
      <dgm:spPr/>
      <dgm:t>
        <a:bodyPr/>
        <a:lstStyle/>
        <a:p>
          <a:endParaRPr lang="en-US"/>
        </a:p>
      </dgm:t>
    </dgm:pt>
    <dgm:pt modelId="{4850A999-EE2B-40FB-9D16-E70A4BFF18E4}" type="sibTrans" cxnId="{26233F29-125B-4F66-8944-5A76B1221B44}">
      <dgm:prSet/>
      <dgm:spPr/>
      <dgm:t>
        <a:bodyPr/>
        <a:lstStyle/>
        <a:p>
          <a:endParaRPr lang="en-US"/>
        </a:p>
      </dgm:t>
    </dgm:pt>
    <dgm:pt modelId="{6E223D3A-D6CF-4239-9DA9-7B2700DEEC9D}">
      <dgm:prSet phldrT="[Text]"/>
      <dgm:spPr/>
      <dgm:t>
        <a:bodyPr/>
        <a:lstStyle/>
        <a:p>
          <a:r>
            <a:rPr lang="en-US" dirty="0"/>
            <a:t>Volcano Number</a:t>
          </a:r>
        </a:p>
      </dgm:t>
    </dgm:pt>
    <dgm:pt modelId="{F702E29A-5A5F-4FBD-9824-52E5FF510AB7}" type="parTrans" cxnId="{F6097972-F5A0-4305-95B6-511BA89DEEA8}">
      <dgm:prSet/>
      <dgm:spPr/>
      <dgm:t>
        <a:bodyPr/>
        <a:lstStyle/>
        <a:p>
          <a:endParaRPr lang="en-US"/>
        </a:p>
      </dgm:t>
    </dgm:pt>
    <dgm:pt modelId="{11E415AD-2994-4951-ADFC-0B1479F94200}" type="sibTrans" cxnId="{F6097972-F5A0-4305-95B6-511BA89DEEA8}">
      <dgm:prSet/>
      <dgm:spPr/>
      <dgm:t>
        <a:bodyPr/>
        <a:lstStyle/>
        <a:p>
          <a:endParaRPr lang="en-US"/>
        </a:p>
      </dgm:t>
    </dgm:pt>
    <dgm:pt modelId="{B5DD0FF1-5090-48B1-A55F-1478A9306B24}">
      <dgm:prSet phldrT="[Text]"/>
      <dgm:spPr/>
      <dgm:t>
        <a:bodyPr/>
        <a:lstStyle/>
        <a:p>
          <a:r>
            <a:rPr lang="en-US" dirty="0"/>
            <a:t>Volcano Name</a:t>
          </a:r>
        </a:p>
      </dgm:t>
    </dgm:pt>
    <dgm:pt modelId="{EE164179-CF29-4B7D-84B2-5558F8D3407A}" type="parTrans" cxnId="{8E34E595-62A6-4C52-9783-7B3DCC14DE2E}">
      <dgm:prSet/>
      <dgm:spPr/>
      <dgm:t>
        <a:bodyPr/>
        <a:lstStyle/>
        <a:p>
          <a:endParaRPr lang="en-US"/>
        </a:p>
      </dgm:t>
    </dgm:pt>
    <dgm:pt modelId="{BB321065-FC4C-4F65-8013-B34835548F2E}" type="sibTrans" cxnId="{8E34E595-62A6-4C52-9783-7B3DCC14DE2E}">
      <dgm:prSet/>
      <dgm:spPr/>
      <dgm:t>
        <a:bodyPr/>
        <a:lstStyle/>
        <a:p>
          <a:endParaRPr lang="en-US"/>
        </a:p>
      </dgm:t>
    </dgm:pt>
    <dgm:pt modelId="{E4CEE204-6598-4D14-9DF9-038024DDB8D3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Country / Region</a:t>
          </a:r>
        </a:p>
      </dgm:t>
    </dgm:pt>
    <dgm:pt modelId="{5AE7B144-9D60-4750-A45A-84E49D1FC20A}" type="parTrans" cxnId="{6CB0568A-26CF-4330-9D69-1C6381A6AD74}">
      <dgm:prSet/>
      <dgm:spPr/>
      <dgm:t>
        <a:bodyPr/>
        <a:lstStyle/>
        <a:p>
          <a:endParaRPr lang="en-US"/>
        </a:p>
      </dgm:t>
    </dgm:pt>
    <dgm:pt modelId="{83D29CC7-3277-4EAE-A3A2-04FE08542009}" type="sibTrans" cxnId="{6CB0568A-26CF-4330-9D69-1C6381A6AD74}">
      <dgm:prSet/>
      <dgm:spPr/>
      <dgm:t>
        <a:bodyPr/>
        <a:lstStyle/>
        <a:p>
          <a:endParaRPr lang="en-US"/>
        </a:p>
      </dgm:t>
    </dgm:pt>
    <dgm:pt modelId="{6D820EF9-7C72-4EB3-AA51-67A8A1157F8F}">
      <dgm:prSet phldrT="[Text]"/>
      <dgm:spPr/>
      <dgm:t>
        <a:bodyPr/>
        <a:lstStyle/>
        <a:p>
          <a:r>
            <a:rPr lang="en-US" dirty="0" err="1"/>
            <a:t>Explosivity</a:t>
          </a:r>
          <a:r>
            <a:rPr lang="en-US" dirty="0"/>
            <a:t> Index Max</a:t>
          </a:r>
        </a:p>
      </dgm:t>
    </dgm:pt>
    <dgm:pt modelId="{6E16DD9A-EE78-416E-B4F2-9B9F8A06CA96}" type="parTrans" cxnId="{277A7BAD-CE6F-4531-B621-791CDC8F9C77}">
      <dgm:prSet/>
      <dgm:spPr/>
      <dgm:t>
        <a:bodyPr/>
        <a:lstStyle/>
        <a:p>
          <a:endParaRPr lang="en-US"/>
        </a:p>
      </dgm:t>
    </dgm:pt>
    <dgm:pt modelId="{E0ED3500-F3B3-4500-A1BD-6BBE42B04FB9}" type="sibTrans" cxnId="{277A7BAD-CE6F-4531-B621-791CDC8F9C77}">
      <dgm:prSet/>
      <dgm:spPr/>
      <dgm:t>
        <a:bodyPr/>
        <a:lstStyle/>
        <a:p>
          <a:endParaRPr lang="en-US"/>
        </a:p>
      </dgm:t>
    </dgm:pt>
    <dgm:pt modelId="{338D2F63-56CF-4F4E-AA97-C6FA2D38DEB3}">
      <dgm:prSet phldrT="[Text]"/>
      <dgm:spPr/>
      <dgm:t>
        <a:bodyPr/>
        <a:lstStyle/>
        <a:p>
          <a:r>
            <a:rPr lang="en-US" dirty="0"/>
            <a:t>Latitude</a:t>
          </a:r>
        </a:p>
      </dgm:t>
    </dgm:pt>
    <dgm:pt modelId="{B9B88E02-4F77-4562-8FFB-3EB84E5C989C}" type="parTrans" cxnId="{9EF57E68-19EE-480D-8F7D-A2B0B9BD4FA5}">
      <dgm:prSet/>
      <dgm:spPr/>
      <dgm:t>
        <a:bodyPr/>
        <a:lstStyle/>
        <a:p>
          <a:endParaRPr lang="en-US"/>
        </a:p>
      </dgm:t>
    </dgm:pt>
    <dgm:pt modelId="{CC57C1ED-AEA0-48BD-BAAD-6999DBF111C7}" type="sibTrans" cxnId="{9EF57E68-19EE-480D-8F7D-A2B0B9BD4FA5}">
      <dgm:prSet/>
      <dgm:spPr/>
      <dgm:t>
        <a:bodyPr/>
        <a:lstStyle/>
        <a:p>
          <a:endParaRPr lang="en-US"/>
        </a:p>
      </dgm:t>
    </dgm:pt>
    <dgm:pt modelId="{9F700E44-499F-4706-8739-0408F74F0CCA}">
      <dgm:prSet phldrT="[Text]"/>
      <dgm:spPr/>
      <dgm:t>
        <a:bodyPr/>
        <a:lstStyle/>
        <a:p>
          <a:r>
            <a:rPr lang="en-US" dirty="0"/>
            <a:t>Longitude</a:t>
          </a:r>
        </a:p>
      </dgm:t>
    </dgm:pt>
    <dgm:pt modelId="{4E279B7B-FE97-434F-87AC-D6A4B783C287}" type="parTrans" cxnId="{FCC8EB6E-5E53-42B6-B5AA-FE006943328B}">
      <dgm:prSet/>
      <dgm:spPr/>
      <dgm:t>
        <a:bodyPr/>
        <a:lstStyle/>
        <a:p>
          <a:endParaRPr lang="en-US"/>
        </a:p>
      </dgm:t>
    </dgm:pt>
    <dgm:pt modelId="{6A619A2B-FE43-407B-B7DA-6E575E7FD2B4}" type="sibTrans" cxnId="{FCC8EB6E-5E53-42B6-B5AA-FE006943328B}">
      <dgm:prSet/>
      <dgm:spPr/>
      <dgm:t>
        <a:bodyPr/>
        <a:lstStyle/>
        <a:p>
          <a:endParaRPr lang="en-US"/>
        </a:p>
      </dgm:t>
    </dgm:pt>
    <dgm:pt modelId="{AC8EDDEE-C910-4374-821F-ECF94547602B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Elevation</a:t>
          </a:r>
        </a:p>
      </dgm:t>
    </dgm:pt>
    <dgm:pt modelId="{9E38A2B0-56B4-468F-9467-A5E23C52F356}" type="parTrans" cxnId="{578716E7-7A63-449C-BF08-4CCE6E158295}">
      <dgm:prSet/>
      <dgm:spPr/>
      <dgm:t>
        <a:bodyPr/>
        <a:lstStyle/>
        <a:p>
          <a:endParaRPr lang="en-US"/>
        </a:p>
      </dgm:t>
    </dgm:pt>
    <dgm:pt modelId="{A5E3B9A1-ACAF-4DB0-8011-0CB6D101F2BE}" type="sibTrans" cxnId="{578716E7-7A63-449C-BF08-4CCE6E158295}">
      <dgm:prSet/>
      <dgm:spPr/>
      <dgm:t>
        <a:bodyPr/>
        <a:lstStyle/>
        <a:p>
          <a:endParaRPr lang="en-US"/>
        </a:p>
      </dgm:t>
    </dgm:pt>
    <dgm:pt modelId="{9A24C3B1-CD38-41F5-A610-ED3F5AFA61E3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Date (Both Start and End)</a:t>
          </a:r>
        </a:p>
      </dgm:t>
    </dgm:pt>
    <dgm:pt modelId="{BBA60B8E-6F86-49AF-B3D2-3E124FC6F4F4}" type="parTrans" cxnId="{89671670-63DD-4C62-ADA4-CD9B5B09DEB0}">
      <dgm:prSet/>
      <dgm:spPr/>
      <dgm:t>
        <a:bodyPr/>
        <a:lstStyle/>
        <a:p>
          <a:endParaRPr lang="en-US"/>
        </a:p>
      </dgm:t>
    </dgm:pt>
    <dgm:pt modelId="{55593380-FA56-4AD0-9117-BF595793C0F9}" type="sibTrans" cxnId="{89671670-63DD-4C62-ADA4-CD9B5B09DEB0}">
      <dgm:prSet/>
      <dgm:spPr/>
      <dgm:t>
        <a:bodyPr/>
        <a:lstStyle/>
        <a:p>
          <a:endParaRPr lang="en-US"/>
        </a:p>
      </dgm:t>
    </dgm:pt>
    <dgm:pt modelId="{35927C53-06A8-40C5-9494-45DC84DB58A6}">
      <dgm:prSet phldrT="[Text]"/>
      <dgm:spPr/>
      <dgm:t>
        <a:bodyPr/>
        <a:lstStyle/>
        <a:p>
          <a:r>
            <a:rPr lang="en-US" dirty="0"/>
            <a:t>Volcano Number</a:t>
          </a:r>
        </a:p>
      </dgm:t>
    </dgm:pt>
    <dgm:pt modelId="{AA3D8FA2-C563-40EA-9168-CD7CB77837BA}" type="parTrans" cxnId="{7E2C452A-43DD-4F8A-B5DC-A5B39F0E8280}">
      <dgm:prSet/>
      <dgm:spPr/>
      <dgm:t>
        <a:bodyPr/>
        <a:lstStyle/>
        <a:p>
          <a:endParaRPr lang="en-US"/>
        </a:p>
      </dgm:t>
    </dgm:pt>
    <dgm:pt modelId="{A37E2301-4792-4681-AC27-FFE5D06C106A}" type="sibTrans" cxnId="{7E2C452A-43DD-4F8A-B5DC-A5B39F0E8280}">
      <dgm:prSet/>
      <dgm:spPr/>
      <dgm:t>
        <a:bodyPr/>
        <a:lstStyle/>
        <a:p>
          <a:endParaRPr lang="en-US"/>
        </a:p>
      </dgm:t>
    </dgm:pt>
    <dgm:pt modelId="{F4186454-7382-426F-84B5-AEC65421E80C}">
      <dgm:prSet phldrT="[Text]"/>
      <dgm:spPr/>
      <dgm:t>
        <a:bodyPr/>
        <a:lstStyle/>
        <a:p>
          <a:r>
            <a:rPr lang="en-US" dirty="0"/>
            <a:t>Volcano Name</a:t>
          </a:r>
        </a:p>
      </dgm:t>
    </dgm:pt>
    <dgm:pt modelId="{4E887A63-39EF-4D16-B940-22455E6F5124}" type="parTrans" cxnId="{E9EFBD16-DEDA-48C4-93F1-814115F20873}">
      <dgm:prSet/>
      <dgm:spPr/>
      <dgm:t>
        <a:bodyPr/>
        <a:lstStyle/>
        <a:p>
          <a:endParaRPr lang="en-US"/>
        </a:p>
      </dgm:t>
    </dgm:pt>
    <dgm:pt modelId="{A4B27E14-E76D-4EE1-9FF8-0D1AD00409A4}" type="sibTrans" cxnId="{E9EFBD16-DEDA-48C4-93F1-814115F20873}">
      <dgm:prSet/>
      <dgm:spPr/>
      <dgm:t>
        <a:bodyPr/>
        <a:lstStyle/>
        <a:p>
          <a:endParaRPr lang="en-US"/>
        </a:p>
      </dgm:t>
    </dgm:pt>
    <dgm:pt modelId="{0F3D5631-B2A5-4420-8F31-39A9C6FA23A9}">
      <dgm:prSet phldrT="[Text]"/>
      <dgm:spPr/>
      <dgm:t>
        <a:bodyPr/>
        <a:lstStyle/>
        <a:p>
          <a:r>
            <a:rPr lang="en-US" dirty="0" err="1"/>
            <a:t>Explosivity</a:t>
          </a:r>
          <a:r>
            <a:rPr lang="en-US" dirty="0"/>
            <a:t> Index Max </a:t>
          </a:r>
        </a:p>
      </dgm:t>
    </dgm:pt>
    <dgm:pt modelId="{ACEB00FD-2D20-4FF2-81BB-BDF84A17B724}" type="parTrans" cxnId="{36492136-62DD-4C95-B16F-39BDD1C08198}">
      <dgm:prSet/>
      <dgm:spPr/>
      <dgm:t>
        <a:bodyPr/>
        <a:lstStyle/>
        <a:p>
          <a:endParaRPr lang="en-US"/>
        </a:p>
      </dgm:t>
    </dgm:pt>
    <dgm:pt modelId="{463864D1-13AC-4B40-851B-DB072024E850}" type="sibTrans" cxnId="{36492136-62DD-4C95-B16F-39BDD1C08198}">
      <dgm:prSet/>
      <dgm:spPr/>
      <dgm:t>
        <a:bodyPr/>
        <a:lstStyle/>
        <a:p>
          <a:endParaRPr lang="en-US"/>
        </a:p>
      </dgm:t>
    </dgm:pt>
    <dgm:pt modelId="{590E8659-DA03-4F74-81E2-A1CC4A1E19FC}">
      <dgm:prSet phldrT="[Text]"/>
      <dgm:spPr/>
      <dgm:t>
        <a:bodyPr/>
        <a:lstStyle/>
        <a:p>
          <a:r>
            <a:rPr lang="en-US" dirty="0"/>
            <a:t>Latitude</a:t>
          </a:r>
        </a:p>
      </dgm:t>
    </dgm:pt>
    <dgm:pt modelId="{4F5217CB-E04F-4AB0-A92D-FFCFA868610B}" type="parTrans" cxnId="{00E1F533-723F-48AC-9E48-367DCF11E493}">
      <dgm:prSet/>
      <dgm:spPr/>
      <dgm:t>
        <a:bodyPr/>
        <a:lstStyle/>
        <a:p>
          <a:endParaRPr lang="en-US"/>
        </a:p>
      </dgm:t>
    </dgm:pt>
    <dgm:pt modelId="{FBFE0DE5-AEF9-4D4A-B426-5CD989EB25A3}" type="sibTrans" cxnId="{00E1F533-723F-48AC-9E48-367DCF11E493}">
      <dgm:prSet/>
      <dgm:spPr/>
      <dgm:t>
        <a:bodyPr/>
        <a:lstStyle/>
        <a:p>
          <a:endParaRPr lang="en-US"/>
        </a:p>
      </dgm:t>
    </dgm:pt>
    <dgm:pt modelId="{7967192F-1D74-47FA-B3F4-89D99AD4107A}">
      <dgm:prSet phldrT="[Text]"/>
      <dgm:spPr/>
      <dgm:t>
        <a:bodyPr/>
        <a:lstStyle/>
        <a:p>
          <a:r>
            <a:rPr lang="en-US" dirty="0"/>
            <a:t>Longitude</a:t>
          </a:r>
        </a:p>
      </dgm:t>
    </dgm:pt>
    <dgm:pt modelId="{145A8041-DD9B-4E91-8779-9FDEF97F49B6}" type="parTrans" cxnId="{763FF5F3-A390-4879-87C9-FD6FAA4EA76E}">
      <dgm:prSet/>
      <dgm:spPr/>
      <dgm:t>
        <a:bodyPr/>
        <a:lstStyle/>
        <a:p>
          <a:endParaRPr lang="en-US"/>
        </a:p>
      </dgm:t>
    </dgm:pt>
    <dgm:pt modelId="{CBECF9C8-AEE3-46D9-B017-3C7AA3F2ECD8}" type="sibTrans" cxnId="{763FF5F3-A390-4879-87C9-FD6FAA4EA76E}">
      <dgm:prSet/>
      <dgm:spPr/>
      <dgm:t>
        <a:bodyPr/>
        <a:lstStyle/>
        <a:p>
          <a:endParaRPr lang="en-US"/>
        </a:p>
      </dgm:t>
    </dgm:pt>
    <dgm:pt modelId="{29D44737-D796-4982-ACDB-615F7E9747C9}">
      <dgm:prSet phldrT="[Text]"/>
      <dgm:spPr/>
      <dgm:t>
        <a:bodyPr/>
        <a:lstStyle/>
        <a:p>
          <a:r>
            <a:rPr lang="en-US" dirty="0"/>
            <a:t>Volcano Number</a:t>
          </a:r>
        </a:p>
      </dgm:t>
    </dgm:pt>
    <dgm:pt modelId="{05157E1B-8306-4B26-855D-EED90DD8B1EC}" type="parTrans" cxnId="{02C4A1BF-BC92-48E0-A4BC-E407AEABDF92}">
      <dgm:prSet/>
      <dgm:spPr/>
      <dgm:t>
        <a:bodyPr/>
        <a:lstStyle/>
        <a:p>
          <a:endParaRPr lang="en-US"/>
        </a:p>
      </dgm:t>
    </dgm:pt>
    <dgm:pt modelId="{47F7897F-A992-4E62-BC1A-DFE3125F983B}" type="sibTrans" cxnId="{02C4A1BF-BC92-48E0-A4BC-E407AEABDF92}">
      <dgm:prSet/>
      <dgm:spPr/>
      <dgm:t>
        <a:bodyPr/>
        <a:lstStyle/>
        <a:p>
          <a:endParaRPr lang="en-US"/>
        </a:p>
      </dgm:t>
    </dgm:pt>
    <dgm:pt modelId="{012F04A7-E77A-4D3B-B8FD-6635211DB96D}">
      <dgm:prSet phldrT="[Text]"/>
      <dgm:spPr/>
      <dgm:t>
        <a:bodyPr/>
        <a:lstStyle/>
        <a:p>
          <a:r>
            <a:rPr lang="en-US" dirty="0"/>
            <a:t>Volcano Name</a:t>
          </a:r>
        </a:p>
      </dgm:t>
    </dgm:pt>
    <dgm:pt modelId="{03F74C74-E6FB-4DA1-BDD8-D44DD7E8715B}" type="parTrans" cxnId="{C523D686-5B39-4361-BB6B-A13051F0F0BD}">
      <dgm:prSet/>
      <dgm:spPr/>
      <dgm:t>
        <a:bodyPr/>
        <a:lstStyle/>
        <a:p>
          <a:endParaRPr lang="en-US"/>
        </a:p>
      </dgm:t>
    </dgm:pt>
    <dgm:pt modelId="{BF42A284-EDC6-4617-9913-E57A4B4263B7}" type="sibTrans" cxnId="{C523D686-5B39-4361-BB6B-A13051F0F0BD}">
      <dgm:prSet/>
      <dgm:spPr/>
      <dgm:t>
        <a:bodyPr/>
        <a:lstStyle/>
        <a:p>
          <a:endParaRPr lang="en-US"/>
        </a:p>
      </dgm:t>
    </dgm:pt>
    <dgm:pt modelId="{E127B9FE-E188-4C97-9DB2-6E8F47340591}">
      <dgm:prSet phldrT="[Text]"/>
      <dgm:spPr/>
      <dgm:t>
        <a:bodyPr/>
        <a:lstStyle/>
        <a:p>
          <a:r>
            <a:rPr lang="en-US" dirty="0"/>
            <a:t>Country</a:t>
          </a:r>
        </a:p>
      </dgm:t>
    </dgm:pt>
    <dgm:pt modelId="{938B2F2A-F40C-457D-BD00-5669D24B3A9B}" type="parTrans" cxnId="{2244C4AF-F36D-4B39-ACEB-4716130DB718}">
      <dgm:prSet/>
      <dgm:spPr/>
      <dgm:t>
        <a:bodyPr/>
        <a:lstStyle/>
        <a:p>
          <a:endParaRPr lang="en-US"/>
        </a:p>
      </dgm:t>
    </dgm:pt>
    <dgm:pt modelId="{581CE806-E338-4C37-938E-C82F02D5E397}" type="sibTrans" cxnId="{2244C4AF-F36D-4B39-ACEB-4716130DB718}">
      <dgm:prSet/>
      <dgm:spPr/>
      <dgm:t>
        <a:bodyPr/>
        <a:lstStyle/>
        <a:p>
          <a:endParaRPr lang="en-US"/>
        </a:p>
      </dgm:t>
    </dgm:pt>
    <dgm:pt modelId="{354B57A2-15E6-4AB1-8298-494B287E17AF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ACB1348F-C3EE-4F4A-BF31-4F45D1EF0B38}" type="parTrans" cxnId="{BCCFA133-FCB8-4D58-8930-F029E779C3D6}">
      <dgm:prSet/>
      <dgm:spPr/>
      <dgm:t>
        <a:bodyPr/>
        <a:lstStyle/>
        <a:p>
          <a:endParaRPr lang="en-US"/>
        </a:p>
      </dgm:t>
    </dgm:pt>
    <dgm:pt modelId="{F220F902-D993-41AE-8561-8C5519D574B1}" type="sibTrans" cxnId="{BCCFA133-FCB8-4D58-8930-F029E779C3D6}">
      <dgm:prSet/>
      <dgm:spPr/>
      <dgm:t>
        <a:bodyPr/>
        <a:lstStyle/>
        <a:p>
          <a:endParaRPr lang="en-US"/>
        </a:p>
      </dgm:t>
    </dgm:pt>
    <dgm:pt modelId="{2290B57A-06E1-48F9-9AD5-9815DCDEC684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SO</a:t>
          </a:r>
          <a:r>
            <a:rPr lang="en-US" b="1" baseline="-25000" dirty="0">
              <a:solidFill>
                <a:srgbClr val="FFFF00"/>
              </a:solidFill>
            </a:rPr>
            <a:t>2</a:t>
          </a:r>
          <a:r>
            <a:rPr lang="en-US" b="1" dirty="0">
              <a:solidFill>
                <a:srgbClr val="FFFF00"/>
              </a:solidFill>
            </a:rPr>
            <a:t> Mass</a:t>
          </a:r>
        </a:p>
      </dgm:t>
    </dgm:pt>
    <dgm:pt modelId="{3B7AC1BB-CF5C-490E-9DFE-C1906B75871F}" type="parTrans" cxnId="{1F89FD6E-5D32-46CB-8FCA-836D92C607B4}">
      <dgm:prSet/>
      <dgm:spPr/>
      <dgm:t>
        <a:bodyPr/>
        <a:lstStyle/>
        <a:p>
          <a:endParaRPr lang="en-US"/>
        </a:p>
      </dgm:t>
    </dgm:pt>
    <dgm:pt modelId="{5AD34016-5B8C-42BC-8CCE-91EF9ABD9A1D}" type="sibTrans" cxnId="{1F89FD6E-5D32-46CB-8FCA-836D92C607B4}">
      <dgm:prSet/>
      <dgm:spPr/>
      <dgm:t>
        <a:bodyPr/>
        <a:lstStyle/>
        <a:p>
          <a:endParaRPr lang="en-US"/>
        </a:p>
      </dgm:t>
    </dgm:pt>
    <dgm:pt modelId="{D1F4B08E-6DAA-4308-873E-6414FE331A4C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Assumed SO</a:t>
          </a:r>
          <a:r>
            <a:rPr lang="en-US" b="1" baseline="-25000" dirty="0">
              <a:solidFill>
                <a:srgbClr val="FFFF00"/>
              </a:solidFill>
            </a:rPr>
            <a:t>2 </a:t>
          </a:r>
          <a:r>
            <a:rPr lang="en-US" b="1" dirty="0">
              <a:solidFill>
                <a:srgbClr val="FFFF00"/>
              </a:solidFill>
            </a:rPr>
            <a:t>Altitude </a:t>
          </a:r>
        </a:p>
      </dgm:t>
    </dgm:pt>
    <dgm:pt modelId="{FFF0D712-A802-4CCD-AC61-3CF3CB8C8B41}" type="parTrans" cxnId="{F8763A32-8F04-43BE-9D9D-682B7A6A121B}">
      <dgm:prSet/>
      <dgm:spPr/>
      <dgm:t>
        <a:bodyPr/>
        <a:lstStyle/>
        <a:p>
          <a:endParaRPr lang="en-US"/>
        </a:p>
      </dgm:t>
    </dgm:pt>
    <dgm:pt modelId="{0F3DAF8E-DEE1-42F9-8FA8-207297ACB945}" type="sibTrans" cxnId="{F8763A32-8F04-43BE-9D9D-682B7A6A121B}">
      <dgm:prSet/>
      <dgm:spPr/>
      <dgm:t>
        <a:bodyPr/>
        <a:lstStyle/>
        <a:p>
          <a:endParaRPr lang="en-US"/>
        </a:p>
      </dgm:t>
    </dgm:pt>
    <dgm:pt modelId="{AF66CF44-B1D8-4336-9DA6-28AFE10BB5F7}" type="pres">
      <dgm:prSet presAssocID="{C9B3DCF4-4B24-4BD8-A128-33D9E0446DE7}" presName="diagram" presStyleCnt="0">
        <dgm:presLayoutVars>
          <dgm:dir/>
          <dgm:resizeHandles val="exact"/>
        </dgm:presLayoutVars>
      </dgm:prSet>
      <dgm:spPr/>
    </dgm:pt>
    <dgm:pt modelId="{96615BC1-AEFA-4668-9F6A-805259B26CDC}" type="pres">
      <dgm:prSet presAssocID="{40D9CE2C-BF44-4EBE-B780-0DD4819A8E2A}" presName="node" presStyleLbl="node1" presStyleIdx="0" presStyleCnt="4" custLinFactNeighborX="2193" custLinFactNeighborY="2944">
        <dgm:presLayoutVars>
          <dgm:bulletEnabled val="1"/>
        </dgm:presLayoutVars>
      </dgm:prSet>
      <dgm:spPr/>
    </dgm:pt>
    <dgm:pt modelId="{6BC82286-3CDA-4B13-9B5A-D3AAE5DF3584}" type="pres">
      <dgm:prSet presAssocID="{B368EBF2-E98B-4CCC-A06E-15E22D7CE47D}" presName="sibTrans" presStyleCnt="0"/>
      <dgm:spPr/>
    </dgm:pt>
    <dgm:pt modelId="{16F8E706-D082-446C-8D5C-3C441EE3E3C0}" type="pres">
      <dgm:prSet presAssocID="{66663B8C-31E7-47DA-A0C9-066A05AF4D86}" presName="node" presStyleLbl="node1" presStyleIdx="1" presStyleCnt="4">
        <dgm:presLayoutVars>
          <dgm:bulletEnabled val="1"/>
        </dgm:presLayoutVars>
      </dgm:prSet>
      <dgm:spPr/>
    </dgm:pt>
    <dgm:pt modelId="{14C3799A-C858-483E-BDFA-3E7D629269F6}" type="pres">
      <dgm:prSet presAssocID="{E417B33D-19F6-41B3-B094-03385F72DBED}" presName="sibTrans" presStyleCnt="0"/>
      <dgm:spPr/>
    </dgm:pt>
    <dgm:pt modelId="{9BC56CAB-DE12-4EA8-8565-A891FB558DDB}" type="pres">
      <dgm:prSet presAssocID="{D82CEBF0-5D9B-43FE-84A9-DC8DFDE8E780}" presName="node" presStyleLbl="node1" presStyleIdx="2" presStyleCnt="4">
        <dgm:presLayoutVars>
          <dgm:bulletEnabled val="1"/>
        </dgm:presLayoutVars>
      </dgm:prSet>
      <dgm:spPr/>
    </dgm:pt>
    <dgm:pt modelId="{478355C2-7664-4431-86AC-7F43B7CAAF20}" type="pres">
      <dgm:prSet presAssocID="{8602B38D-D065-4707-BA8D-78D9C1BCA326}" presName="sibTrans" presStyleCnt="0"/>
      <dgm:spPr/>
    </dgm:pt>
    <dgm:pt modelId="{72F05D63-CED3-4F6D-BCFE-015AD22EEC68}" type="pres">
      <dgm:prSet presAssocID="{7BF72764-A7B9-4DF9-8BF2-E03B59AA4479}" presName="node" presStyleLbl="node1" presStyleIdx="3" presStyleCnt="4">
        <dgm:presLayoutVars>
          <dgm:bulletEnabled val="1"/>
        </dgm:presLayoutVars>
      </dgm:prSet>
      <dgm:spPr/>
    </dgm:pt>
  </dgm:ptLst>
  <dgm:cxnLst>
    <dgm:cxn modelId="{D50E5300-57C6-44FD-98CD-BD217B6A3E27}" type="presOf" srcId="{2290B57A-06E1-48F9-9AD5-9815DCDEC684}" destId="{72F05D63-CED3-4F6D-BCFE-015AD22EEC68}" srcOrd="0" destOrd="5" presId="urn:microsoft.com/office/officeart/2005/8/layout/default"/>
    <dgm:cxn modelId="{2B571E09-3C9C-4E88-B4CB-70FDE29245A8}" srcId="{C9B3DCF4-4B24-4BD8-A128-33D9E0446DE7}" destId="{7BF72764-A7B9-4DF9-8BF2-E03B59AA4479}" srcOrd="3" destOrd="0" parTransId="{FC0AF9A6-80EC-4B94-BD23-6D0598F14068}" sibTransId="{FE0D2D3F-8FA5-4058-8F29-62F6FB2AF281}"/>
    <dgm:cxn modelId="{6F07FA11-779F-4865-A07A-DA864F51A5FE}" type="presOf" srcId="{C9B3DCF4-4B24-4BD8-A128-33D9E0446DE7}" destId="{AF66CF44-B1D8-4336-9DA6-28AFE10BB5F7}" srcOrd="0" destOrd="0" presId="urn:microsoft.com/office/officeart/2005/8/layout/default"/>
    <dgm:cxn modelId="{52596914-704D-4F55-AC75-8541A4AC86FF}" type="presOf" srcId="{40D9CE2C-BF44-4EBE-B780-0DD4819A8E2A}" destId="{96615BC1-AEFA-4668-9F6A-805259B26CDC}" srcOrd="0" destOrd="0" presId="urn:microsoft.com/office/officeart/2005/8/layout/default"/>
    <dgm:cxn modelId="{E9EFBD16-DEDA-48C4-93F1-814115F20873}" srcId="{D82CEBF0-5D9B-43FE-84A9-DC8DFDE8E780}" destId="{F4186454-7382-426F-84B5-AEC65421E80C}" srcOrd="1" destOrd="0" parTransId="{4E887A63-39EF-4D16-B940-22455E6F5124}" sibTransId="{A4B27E14-E76D-4EE1-9FF8-0D1AD00409A4}"/>
    <dgm:cxn modelId="{3A23AA1E-8863-4463-B7D0-C033BA041CD4}" type="presOf" srcId="{E127B9FE-E188-4C97-9DB2-6E8F47340591}" destId="{72F05D63-CED3-4F6D-BCFE-015AD22EEC68}" srcOrd="0" destOrd="3" presId="urn:microsoft.com/office/officeart/2005/8/layout/default"/>
    <dgm:cxn modelId="{26233F29-125B-4F66-8944-5A76B1221B44}" srcId="{40D9CE2C-BF44-4EBE-B780-0DD4819A8E2A}" destId="{47DB299F-1A7F-4644-AC2A-F798349A4750}" srcOrd="5" destOrd="0" parTransId="{ECA5C517-FAC0-49A7-8693-86F1C9E1D282}" sibTransId="{4850A999-EE2B-40FB-9D16-E70A4BFF18E4}"/>
    <dgm:cxn modelId="{7E2C452A-43DD-4F8A-B5DC-A5B39F0E8280}" srcId="{D82CEBF0-5D9B-43FE-84A9-DC8DFDE8E780}" destId="{35927C53-06A8-40C5-9494-45DC84DB58A6}" srcOrd="0" destOrd="0" parTransId="{AA3D8FA2-C563-40EA-9168-CD7CB77837BA}" sibTransId="{A37E2301-4792-4681-AC27-FFE5D06C106A}"/>
    <dgm:cxn modelId="{90F96130-6E60-4C27-A9AF-215FAF9187D8}" type="presOf" srcId="{9F700E44-499F-4706-8739-0408F74F0CCA}" destId="{16F8E706-D082-446C-8D5C-3C441EE3E3C0}" srcOrd="0" destOrd="6" presId="urn:microsoft.com/office/officeart/2005/8/layout/default"/>
    <dgm:cxn modelId="{F8763A32-8F04-43BE-9D9D-682B7A6A121B}" srcId="{7BF72764-A7B9-4DF9-8BF2-E03B59AA4479}" destId="{D1F4B08E-6DAA-4308-873E-6414FE331A4C}" srcOrd="5" destOrd="0" parTransId="{FFF0D712-A802-4CCD-AC61-3CF3CB8C8B41}" sibTransId="{0F3DAF8E-DEE1-42F9-8FA8-207297ACB945}"/>
    <dgm:cxn modelId="{2910B432-1C6B-4FF7-B4DC-04D926083B37}" type="presOf" srcId="{012F04A7-E77A-4D3B-B8FD-6635211DB96D}" destId="{72F05D63-CED3-4F6D-BCFE-015AD22EEC68}" srcOrd="0" destOrd="2" presId="urn:microsoft.com/office/officeart/2005/8/layout/default"/>
    <dgm:cxn modelId="{BCCFA133-FCB8-4D58-8930-F029E779C3D6}" srcId="{7BF72764-A7B9-4DF9-8BF2-E03B59AA4479}" destId="{354B57A2-15E6-4AB1-8298-494B287E17AF}" srcOrd="3" destOrd="0" parTransId="{ACB1348F-C3EE-4F4A-BF31-4F45D1EF0B38}" sibTransId="{F220F902-D993-41AE-8561-8C5519D574B1}"/>
    <dgm:cxn modelId="{00E1F533-723F-48AC-9E48-367DCF11E493}" srcId="{D82CEBF0-5D9B-43FE-84A9-DC8DFDE8E780}" destId="{590E8659-DA03-4F74-81E2-A1CC4A1E19FC}" srcOrd="3" destOrd="0" parTransId="{4F5217CB-E04F-4AB0-A92D-FFCFA868610B}" sibTransId="{FBFE0DE5-AEF9-4D4A-B426-5CD989EB25A3}"/>
    <dgm:cxn modelId="{36492136-62DD-4C95-B16F-39BDD1C08198}" srcId="{D82CEBF0-5D9B-43FE-84A9-DC8DFDE8E780}" destId="{0F3D5631-B2A5-4420-8F31-39A9C6FA23A9}" srcOrd="2" destOrd="0" parTransId="{ACEB00FD-2D20-4FF2-81BB-BDF84A17B724}" sibTransId="{463864D1-13AC-4B40-851B-DB072024E850}"/>
    <dgm:cxn modelId="{6480D03A-7B28-47EB-A37A-9795D0120645}" srcId="{40D9CE2C-BF44-4EBE-B780-0DD4819A8E2A}" destId="{CB57AAB1-8D82-46E3-A8A5-1A604D1DC7B4}" srcOrd="0" destOrd="0" parTransId="{2129CF1C-7442-4471-8063-6B58F046F11A}" sibTransId="{62CEA683-3D54-4D2D-956D-E79F159538D2}"/>
    <dgm:cxn modelId="{5E7D493B-C6DB-48EC-99D2-7ED99FB260A8}" type="presOf" srcId="{6E223D3A-D6CF-4239-9DA9-7B2700DEEC9D}" destId="{16F8E706-D082-446C-8D5C-3C441EE3E3C0}" srcOrd="0" destOrd="1" presId="urn:microsoft.com/office/officeart/2005/8/layout/default"/>
    <dgm:cxn modelId="{8FA99F5C-144F-4FDE-BFC1-AD1E461AA9BA}" type="presOf" srcId="{CB57AAB1-8D82-46E3-A8A5-1A604D1DC7B4}" destId="{96615BC1-AEFA-4668-9F6A-805259B26CDC}" srcOrd="0" destOrd="1" presId="urn:microsoft.com/office/officeart/2005/8/layout/default"/>
    <dgm:cxn modelId="{BD825260-CB8B-43FE-91D2-75F04E869EBD}" type="presOf" srcId="{B5DD0FF1-5090-48B1-A55F-1478A9306B24}" destId="{16F8E706-D082-446C-8D5C-3C441EE3E3C0}" srcOrd="0" destOrd="2" presId="urn:microsoft.com/office/officeart/2005/8/layout/default"/>
    <dgm:cxn modelId="{2A325842-8464-4FA1-A1AB-93AEACA9CCCE}" type="presOf" srcId="{590E8659-DA03-4F74-81E2-A1CC4A1E19FC}" destId="{9BC56CAB-DE12-4EA8-8565-A891FB558DDB}" srcOrd="0" destOrd="4" presId="urn:microsoft.com/office/officeart/2005/8/layout/default"/>
    <dgm:cxn modelId="{93EFB145-DABC-4757-AA76-FB8C9EAD0BB6}" type="presOf" srcId="{D1F4B08E-6DAA-4308-873E-6414FE331A4C}" destId="{72F05D63-CED3-4F6D-BCFE-015AD22EEC68}" srcOrd="0" destOrd="6" presId="urn:microsoft.com/office/officeart/2005/8/layout/default"/>
    <dgm:cxn modelId="{0DC45C46-6CEC-4AF1-9322-809E29300C49}" type="presOf" srcId="{66663B8C-31E7-47DA-A0C9-066A05AF4D86}" destId="{16F8E706-D082-446C-8D5C-3C441EE3E3C0}" srcOrd="0" destOrd="0" presId="urn:microsoft.com/office/officeart/2005/8/layout/default"/>
    <dgm:cxn modelId="{9EF57E68-19EE-480D-8F7D-A2B0B9BD4FA5}" srcId="{66663B8C-31E7-47DA-A0C9-066A05AF4D86}" destId="{338D2F63-56CF-4F4E-AA97-C6FA2D38DEB3}" srcOrd="4" destOrd="0" parTransId="{B9B88E02-4F77-4562-8FFB-3EB84E5C989C}" sibTransId="{CC57C1ED-AEA0-48BD-BAAD-6999DBF111C7}"/>
    <dgm:cxn modelId="{B9416449-6559-4793-9BAD-40E252590895}" srcId="{C9B3DCF4-4B24-4BD8-A128-33D9E0446DE7}" destId="{40D9CE2C-BF44-4EBE-B780-0DD4819A8E2A}" srcOrd="0" destOrd="0" parTransId="{B1D5290B-0290-4AB4-A148-03A0AB02B921}" sibTransId="{B368EBF2-E98B-4CCC-A06E-15E22D7CE47D}"/>
    <dgm:cxn modelId="{5331CE49-36F0-418C-89B0-F31027CD0FFB}" srcId="{40D9CE2C-BF44-4EBE-B780-0DD4819A8E2A}" destId="{EECEB7C6-4130-4C7A-AA49-62E29FCF2A8E}" srcOrd="4" destOrd="0" parTransId="{7E8B9AA6-9847-4782-BAA8-03A54BC54936}" sibTransId="{E6A584EC-77F1-4112-82CC-AA83379F7EFB}"/>
    <dgm:cxn modelId="{FCC8EB6E-5E53-42B6-B5AA-FE006943328B}" srcId="{66663B8C-31E7-47DA-A0C9-066A05AF4D86}" destId="{9F700E44-499F-4706-8739-0408F74F0CCA}" srcOrd="5" destOrd="0" parTransId="{4E279B7B-FE97-434F-87AC-D6A4B783C287}" sibTransId="{6A619A2B-FE43-407B-B7DA-6E575E7FD2B4}"/>
    <dgm:cxn modelId="{1F89FD6E-5D32-46CB-8FCA-836D92C607B4}" srcId="{7BF72764-A7B9-4DF9-8BF2-E03B59AA4479}" destId="{2290B57A-06E1-48F9-9AD5-9815DCDEC684}" srcOrd="4" destOrd="0" parTransId="{3B7AC1BB-CF5C-490E-9DFE-C1906B75871F}" sibTransId="{5AD34016-5B8C-42BC-8CCE-91EF9ABD9A1D}"/>
    <dgm:cxn modelId="{89671670-63DD-4C62-ADA4-CD9B5B09DEB0}" srcId="{D82CEBF0-5D9B-43FE-84A9-DC8DFDE8E780}" destId="{9A24C3B1-CD38-41F5-A610-ED3F5AFA61E3}" srcOrd="5" destOrd="0" parTransId="{BBA60B8E-6F86-49AF-B3D2-3E124FC6F4F4}" sibTransId="{55593380-FA56-4AD0-9117-BF595793C0F9}"/>
    <dgm:cxn modelId="{8C572551-80D0-4CF3-9DAE-65F7B0A58715}" srcId="{C9B3DCF4-4B24-4BD8-A128-33D9E0446DE7}" destId="{D82CEBF0-5D9B-43FE-84A9-DC8DFDE8E780}" srcOrd="2" destOrd="0" parTransId="{56832B5B-0839-4823-9E35-1883ED20D8C0}" sibTransId="{8602B38D-D065-4707-BA8D-78D9C1BCA326}"/>
    <dgm:cxn modelId="{D44F4152-17A3-4B0C-BAD2-54500C54E623}" type="presOf" srcId="{11BB7101-14D1-4093-BC5F-B8173FF80584}" destId="{96615BC1-AEFA-4668-9F6A-805259B26CDC}" srcOrd="0" destOrd="4" presId="urn:microsoft.com/office/officeart/2005/8/layout/default"/>
    <dgm:cxn modelId="{F6097972-F5A0-4305-95B6-511BA89DEEA8}" srcId="{66663B8C-31E7-47DA-A0C9-066A05AF4D86}" destId="{6E223D3A-D6CF-4239-9DA9-7B2700DEEC9D}" srcOrd="0" destOrd="0" parTransId="{F702E29A-5A5F-4FBD-9824-52E5FF510AB7}" sibTransId="{11E415AD-2994-4951-ADFC-0B1479F94200}"/>
    <dgm:cxn modelId="{CA817555-725D-4A3F-80FE-9977DBF0D335}" type="presOf" srcId="{EECEB7C6-4130-4C7A-AA49-62E29FCF2A8E}" destId="{96615BC1-AEFA-4668-9F6A-805259B26CDC}" srcOrd="0" destOrd="5" presId="urn:microsoft.com/office/officeart/2005/8/layout/default"/>
    <dgm:cxn modelId="{52D9B076-DF62-41C6-B071-331EF74FF7BF}" type="presOf" srcId="{29D44737-D796-4982-ACDB-615F7E9747C9}" destId="{72F05D63-CED3-4F6D-BCFE-015AD22EEC68}" srcOrd="0" destOrd="1" presId="urn:microsoft.com/office/officeart/2005/8/layout/default"/>
    <dgm:cxn modelId="{0939E05A-7E7E-454A-A190-A8CE8C0F30CE}" srcId="{40D9CE2C-BF44-4EBE-B780-0DD4819A8E2A}" destId="{11BB7101-14D1-4093-BC5F-B8173FF80584}" srcOrd="3" destOrd="0" parTransId="{329FC542-EBE3-4F81-82EB-45C03B0269B4}" sibTransId="{7636F84F-FA3F-4F22-8009-97304D0B411D}"/>
    <dgm:cxn modelId="{F071FC84-D11E-4420-A3D2-BD6F8CD45355}" type="presOf" srcId="{CED7DF4A-C063-426F-B6DE-68F3B10CE043}" destId="{96615BC1-AEFA-4668-9F6A-805259B26CDC}" srcOrd="0" destOrd="3" presId="urn:microsoft.com/office/officeart/2005/8/layout/default"/>
    <dgm:cxn modelId="{C523D686-5B39-4361-BB6B-A13051F0F0BD}" srcId="{7BF72764-A7B9-4DF9-8BF2-E03B59AA4479}" destId="{012F04A7-E77A-4D3B-B8FD-6635211DB96D}" srcOrd="1" destOrd="0" parTransId="{03F74C74-E6FB-4DA1-BDD8-D44DD7E8715B}" sibTransId="{BF42A284-EDC6-4617-9913-E57A4B4263B7}"/>
    <dgm:cxn modelId="{E9A4488A-38C8-4F97-9C6E-272E8052005B}" type="presOf" srcId="{0F3D5631-B2A5-4420-8F31-39A9C6FA23A9}" destId="{9BC56CAB-DE12-4EA8-8565-A891FB558DDB}" srcOrd="0" destOrd="3" presId="urn:microsoft.com/office/officeart/2005/8/layout/default"/>
    <dgm:cxn modelId="{6CB0568A-26CF-4330-9D69-1C6381A6AD74}" srcId="{66663B8C-31E7-47DA-A0C9-066A05AF4D86}" destId="{E4CEE204-6598-4D14-9DF9-038024DDB8D3}" srcOrd="2" destOrd="0" parTransId="{5AE7B144-9D60-4750-A45A-84E49D1FC20A}" sibTransId="{83D29CC7-3277-4EAE-A3A2-04FE08542009}"/>
    <dgm:cxn modelId="{4380918B-57FC-4403-992B-868FC83E816B}" srcId="{40D9CE2C-BF44-4EBE-B780-0DD4819A8E2A}" destId="{CED7DF4A-C063-426F-B6DE-68F3B10CE043}" srcOrd="2" destOrd="0" parTransId="{464CEDB5-DB00-46D9-9F39-5728FC2B2EE4}" sibTransId="{A1D5957D-766F-4658-A103-F158C07226FE}"/>
    <dgm:cxn modelId="{AC83E290-C7FA-41F6-9C47-EC37A0BCE6E2}" type="presOf" srcId="{35927C53-06A8-40C5-9494-45DC84DB58A6}" destId="{9BC56CAB-DE12-4EA8-8565-A891FB558DDB}" srcOrd="0" destOrd="1" presId="urn:microsoft.com/office/officeart/2005/8/layout/default"/>
    <dgm:cxn modelId="{8E34E595-62A6-4C52-9783-7B3DCC14DE2E}" srcId="{66663B8C-31E7-47DA-A0C9-066A05AF4D86}" destId="{B5DD0FF1-5090-48B1-A55F-1478A9306B24}" srcOrd="1" destOrd="0" parTransId="{EE164179-CF29-4B7D-84B2-5558F8D3407A}" sibTransId="{BB321065-FC4C-4F65-8013-B34835548F2E}"/>
    <dgm:cxn modelId="{BD153F9C-31FB-479D-B686-8A7C377DEFBE}" type="presOf" srcId="{7967192F-1D74-47FA-B3F4-89D99AD4107A}" destId="{9BC56CAB-DE12-4EA8-8565-A891FB558DDB}" srcOrd="0" destOrd="5" presId="urn:microsoft.com/office/officeart/2005/8/layout/default"/>
    <dgm:cxn modelId="{9481109E-5E73-4318-916F-09C9D18980DF}" type="presOf" srcId="{338D2F63-56CF-4F4E-AA97-C6FA2D38DEB3}" destId="{16F8E706-D082-446C-8D5C-3C441EE3E3C0}" srcOrd="0" destOrd="5" presId="urn:microsoft.com/office/officeart/2005/8/layout/default"/>
    <dgm:cxn modelId="{3CD0639E-FA18-45E8-B3E3-CDD8201DAF8E}" srcId="{40D9CE2C-BF44-4EBE-B780-0DD4819A8E2A}" destId="{299C71EA-692B-4594-9A1D-6B8DD4A7EBC7}" srcOrd="1" destOrd="0" parTransId="{D15AC56C-51C3-4DA7-9298-349AFA6C91E9}" sibTransId="{63963D8F-F387-4544-8413-60268DD3FD86}"/>
    <dgm:cxn modelId="{D6490BA6-ED49-4C47-902C-BB5DADD17A03}" type="presOf" srcId="{F4186454-7382-426F-84B5-AEC65421E80C}" destId="{9BC56CAB-DE12-4EA8-8565-A891FB558DDB}" srcOrd="0" destOrd="2" presId="urn:microsoft.com/office/officeart/2005/8/layout/default"/>
    <dgm:cxn modelId="{2DD809A7-FAB2-456C-966F-C1881CB6928D}" type="presOf" srcId="{47DB299F-1A7F-4644-AC2A-F798349A4750}" destId="{96615BC1-AEFA-4668-9F6A-805259B26CDC}" srcOrd="0" destOrd="6" presId="urn:microsoft.com/office/officeart/2005/8/layout/default"/>
    <dgm:cxn modelId="{277A7BAD-CE6F-4531-B621-791CDC8F9C77}" srcId="{66663B8C-31E7-47DA-A0C9-066A05AF4D86}" destId="{6D820EF9-7C72-4EB3-AA51-67A8A1157F8F}" srcOrd="3" destOrd="0" parTransId="{6E16DD9A-EE78-416E-B4F2-9B9F8A06CA96}" sibTransId="{E0ED3500-F3B3-4500-A1BD-6BBE42B04FB9}"/>
    <dgm:cxn modelId="{D44C5BAF-FDA7-4947-85D1-C07A010A5DC8}" type="presOf" srcId="{354B57A2-15E6-4AB1-8298-494B287E17AF}" destId="{72F05D63-CED3-4F6D-BCFE-015AD22EEC68}" srcOrd="0" destOrd="4" presId="urn:microsoft.com/office/officeart/2005/8/layout/default"/>
    <dgm:cxn modelId="{2244C4AF-F36D-4B39-ACEB-4716130DB718}" srcId="{7BF72764-A7B9-4DF9-8BF2-E03B59AA4479}" destId="{E127B9FE-E188-4C97-9DB2-6E8F47340591}" srcOrd="2" destOrd="0" parTransId="{938B2F2A-F40C-457D-BD00-5669D24B3A9B}" sibTransId="{581CE806-E338-4C37-938E-C82F02D5E397}"/>
    <dgm:cxn modelId="{DAD15EB3-D1D5-48E0-9D5F-BA420C18AC84}" type="presOf" srcId="{299C71EA-692B-4594-9A1D-6B8DD4A7EBC7}" destId="{96615BC1-AEFA-4668-9F6A-805259B26CDC}" srcOrd="0" destOrd="2" presId="urn:microsoft.com/office/officeart/2005/8/layout/default"/>
    <dgm:cxn modelId="{3FF2CEB3-3E10-44F2-838A-36292906A201}" type="presOf" srcId="{AC8EDDEE-C910-4374-821F-ECF94547602B}" destId="{16F8E706-D082-446C-8D5C-3C441EE3E3C0}" srcOrd="0" destOrd="7" presId="urn:microsoft.com/office/officeart/2005/8/layout/default"/>
    <dgm:cxn modelId="{32BBBABD-D253-4A37-89F0-BDDEA1616243}" type="presOf" srcId="{6D820EF9-7C72-4EB3-AA51-67A8A1157F8F}" destId="{16F8E706-D082-446C-8D5C-3C441EE3E3C0}" srcOrd="0" destOrd="4" presId="urn:microsoft.com/office/officeart/2005/8/layout/default"/>
    <dgm:cxn modelId="{08B307BF-F647-44E3-8115-301977C757CA}" type="presOf" srcId="{7BF72764-A7B9-4DF9-8BF2-E03B59AA4479}" destId="{72F05D63-CED3-4F6D-BCFE-015AD22EEC68}" srcOrd="0" destOrd="0" presId="urn:microsoft.com/office/officeart/2005/8/layout/default"/>
    <dgm:cxn modelId="{02C4A1BF-BC92-48E0-A4BC-E407AEABDF92}" srcId="{7BF72764-A7B9-4DF9-8BF2-E03B59AA4479}" destId="{29D44737-D796-4982-ACDB-615F7E9747C9}" srcOrd="0" destOrd="0" parTransId="{05157E1B-8306-4B26-855D-EED90DD8B1EC}" sibTransId="{47F7897F-A992-4E62-BC1A-DFE3125F983B}"/>
    <dgm:cxn modelId="{F5A94FC1-E8F2-45D2-896A-B949D804B4ED}" srcId="{C9B3DCF4-4B24-4BD8-A128-33D9E0446DE7}" destId="{66663B8C-31E7-47DA-A0C9-066A05AF4D86}" srcOrd="1" destOrd="0" parTransId="{653D544E-4F25-46AB-982B-6D5E5737E4D9}" sibTransId="{E417B33D-19F6-41B3-B094-03385F72DBED}"/>
    <dgm:cxn modelId="{7826FECC-94EE-4113-98D6-F0127E1BDECC}" type="presOf" srcId="{E4CEE204-6598-4D14-9DF9-038024DDB8D3}" destId="{16F8E706-D082-446C-8D5C-3C441EE3E3C0}" srcOrd="0" destOrd="3" presId="urn:microsoft.com/office/officeart/2005/8/layout/default"/>
    <dgm:cxn modelId="{578716E7-7A63-449C-BF08-4CCE6E158295}" srcId="{66663B8C-31E7-47DA-A0C9-066A05AF4D86}" destId="{AC8EDDEE-C910-4374-821F-ECF94547602B}" srcOrd="6" destOrd="0" parTransId="{9E38A2B0-56B4-468F-9467-A5E23C52F356}" sibTransId="{A5E3B9A1-ACAF-4DB0-8011-0CB6D101F2BE}"/>
    <dgm:cxn modelId="{0B57C8ED-D138-44BC-A0C0-786627866841}" type="presOf" srcId="{D82CEBF0-5D9B-43FE-84A9-DC8DFDE8E780}" destId="{9BC56CAB-DE12-4EA8-8565-A891FB558DDB}" srcOrd="0" destOrd="0" presId="urn:microsoft.com/office/officeart/2005/8/layout/default"/>
    <dgm:cxn modelId="{763FF5F3-A390-4879-87C9-FD6FAA4EA76E}" srcId="{D82CEBF0-5D9B-43FE-84A9-DC8DFDE8E780}" destId="{7967192F-1D74-47FA-B3F4-89D99AD4107A}" srcOrd="4" destOrd="0" parTransId="{145A8041-DD9B-4E91-8779-9FDEF97F49B6}" sibTransId="{CBECF9C8-AEE3-46D9-B017-3C7AA3F2ECD8}"/>
    <dgm:cxn modelId="{5F6E79FF-ADAF-4B29-A735-6BAD757285B6}" type="presOf" srcId="{9A24C3B1-CD38-41F5-A610-ED3F5AFA61E3}" destId="{9BC56CAB-DE12-4EA8-8565-A891FB558DDB}" srcOrd="0" destOrd="6" presId="urn:microsoft.com/office/officeart/2005/8/layout/default"/>
    <dgm:cxn modelId="{15208E12-B7A8-4347-BB43-6BFFC98B0CD8}" type="presParOf" srcId="{AF66CF44-B1D8-4336-9DA6-28AFE10BB5F7}" destId="{96615BC1-AEFA-4668-9F6A-805259B26CDC}" srcOrd="0" destOrd="0" presId="urn:microsoft.com/office/officeart/2005/8/layout/default"/>
    <dgm:cxn modelId="{15DCAB1A-45C0-42B5-8C42-FA0A779D2E16}" type="presParOf" srcId="{AF66CF44-B1D8-4336-9DA6-28AFE10BB5F7}" destId="{6BC82286-3CDA-4B13-9B5A-D3AAE5DF3584}" srcOrd="1" destOrd="0" presId="urn:microsoft.com/office/officeart/2005/8/layout/default"/>
    <dgm:cxn modelId="{5CEB059C-5D95-4734-9034-83CDA9555169}" type="presParOf" srcId="{AF66CF44-B1D8-4336-9DA6-28AFE10BB5F7}" destId="{16F8E706-D082-446C-8D5C-3C441EE3E3C0}" srcOrd="2" destOrd="0" presId="urn:microsoft.com/office/officeart/2005/8/layout/default"/>
    <dgm:cxn modelId="{6152C470-3755-4BD5-ACD2-3A7226E875F0}" type="presParOf" srcId="{AF66CF44-B1D8-4336-9DA6-28AFE10BB5F7}" destId="{14C3799A-C858-483E-BDFA-3E7D629269F6}" srcOrd="3" destOrd="0" presId="urn:microsoft.com/office/officeart/2005/8/layout/default"/>
    <dgm:cxn modelId="{6BC3C9BC-7E1E-45BC-B7D8-C35F94CA0685}" type="presParOf" srcId="{AF66CF44-B1D8-4336-9DA6-28AFE10BB5F7}" destId="{9BC56CAB-DE12-4EA8-8565-A891FB558DDB}" srcOrd="4" destOrd="0" presId="urn:microsoft.com/office/officeart/2005/8/layout/default"/>
    <dgm:cxn modelId="{DC7F2D37-6944-4A41-855C-BC784F75474E}" type="presParOf" srcId="{AF66CF44-B1D8-4336-9DA6-28AFE10BB5F7}" destId="{478355C2-7664-4431-86AC-7F43B7CAAF20}" srcOrd="5" destOrd="0" presId="urn:microsoft.com/office/officeart/2005/8/layout/default"/>
    <dgm:cxn modelId="{1EFAA3C2-C5A3-47BB-BF5E-C6F469D7CCEB}" type="presParOf" srcId="{AF66CF44-B1D8-4336-9DA6-28AFE10BB5F7}" destId="{72F05D63-CED3-4F6D-BCFE-015AD22EEC6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5BC1-AEFA-4668-9F6A-805259B26CDC}">
      <dsp:nvSpPr>
        <dsp:cNvPr id="0" name=""/>
        <dsp:cNvSpPr/>
      </dsp:nvSpPr>
      <dsp:spPr>
        <a:xfrm>
          <a:off x="1159469" y="42489"/>
          <a:ext cx="2393783" cy="143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Earthquakes</a:t>
          </a:r>
        </a:p>
      </dsp:txBody>
      <dsp:txXfrm>
        <a:off x="1159469" y="42489"/>
        <a:ext cx="2393783" cy="1436269"/>
      </dsp:txXfrm>
    </dsp:sp>
    <dsp:sp modelId="{16F8E706-D082-446C-8D5C-3C441EE3E3C0}">
      <dsp:nvSpPr>
        <dsp:cNvPr id="0" name=""/>
        <dsp:cNvSpPr/>
      </dsp:nvSpPr>
      <dsp:spPr>
        <a:xfrm>
          <a:off x="3740135" y="205"/>
          <a:ext cx="2393783" cy="143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Volcano List</a:t>
          </a:r>
        </a:p>
      </dsp:txBody>
      <dsp:txXfrm>
        <a:off x="3740135" y="205"/>
        <a:ext cx="2393783" cy="1436269"/>
      </dsp:txXfrm>
    </dsp:sp>
    <dsp:sp modelId="{9BC56CAB-DE12-4EA8-8565-A891FB558DDB}">
      <dsp:nvSpPr>
        <dsp:cNvPr id="0" name=""/>
        <dsp:cNvSpPr/>
      </dsp:nvSpPr>
      <dsp:spPr>
        <a:xfrm>
          <a:off x="6373296" y="205"/>
          <a:ext cx="2393783" cy="143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Volcano Eruptions</a:t>
          </a:r>
        </a:p>
      </dsp:txBody>
      <dsp:txXfrm>
        <a:off x="6373296" y="205"/>
        <a:ext cx="2393783" cy="1436269"/>
      </dsp:txXfrm>
    </dsp:sp>
    <dsp:sp modelId="{72F05D63-CED3-4F6D-BCFE-015AD22EEC68}">
      <dsp:nvSpPr>
        <dsp:cNvPr id="0" name=""/>
        <dsp:cNvSpPr/>
      </dsp:nvSpPr>
      <dsp:spPr>
        <a:xfrm>
          <a:off x="3740135" y="1675853"/>
          <a:ext cx="2393783" cy="143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</a:t>
          </a:r>
          <a:r>
            <a:rPr lang="en-US" sz="3300" kern="1200" baseline="-25000" dirty="0"/>
            <a:t>2</a:t>
          </a:r>
          <a:r>
            <a:rPr lang="en-US" sz="3300" kern="1200" dirty="0"/>
            <a:t> Emissions</a:t>
          </a:r>
        </a:p>
      </dsp:txBody>
      <dsp:txXfrm>
        <a:off x="3740135" y="1675853"/>
        <a:ext cx="2393783" cy="1436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5BC1-AEFA-4668-9F6A-805259B26CDC}">
      <dsp:nvSpPr>
        <dsp:cNvPr id="0" name=""/>
        <dsp:cNvSpPr/>
      </dsp:nvSpPr>
      <dsp:spPr>
        <a:xfrm>
          <a:off x="1004101" y="76664"/>
          <a:ext cx="4224412" cy="253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Earthquakes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Magnitude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Latitude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Longitude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Depth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Place (</a:t>
          </a:r>
          <a:r>
            <a:rPr lang="en-US" sz="1700" kern="1200" dirty="0" err="1"/>
            <a:t>eg</a:t>
          </a:r>
          <a:r>
            <a:rPr lang="en-US" sz="1700" kern="1200" dirty="0"/>
            <a:t>. Vanuatu, Kuril Islands)</a:t>
          </a:r>
        </a:p>
      </dsp:txBody>
      <dsp:txXfrm>
        <a:off x="1004101" y="76664"/>
        <a:ext cx="4224412" cy="2534647"/>
      </dsp:txXfrm>
    </dsp:sp>
    <dsp:sp modelId="{16F8E706-D082-446C-8D5C-3C441EE3E3C0}">
      <dsp:nvSpPr>
        <dsp:cNvPr id="0" name=""/>
        <dsp:cNvSpPr/>
      </dsp:nvSpPr>
      <dsp:spPr>
        <a:xfrm>
          <a:off x="5558313" y="2044"/>
          <a:ext cx="4224412" cy="253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Volcano List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Volcano Number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Volcano Name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rgbClr val="FFFF00"/>
              </a:solidFill>
            </a:rPr>
            <a:t>Country / Region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Explosivity</a:t>
          </a:r>
          <a:r>
            <a:rPr lang="en-US" sz="1700" kern="1200" dirty="0"/>
            <a:t> Index Max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Latitude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Longitude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rgbClr val="FFFF00"/>
              </a:solidFill>
            </a:rPr>
            <a:t>Elevation</a:t>
          </a:r>
        </a:p>
      </dsp:txBody>
      <dsp:txXfrm>
        <a:off x="5558313" y="2044"/>
        <a:ext cx="4224412" cy="2534647"/>
      </dsp:txXfrm>
    </dsp:sp>
    <dsp:sp modelId="{9BC56CAB-DE12-4EA8-8565-A891FB558DDB}">
      <dsp:nvSpPr>
        <dsp:cNvPr id="0" name=""/>
        <dsp:cNvSpPr/>
      </dsp:nvSpPr>
      <dsp:spPr>
        <a:xfrm>
          <a:off x="911460" y="2959133"/>
          <a:ext cx="4224412" cy="253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Volcano Eruptions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Volcano Number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Volcano Name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Explosivity</a:t>
          </a:r>
          <a:r>
            <a:rPr lang="en-US" sz="1700" kern="1200" dirty="0"/>
            <a:t> Index Max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Latitude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Longitude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rgbClr val="FFFF00"/>
              </a:solidFill>
            </a:rPr>
            <a:t>Date (Both Start and End)</a:t>
          </a:r>
        </a:p>
      </dsp:txBody>
      <dsp:txXfrm>
        <a:off x="911460" y="2959133"/>
        <a:ext cx="4224412" cy="2534647"/>
      </dsp:txXfrm>
    </dsp:sp>
    <dsp:sp modelId="{72F05D63-CED3-4F6D-BCFE-015AD22EEC68}">
      <dsp:nvSpPr>
        <dsp:cNvPr id="0" name=""/>
        <dsp:cNvSpPr/>
      </dsp:nvSpPr>
      <dsp:spPr>
        <a:xfrm>
          <a:off x="5558313" y="2959133"/>
          <a:ext cx="4224412" cy="253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</a:t>
          </a:r>
          <a:r>
            <a:rPr lang="en-US" sz="2200" kern="1200" baseline="-25000" dirty="0"/>
            <a:t>2</a:t>
          </a:r>
          <a:r>
            <a:rPr lang="en-US" sz="2200" kern="1200" dirty="0"/>
            <a:t> Emissions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Volcano Number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Volcano Name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Country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rgbClr val="FFFF00"/>
              </a:solidFill>
            </a:rPr>
            <a:t>SO</a:t>
          </a:r>
          <a:r>
            <a:rPr lang="en-US" sz="1700" b="1" kern="1200" baseline="-25000" dirty="0">
              <a:solidFill>
                <a:srgbClr val="FFFF00"/>
              </a:solidFill>
            </a:rPr>
            <a:t>2</a:t>
          </a:r>
          <a:r>
            <a:rPr lang="en-US" sz="1700" b="1" kern="1200" dirty="0">
              <a:solidFill>
                <a:srgbClr val="FFFF00"/>
              </a:solidFill>
            </a:rPr>
            <a:t> Mass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rgbClr val="FFFF00"/>
              </a:solidFill>
            </a:rPr>
            <a:t>Assumed SO</a:t>
          </a:r>
          <a:r>
            <a:rPr lang="en-US" sz="1700" b="1" kern="1200" baseline="-25000" dirty="0">
              <a:solidFill>
                <a:srgbClr val="FFFF00"/>
              </a:solidFill>
            </a:rPr>
            <a:t>2 </a:t>
          </a:r>
          <a:r>
            <a:rPr lang="en-US" sz="1700" b="1" kern="1200" dirty="0">
              <a:solidFill>
                <a:srgbClr val="FFFF00"/>
              </a:solidFill>
            </a:rPr>
            <a:t>Altitude </a:t>
          </a:r>
        </a:p>
      </dsp:txBody>
      <dsp:txXfrm>
        <a:off x="5558313" y="2959133"/>
        <a:ext cx="4224412" cy="253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8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14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28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71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00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6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0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82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6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EA90-831D-4BF0-B679-B9BD9B40533A}" type="datetimeFigureOut">
              <a:rPr lang="en-SG" smtClean="0"/>
              <a:t>26/5/2017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8D2E-AFBB-4034-B3BA-C944582E3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3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volcano.si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>
                <a:latin typeface="+mn-lt"/>
              </a:rPr>
              <a:t>Understanding Earthquakes and Volcanic Eruptions through </a:t>
            </a:r>
            <a:r>
              <a:rPr lang="en-SG" b="1" dirty="0" err="1">
                <a:latin typeface="+mn-lt"/>
              </a:rPr>
              <a:t>kMeans</a:t>
            </a:r>
            <a:r>
              <a:rPr lang="en-SG" b="1" dirty="0">
                <a:latin typeface="+mn-lt"/>
              </a:rPr>
              <a:t> and Time-Series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1597"/>
            <a:ext cx="9144000" cy="1655762"/>
          </a:xfrm>
        </p:spPr>
        <p:txBody>
          <a:bodyPr/>
          <a:lstStyle/>
          <a:p>
            <a:r>
              <a:rPr lang="en-SG" dirty="0"/>
              <a:t>Zelig Dhi Lee</a:t>
            </a:r>
          </a:p>
          <a:p>
            <a:r>
              <a:rPr lang="en-SG" dirty="0"/>
              <a:t>DAT3, General Assembly</a:t>
            </a:r>
          </a:p>
          <a:p>
            <a:r>
              <a:rPr lang="en-SG" dirty="0"/>
              <a:t>27 May 2017 </a:t>
            </a:r>
          </a:p>
        </p:txBody>
      </p:sp>
    </p:spTree>
    <p:extLst>
      <p:ext uri="{BB962C8B-B14F-4D97-AF65-F5344CB8AC3E}">
        <p14:creationId xmlns:p14="http://schemas.microsoft.com/office/powerpoint/2010/main" val="281694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016" y="72893"/>
            <a:ext cx="10515600" cy="1114885"/>
          </a:xfrm>
        </p:spPr>
        <p:txBody>
          <a:bodyPr/>
          <a:lstStyle/>
          <a:p>
            <a:pPr algn="ctr"/>
            <a:r>
              <a:rPr lang="en-SG" b="1" dirty="0" err="1">
                <a:latin typeface="+mn-lt"/>
              </a:rPr>
              <a:t>kMeans</a:t>
            </a:r>
            <a:r>
              <a:rPr lang="en-SG" b="1" dirty="0">
                <a:latin typeface="+mn-lt"/>
              </a:rPr>
              <a:t> with 3 Earthquake clusters</a:t>
            </a:r>
          </a:p>
        </p:txBody>
      </p:sp>
      <p:pic>
        <p:nvPicPr>
          <p:cNvPr id="2050" name="Picture 2" descr="http://media3.picsearch.com/is?OobEe_EykuZRJ0t-b1ITnYBEerpQhpO1HYzIjIxbo7Q&amp;height=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80" y="1310428"/>
            <a:ext cx="5267979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64371" y="6228599"/>
            <a:ext cx="3681952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000" dirty="0">
                <a:latin typeface="+mn-lt"/>
              </a:rPr>
              <a:t>Source: geology.com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187778"/>
            <a:ext cx="6065520" cy="52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" y="1187778"/>
            <a:ext cx="6285477" cy="562780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016" y="72893"/>
            <a:ext cx="10515600" cy="1114885"/>
          </a:xfrm>
        </p:spPr>
        <p:txBody>
          <a:bodyPr/>
          <a:lstStyle/>
          <a:p>
            <a:pPr algn="ctr"/>
            <a:r>
              <a:rPr lang="en-SG" b="1" dirty="0" err="1">
                <a:latin typeface="+mn-lt"/>
              </a:rPr>
              <a:t>kMeans</a:t>
            </a:r>
            <a:r>
              <a:rPr lang="en-SG" b="1" dirty="0">
                <a:latin typeface="+mn-lt"/>
              </a:rPr>
              <a:t> with 7 Earthquake clusters</a:t>
            </a:r>
          </a:p>
        </p:txBody>
      </p:sp>
      <p:pic>
        <p:nvPicPr>
          <p:cNvPr id="2050" name="Picture 2" descr="http://media3.picsearch.com/is?OobEe_EykuZRJ0t-b1ITnYBEerpQhpO1HYzIjIxbo7Q&amp;height=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80" y="1310428"/>
            <a:ext cx="5267979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64371" y="6228599"/>
            <a:ext cx="3681952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000" dirty="0">
                <a:latin typeface="+mn-lt"/>
              </a:rPr>
              <a:t>Source: geology.com </a:t>
            </a:r>
          </a:p>
        </p:txBody>
      </p:sp>
    </p:spTree>
    <p:extLst>
      <p:ext uri="{BB962C8B-B14F-4D97-AF65-F5344CB8AC3E}">
        <p14:creationId xmlns:p14="http://schemas.microsoft.com/office/powerpoint/2010/main" val="419861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016" y="72893"/>
            <a:ext cx="10515600" cy="111488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+mn-lt"/>
              </a:rPr>
              <a:t>Time Series analysis for Earthquakes, 1960-2017, ARMA (1,0)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788160"/>
            <a:ext cx="5588000" cy="4338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24" y="1473200"/>
            <a:ext cx="5509796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016" y="72893"/>
            <a:ext cx="10515600" cy="1114885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latin typeface="+mn-lt"/>
              </a:rPr>
              <a:t>Looks pretty “off”, our forecast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16" y="1534160"/>
            <a:ext cx="5543904" cy="4602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1" y="1452880"/>
            <a:ext cx="5435600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44" y="110601"/>
            <a:ext cx="10515600" cy="1325563"/>
          </a:xfrm>
        </p:spPr>
        <p:txBody>
          <a:bodyPr/>
          <a:lstStyle/>
          <a:p>
            <a:r>
              <a:rPr lang="en-SG" b="1" dirty="0">
                <a:latin typeface="+mn-lt"/>
              </a:rPr>
              <a:t>Some cool facts about Volcanoes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1436164"/>
            <a:ext cx="5685148" cy="4942821"/>
          </a:xfrm>
        </p:spPr>
        <p:txBody>
          <a:bodyPr>
            <a:normAutofit/>
          </a:bodyPr>
          <a:lstStyle/>
          <a:p>
            <a:r>
              <a:rPr lang="en-SG" sz="3200" dirty="0"/>
              <a:t>325 volcanoes recorded with eruptions since 1960 </a:t>
            </a:r>
          </a:p>
          <a:p>
            <a:r>
              <a:rPr lang="en-SG" sz="3200" dirty="0"/>
              <a:t>1,985 eruptions recorded till date – avg. 29 eruptions a year! </a:t>
            </a:r>
          </a:p>
          <a:p>
            <a:pPr lvl="1"/>
            <a:r>
              <a:rPr lang="en-SG" sz="2800" dirty="0"/>
              <a:t>2002, 2004-2006, 2008 had most eruptions (44 to 49) </a:t>
            </a:r>
          </a:p>
          <a:p>
            <a:r>
              <a:rPr lang="en-SG" sz="3200" dirty="0"/>
              <a:t>Average eruption (VEI)</a:t>
            </a:r>
          </a:p>
          <a:p>
            <a:pPr lvl="1"/>
            <a:r>
              <a:rPr lang="en-SG" sz="2800" dirty="0"/>
              <a:t>1.63 (small!)</a:t>
            </a:r>
          </a:p>
          <a:p>
            <a:pPr lvl="1"/>
            <a:r>
              <a:rPr lang="en-SG" sz="2800" dirty="0"/>
              <a:t>2.00 – 75</a:t>
            </a:r>
            <a:r>
              <a:rPr lang="en-SG" sz="2800" baseline="30000" dirty="0"/>
              <a:t>th</a:t>
            </a:r>
            <a:r>
              <a:rPr lang="en-SG" sz="2800" dirty="0"/>
              <a:t> percentile </a:t>
            </a:r>
          </a:p>
        </p:txBody>
      </p:sp>
      <p:pic>
        <p:nvPicPr>
          <p:cNvPr id="3074" name="Picture 2" descr="https://upload.wikimedia.org/wikipedia/commons/thumb/0/01/VEIfigure_en.svg/270px-VEIfigure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64" y="1436164"/>
            <a:ext cx="3968115" cy="4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64371" y="6228599"/>
            <a:ext cx="3681952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000" dirty="0">
                <a:latin typeface="+mn-lt"/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47010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185454"/>
            <a:ext cx="10515600" cy="881209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+mn-lt"/>
              </a:rPr>
              <a:t>Which volcanoes have erupted most often since 1960? </a:t>
            </a:r>
          </a:p>
        </p:txBody>
      </p:sp>
      <p:pic>
        <p:nvPicPr>
          <p:cNvPr id="1026" name="Picture 2" descr="Vector Map of World with Countries - Multicol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2" b="17156"/>
          <a:stretch/>
        </p:blipFill>
        <p:spPr bwMode="auto">
          <a:xfrm>
            <a:off x="493440" y="1137920"/>
            <a:ext cx="11077176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074487" y="1620384"/>
            <a:ext cx="6117513" cy="4834569"/>
            <a:chOff x="6074487" y="1620384"/>
            <a:chExt cx="6117513" cy="4834569"/>
          </a:xfrm>
        </p:grpSpPr>
        <p:pic>
          <p:nvPicPr>
            <p:cNvPr id="7" name="Graphic 6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80626" y="4385664"/>
              <a:ext cx="468566" cy="468566"/>
            </a:xfrm>
            <a:prstGeom prst="rect">
              <a:avLst/>
            </a:prstGeom>
          </p:spPr>
        </p:pic>
        <p:pic>
          <p:nvPicPr>
            <p:cNvPr id="9" name="Graphic 8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17157" y="2253261"/>
              <a:ext cx="396240" cy="396240"/>
            </a:xfrm>
            <a:prstGeom prst="rect">
              <a:avLst/>
            </a:prstGeom>
          </p:spPr>
        </p:pic>
        <p:pic>
          <p:nvPicPr>
            <p:cNvPr id="11" name="Graphic 10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58454" y="4813082"/>
              <a:ext cx="441542" cy="441542"/>
            </a:xfrm>
            <a:prstGeom prst="rect">
              <a:avLst/>
            </a:prstGeom>
          </p:spPr>
        </p:pic>
        <p:pic>
          <p:nvPicPr>
            <p:cNvPr id="12" name="Graphic 11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74487" y="2495392"/>
              <a:ext cx="468566" cy="4685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41991" y="4860765"/>
              <a:ext cx="2041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Piton de la </a:t>
              </a:r>
              <a:r>
                <a:rPr lang="en-SG" sz="2400" b="1" dirty="0" err="1"/>
                <a:t>Fournaise</a:t>
              </a:r>
              <a:r>
                <a:rPr lang="en-SG" sz="2400" b="1" dirty="0"/>
                <a:t> (Reunion) 37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32121" y="2360913"/>
              <a:ext cx="2041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 err="1"/>
                <a:t>Bezymianny</a:t>
              </a:r>
              <a:r>
                <a:rPr lang="en-SG" sz="2400" b="1" dirty="0"/>
                <a:t> (Russia) 46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24574" y="5254624"/>
              <a:ext cx="1671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 err="1"/>
                <a:t>Ruapehu</a:t>
              </a:r>
              <a:r>
                <a:rPr lang="en-SG" sz="2400" b="1" dirty="0"/>
                <a:t> (New Zealand) 35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33400" y="2268010"/>
              <a:ext cx="204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Etna (Italy) 44</a:t>
              </a:r>
            </a:p>
          </p:txBody>
        </p:sp>
        <p:pic>
          <p:nvPicPr>
            <p:cNvPr id="20" name="Graphic 19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24574" y="1944625"/>
              <a:ext cx="396240" cy="396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0150628" y="1620384"/>
              <a:ext cx="2041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 err="1"/>
                <a:t>Klyuchevskoy</a:t>
              </a:r>
              <a:r>
                <a:rPr lang="en-SG" sz="2400" b="1" dirty="0"/>
                <a:t> (Russia)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3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016" y="72893"/>
            <a:ext cx="10515600" cy="1114885"/>
          </a:xfrm>
        </p:spPr>
        <p:txBody>
          <a:bodyPr/>
          <a:lstStyle/>
          <a:p>
            <a:pPr algn="ctr"/>
            <a:r>
              <a:rPr lang="en-SG" b="1" dirty="0" err="1">
                <a:latin typeface="+mn-lt"/>
              </a:rPr>
              <a:t>kMeans</a:t>
            </a:r>
            <a:r>
              <a:rPr lang="en-SG" b="1" dirty="0">
                <a:latin typeface="+mn-lt"/>
              </a:rPr>
              <a:t> with 7 Volcano clusters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70481" y="5778835"/>
            <a:ext cx="4600281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000" dirty="0">
                <a:latin typeface="+mn-lt"/>
              </a:rPr>
              <a:t>Source: http://volcano.oregonstate.edu/oldroot/volcanoes/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3" y="1433079"/>
            <a:ext cx="5044097" cy="4795520"/>
          </a:xfrm>
          <a:prstGeom prst="rect">
            <a:avLst/>
          </a:prstGeom>
        </p:spPr>
      </p:pic>
      <p:pic>
        <p:nvPicPr>
          <p:cNvPr id="7170" name="Picture 2" descr="World Map of Volcanic Reg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418" y="1433079"/>
            <a:ext cx="6804582" cy="410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2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1577" y="365124"/>
            <a:ext cx="10515600" cy="111488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+mn-lt"/>
              </a:rPr>
              <a:t>Time Series analysis for Volcanoes, 1960-2017, ARIMA (2,0,2)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9" y="1935406"/>
            <a:ext cx="5369554" cy="413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02" y="1742991"/>
            <a:ext cx="5693790" cy="41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9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1577" y="365124"/>
            <a:ext cx="10515600" cy="1114885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latin typeface="+mn-lt"/>
              </a:rPr>
              <a:t>Forecasting severity of eruptions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73" y="1480009"/>
            <a:ext cx="7437748" cy="44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1834" y="327417"/>
            <a:ext cx="10515600" cy="1114885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latin typeface="+mn-lt"/>
              </a:rPr>
              <a:t>Understanding SO</a:t>
            </a:r>
            <a:r>
              <a:rPr lang="en-SG" b="1" baseline="-25000" dirty="0">
                <a:latin typeface="+mn-lt"/>
              </a:rPr>
              <a:t>2</a:t>
            </a:r>
            <a:r>
              <a:rPr lang="en-SG" b="1" dirty="0">
                <a:latin typeface="+mn-lt"/>
              </a:rPr>
              <a:t> emissions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72" y="1714996"/>
            <a:ext cx="5260157" cy="383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0" y="1622918"/>
            <a:ext cx="5552387" cy="40208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37647" y="5643782"/>
            <a:ext cx="10515600" cy="1114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>
                <a:latin typeface="+mn-lt"/>
              </a:rPr>
              <a:t>Observations – 395, Mean - 146</a:t>
            </a:r>
          </a:p>
        </p:txBody>
      </p:sp>
    </p:spTree>
    <p:extLst>
      <p:ext uri="{BB962C8B-B14F-4D97-AF65-F5344CB8AC3E}">
        <p14:creationId xmlns:p14="http://schemas.microsoft.com/office/powerpoint/2010/main" val="31396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74" y="365125"/>
            <a:ext cx="10944520" cy="1325563"/>
          </a:xfrm>
        </p:spPr>
        <p:txBody>
          <a:bodyPr/>
          <a:lstStyle/>
          <a:p>
            <a:r>
              <a:rPr lang="en-SG" b="1" dirty="0">
                <a:latin typeface="+mn-lt"/>
              </a:rPr>
              <a:t>Overview of Presentation and What was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491"/>
            <a:ext cx="10515600" cy="4351338"/>
          </a:xfrm>
        </p:spPr>
        <p:txBody>
          <a:bodyPr>
            <a:normAutofit/>
          </a:bodyPr>
          <a:lstStyle/>
          <a:p>
            <a:r>
              <a:rPr lang="en-SG" sz="3200" dirty="0"/>
              <a:t>Why this topic?</a:t>
            </a:r>
          </a:p>
          <a:p>
            <a:r>
              <a:rPr lang="en-SG" sz="3200" dirty="0"/>
              <a:t>Dataset at a glance</a:t>
            </a:r>
          </a:p>
          <a:p>
            <a:r>
              <a:rPr lang="en-SG" sz="3200" dirty="0"/>
              <a:t>Data Exploration</a:t>
            </a:r>
          </a:p>
          <a:p>
            <a:r>
              <a:rPr lang="en-SG" sz="3200" dirty="0"/>
              <a:t>Application of </a:t>
            </a:r>
            <a:r>
              <a:rPr lang="en-SG" sz="3200" dirty="0" err="1"/>
              <a:t>kMeans</a:t>
            </a:r>
            <a:endParaRPr lang="en-SG" sz="3200" dirty="0"/>
          </a:p>
          <a:p>
            <a:r>
              <a:rPr lang="en-SG" sz="3200" dirty="0"/>
              <a:t>Time Series Analysis</a:t>
            </a:r>
          </a:p>
          <a:p>
            <a:r>
              <a:rPr lang="en-SG" sz="3200" dirty="0"/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364786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016" y="72893"/>
            <a:ext cx="10515600" cy="111488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 err="1">
                <a:latin typeface="+mn-lt"/>
              </a:rPr>
              <a:t>kMeans</a:t>
            </a:r>
            <a:r>
              <a:rPr lang="en-SG" b="1" dirty="0">
                <a:latin typeface="+mn-lt"/>
              </a:rPr>
              <a:t> for SO</a:t>
            </a:r>
            <a:r>
              <a:rPr lang="en-SG" b="1" baseline="-25000" dirty="0">
                <a:latin typeface="+mn-lt"/>
              </a:rPr>
              <a:t>2</a:t>
            </a:r>
            <a:r>
              <a:rPr lang="en-SG" b="1" dirty="0">
                <a:latin typeface="+mn-lt"/>
              </a:rPr>
              <a:t> emissions with 7 Volcano clusters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70481" y="5778835"/>
            <a:ext cx="4600281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000" dirty="0">
                <a:latin typeface="+mn-lt"/>
              </a:rPr>
              <a:t>Source: http://volcano.oregonstate.edu/oldroot/volcanoes/</a:t>
            </a:r>
          </a:p>
        </p:txBody>
      </p:sp>
      <p:pic>
        <p:nvPicPr>
          <p:cNvPr id="7170" name="Picture 2" descr="World Map of Volcanic Reg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418" y="1433079"/>
            <a:ext cx="6804582" cy="410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322"/>
            <a:ext cx="5326900" cy="42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3553" y="317990"/>
            <a:ext cx="10515600" cy="1114885"/>
          </a:xfrm>
        </p:spPr>
        <p:txBody>
          <a:bodyPr>
            <a:normAutofit/>
          </a:bodyPr>
          <a:lstStyle/>
          <a:p>
            <a:pPr algn="ctr"/>
            <a:r>
              <a:rPr lang="en-SG" b="1" dirty="0" err="1">
                <a:latin typeface="+mn-lt"/>
              </a:rPr>
              <a:t>Explosivity</a:t>
            </a:r>
            <a:r>
              <a:rPr lang="en-SG" b="1" dirty="0">
                <a:latin typeface="+mn-lt"/>
              </a:rPr>
              <a:t> Index Max vs SO</a:t>
            </a:r>
            <a:r>
              <a:rPr lang="en-SG" b="1" baseline="-25000" dirty="0">
                <a:latin typeface="+mn-lt"/>
              </a:rPr>
              <a:t>2</a:t>
            </a:r>
            <a:r>
              <a:rPr lang="en-SG" b="1" dirty="0">
                <a:latin typeface="+mn-lt"/>
              </a:rPr>
              <a:t> emissions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7" y="1706252"/>
            <a:ext cx="5017643" cy="4524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51" y="1809947"/>
            <a:ext cx="5495827" cy="42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1577" y="365124"/>
            <a:ext cx="10515600" cy="111488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+mn-lt"/>
              </a:rPr>
              <a:t>Time Series analysis for SO</a:t>
            </a:r>
            <a:r>
              <a:rPr lang="en-SG" b="1" baseline="-25000" dirty="0">
                <a:latin typeface="+mn-lt"/>
              </a:rPr>
              <a:t>2</a:t>
            </a:r>
            <a:r>
              <a:rPr lang="en-SG" b="1" dirty="0">
                <a:latin typeface="+mn-lt"/>
              </a:rPr>
              <a:t> emissions, 1960-2017, ARIMA (2,0,2)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7" y="1847654"/>
            <a:ext cx="4877911" cy="4345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33" y="1847654"/>
            <a:ext cx="5590095" cy="38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44" y="110601"/>
            <a:ext cx="10515600" cy="1325563"/>
          </a:xfrm>
        </p:spPr>
        <p:txBody>
          <a:bodyPr/>
          <a:lstStyle/>
          <a:p>
            <a:r>
              <a:rPr lang="en-SG" b="1" dirty="0">
                <a:latin typeface="+mn-lt"/>
              </a:rPr>
              <a:t>Challenges / Issues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20" y="1571100"/>
            <a:ext cx="10515600" cy="4942821"/>
          </a:xfrm>
        </p:spPr>
        <p:txBody>
          <a:bodyPr>
            <a:normAutofit/>
          </a:bodyPr>
          <a:lstStyle/>
          <a:p>
            <a:r>
              <a:rPr lang="en-SG" sz="3200" dirty="0"/>
              <a:t>Can the models be further refined to come out with better forecast models?</a:t>
            </a:r>
          </a:p>
          <a:p>
            <a:r>
              <a:rPr lang="en-SG" sz="3200" dirty="0"/>
              <a:t>Can models accurately  predict the “big” earthquakes / volcanoes that we always hear in the news? </a:t>
            </a:r>
          </a:p>
          <a:p>
            <a:r>
              <a:rPr lang="en-SG" sz="3200" dirty="0"/>
              <a:t>Dividing by geographic regions may be useful but will it be less statistically significant? (</a:t>
            </a:r>
            <a:r>
              <a:rPr lang="en-SG" sz="3200" dirty="0" err="1"/>
              <a:t>Ie</a:t>
            </a:r>
            <a:r>
              <a:rPr lang="en-SG" sz="3200" dirty="0"/>
              <a:t>. Reduced sample size for each region)</a:t>
            </a:r>
          </a:p>
          <a:p>
            <a:r>
              <a:rPr lang="en-SG" sz="3200" dirty="0"/>
              <a:t>Perhaps, we can’t put a trend to seismic movements vis-à-vis other natural phenomena (</a:t>
            </a:r>
            <a:r>
              <a:rPr lang="en-SG" sz="3200" dirty="0" err="1"/>
              <a:t>eg</a:t>
            </a:r>
            <a:r>
              <a:rPr lang="en-SG" sz="3200" dirty="0"/>
              <a:t>. climate)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143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+mn-lt"/>
              </a:rPr>
              <a:t>Why this topic?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491"/>
            <a:ext cx="10515600" cy="4351338"/>
          </a:xfrm>
        </p:spPr>
        <p:txBody>
          <a:bodyPr>
            <a:normAutofit/>
          </a:bodyPr>
          <a:lstStyle/>
          <a:p>
            <a:r>
              <a:rPr lang="en-SG" sz="3200" dirty="0"/>
              <a:t>To explore the effect on statistical analysis / machine learning on natural phenomena </a:t>
            </a:r>
          </a:p>
          <a:p>
            <a:r>
              <a:rPr lang="en-SG" sz="3200" dirty="0"/>
              <a:t>Volcanoes / Earthquakes can be easily quantified as </a:t>
            </a:r>
            <a:r>
              <a:rPr lang="en-SG" sz="3200" dirty="0" err="1"/>
              <a:t>datapoints</a:t>
            </a:r>
            <a:r>
              <a:rPr lang="en-SG" sz="3200" dirty="0"/>
              <a:t> where the strength can be measured (</a:t>
            </a:r>
            <a:r>
              <a:rPr lang="en-SG" sz="3200" dirty="0" err="1"/>
              <a:t>eg</a:t>
            </a:r>
            <a:r>
              <a:rPr lang="en-SG" sz="3200" dirty="0"/>
              <a:t>. </a:t>
            </a:r>
            <a:r>
              <a:rPr lang="en-SG" sz="3200" dirty="0" err="1"/>
              <a:t>Ritcher</a:t>
            </a:r>
            <a:r>
              <a:rPr lang="en-SG" sz="3200" dirty="0"/>
              <a:t> Scale) </a:t>
            </a:r>
          </a:p>
          <a:p>
            <a:r>
              <a:rPr lang="en-SG" sz="3200" dirty="0"/>
              <a:t>To explore the feasibility of creating predictive models for natural phenomena </a:t>
            </a:r>
          </a:p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7983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+mn-lt"/>
              </a:rPr>
              <a:t>Source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1514540"/>
            <a:ext cx="10515600" cy="2029938"/>
          </a:xfrm>
        </p:spPr>
        <p:txBody>
          <a:bodyPr>
            <a:normAutofit/>
          </a:bodyPr>
          <a:lstStyle/>
          <a:p>
            <a:r>
              <a:rPr lang="en-SG" sz="3200" dirty="0"/>
              <a:t>Smithsonian Institution National Museum of Natural History Global Volcanism Program </a:t>
            </a:r>
          </a:p>
          <a:p>
            <a:pPr marL="0" indent="0">
              <a:buNone/>
            </a:pPr>
            <a:r>
              <a:rPr lang="en-SG" sz="3200" dirty="0"/>
              <a:t>	- </a:t>
            </a:r>
            <a:r>
              <a:rPr lang="en-SG" sz="3200" dirty="0">
                <a:hlinkClick r:id="rId2"/>
              </a:rPr>
              <a:t>http://volcano.si.edu/</a:t>
            </a:r>
            <a:r>
              <a:rPr lang="en-SG" sz="3200" dirty="0"/>
              <a:t> </a:t>
            </a:r>
          </a:p>
          <a:p>
            <a:pPr marL="0" indent="0">
              <a:buNone/>
            </a:pPr>
            <a:endParaRPr lang="en-SG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3943179"/>
              </p:ext>
            </p:extLst>
          </p:nvPr>
        </p:nvGraphicFramePr>
        <p:xfrm>
          <a:off x="1287282" y="3412503"/>
          <a:ext cx="9874054" cy="311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0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14" y="187495"/>
            <a:ext cx="10515600" cy="887161"/>
          </a:xfrm>
        </p:spPr>
        <p:txBody>
          <a:bodyPr/>
          <a:lstStyle/>
          <a:p>
            <a:r>
              <a:rPr lang="en-SG" b="1" dirty="0">
                <a:latin typeface="+mn-lt"/>
              </a:rPr>
              <a:t>Structure of Dataset 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0013851"/>
              </p:ext>
            </p:extLst>
          </p:nvPr>
        </p:nvGraphicFramePr>
        <p:xfrm>
          <a:off x="659614" y="1074656"/>
          <a:ext cx="10694186" cy="5495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5656083" y="3572759"/>
            <a:ext cx="688156" cy="8484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656083" y="5025529"/>
            <a:ext cx="584461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457414" y="3450210"/>
            <a:ext cx="0" cy="74471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44" y="110601"/>
            <a:ext cx="10515600" cy="1325563"/>
          </a:xfrm>
        </p:spPr>
        <p:txBody>
          <a:bodyPr/>
          <a:lstStyle/>
          <a:p>
            <a:r>
              <a:rPr lang="en-SG" b="1" dirty="0">
                <a:latin typeface="+mn-lt"/>
              </a:rPr>
              <a:t>Some cool facts about Earthquakes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20" y="1571100"/>
            <a:ext cx="10515600" cy="4942821"/>
          </a:xfrm>
        </p:spPr>
        <p:txBody>
          <a:bodyPr>
            <a:normAutofit/>
          </a:bodyPr>
          <a:lstStyle/>
          <a:p>
            <a:r>
              <a:rPr lang="en-SG" sz="3200" dirty="0"/>
              <a:t>75,849 observations since 1960 </a:t>
            </a:r>
          </a:p>
          <a:p>
            <a:r>
              <a:rPr lang="en-SG" sz="3200" dirty="0"/>
              <a:t>Major Earthquakes tend to have multiple “shocks”</a:t>
            </a:r>
          </a:p>
          <a:p>
            <a:pPr lvl="1"/>
            <a:r>
              <a:rPr lang="en-SG" sz="2800" dirty="0"/>
              <a:t>2011 Great East Japan Earthquake – 281</a:t>
            </a:r>
          </a:p>
          <a:p>
            <a:pPr lvl="1"/>
            <a:r>
              <a:rPr lang="en-SG" sz="2800" dirty="0"/>
              <a:t>2004 Indian Ocean Tsunami – 144</a:t>
            </a:r>
          </a:p>
          <a:p>
            <a:pPr lvl="1"/>
            <a:r>
              <a:rPr lang="en-SG" sz="2800" dirty="0"/>
              <a:t>2010 Chile Earthquake - 129  </a:t>
            </a:r>
          </a:p>
          <a:p>
            <a:r>
              <a:rPr lang="en-SG" sz="3200" dirty="0"/>
              <a:t>Average earthquake </a:t>
            </a:r>
          </a:p>
          <a:p>
            <a:pPr lvl="1"/>
            <a:r>
              <a:rPr lang="en-SG" sz="2800" dirty="0"/>
              <a:t>5.39 Magnitude </a:t>
            </a:r>
            <a:r>
              <a:rPr lang="en-SG" sz="2800" i="1" dirty="0"/>
              <a:t>(75% percentile – 5.60) </a:t>
            </a:r>
            <a:endParaRPr lang="en-SG" sz="2800" dirty="0"/>
          </a:p>
          <a:p>
            <a:pPr lvl="1"/>
            <a:r>
              <a:rPr lang="en-SG" sz="2800" dirty="0"/>
              <a:t>70km Depth </a:t>
            </a:r>
          </a:p>
          <a:p>
            <a:r>
              <a:rPr lang="en-SG" i="1" dirty="0"/>
              <a:t>Note – Dataset only records quakes of Magnitude 5.0 and above! </a:t>
            </a:r>
          </a:p>
        </p:txBody>
      </p:sp>
    </p:spTree>
    <p:extLst>
      <p:ext uri="{BB962C8B-B14F-4D97-AF65-F5344CB8AC3E}">
        <p14:creationId xmlns:p14="http://schemas.microsoft.com/office/powerpoint/2010/main" val="109081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73" y="161880"/>
            <a:ext cx="10515600" cy="881209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latin typeface="+mn-lt"/>
              </a:rPr>
              <a:t>Which area have the most quakes since 1960?</a:t>
            </a:r>
          </a:p>
        </p:txBody>
      </p:sp>
      <p:pic>
        <p:nvPicPr>
          <p:cNvPr id="1026" name="Picture 2" descr="Vector Map of World with Countries - Multicol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2" b="17156"/>
          <a:stretch/>
        </p:blipFill>
        <p:spPr bwMode="auto">
          <a:xfrm>
            <a:off x="493440" y="1137920"/>
            <a:ext cx="11077176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8266374" y="1862515"/>
            <a:ext cx="3885397" cy="4157900"/>
            <a:chOff x="8285229" y="1862515"/>
            <a:chExt cx="3885397" cy="4157900"/>
          </a:xfrm>
        </p:grpSpPr>
        <p:pic>
          <p:nvPicPr>
            <p:cNvPr id="7" name="Graphic 6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26601" y="3917098"/>
              <a:ext cx="468566" cy="468566"/>
            </a:xfrm>
            <a:prstGeom prst="rect">
              <a:avLst/>
            </a:prstGeom>
          </p:spPr>
        </p:pic>
        <p:pic>
          <p:nvPicPr>
            <p:cNvPr id="9" name="Graphic 8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0253" y="2297272"/>
              <a:ext cx="396240" cy="396240"/>
            </a:xfrm>
            <a:prstGeom prst="rect">
              <a:avLst/>
            </a:prstGeom>
          </p:spPr>
        </p:pic>
        <p:pic>
          <p:nvPicPr>
            <p:cNvPr id="10" name="Graphic 9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29074" y="3944122"/>
              <a:ext cx="441542" cy="441542"/>
            </a:xfrm>
            <a:prstGeom prst="rect">
              <a:avLst/>
            </a:prstGeom>
          </p:spPr>
        </p:pic>
        <p:pic>
          <p:nvPicPr>
            <p:cNvPr id="11" name="Graphic 10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34665" y="3930610"/>
              <a:ext cx="441542" cy="441542"/>
            </a:xfrm>
            <a:prstGeom prst="rect">
              <a:avLst/>
            </a:prstGeom>
          </p:spPr>
        </p:pic>
        <p:pic>
          <p:nvPicPr>
            <p:cNvPr id="12" name="Graphic 11" descr="Worl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6693" y="3737290"/>
              <a:ext cx="468566" cy="4685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285229" y="4651470"/>
              <a:ext cx="204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Vanuatu 2,149</a:t>
              </a:r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10050976" y="4295760"/>
              <a:ext cx="327935" cy="35571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129254" y="1862515"/>
              <a:ext cx="2041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Kuril Islands (Russia) 2,103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47206" y="5105110"/>
              <a:ext cx="1420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Fiji 1,901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10537715" y="4372152"/>
              <a:ext cx="303560" cy="71944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10841686" y="4372152"/>
              <a:ext cx="583942" cy="11946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347207" y="5558750"/>
              <a:ext cx="1689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Tonga 1,977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16019" y="2722475"/>
              <a:ext cx="2041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Papua New Guinea 1,443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0228110" y="3526866"/>
              <a:ext cx="196981" cy="4091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396240"/>
            <a:ext cx="11247120" cy="59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7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589280"/>
            <a:ext cx="10454640" cy="57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3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562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Understanding Earthquakes and Volcanic Eruptions through kMeans and Time-Series</vt:lpstr>
      <vt:lpstr>Overview of Presentation and What was Done</vt:lpstr>
      <vt:lpstr>Why this topic? </vt:lpstr>
      <vt:lpstr>Source of Data </vt:lpstr>
      <vt:lpstr>Structure of Dataset  </vt:lpstr>
      <vt:lpstr>Some cool facts about Earthquakes</vt:lpstr>
      <vt:lpstr>Which area have the most quakes since 1960?</vt:lpstr>
      <vt:lpstr>PowerPoint Presentation</vt:lpstr>
      <vt:lpstr>PowerPoint Presentation</vt:lpstr>
      <vt:lpstr>kMeans with 3 Earthquake clusters</vt:lpstr>
      <vt:lpstr>kMeans with 7 Earthquake clusters</vt:lpstr>
      <vt:lpstr>Time Series analysis for Earthquakes, 1960-2017, ARMA (1,0)</vt:lpstr>
      <vt:lpstr>Looks pretty “off”, our forecast</vt:lpstr>
      <vt:lpstr>Some cool facts about Volcanoes</vt:lpstr>
      <vt:lpstr>Which volcanoes have erupted most often since 1960? </vt:lpstr>
      <vt:lpstr>kMeans with 7 Volcano clusters</vt:lpstr>
      <vt:lpstr>Time Series analysis for Volcanoes, 1960-2017, ARIMA (2,0,2)</vt:lpstr>
      <vt:lpstr>Forecasting severity of eruptions</vt:lpstr>
      <vt:lpstr>Understanding SO2 emissions</vt:lpstr>
      <vt:lpstr>kMeans for SO2 emissions with 7 Volcano clusters</vt:lpstr>
      <vt:lpstr>Explosivity Index Max vs SO2 emissions</vt:lpstr>
      <vt:lpstr>Time Series analysis for SO2 emissions, 1960-2017, ARIMA (2,0,2)</vt:lpstr>
      <vt:lpstr>Challenges / Issues to Think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Zelig Dhi Lee</dc:creator>
  <cp:lastModifiedBy>Zelig Dhi Lee</cp:lastModifiedBy>
  <cp:revision>16</cp:revision>
  <dcterms:created xsi:type="dcterms:W3CDTF">2017-05-26T14:42:45Z</dcterms:created>
  <dcterms:modified xsi:type="dcterms:W3CDTF">2017-05-26T17:54:53Z</dcterms:modified>
</cp:coreProperties>
</file>