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2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6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4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4F829-01F0-4DB7-888C-7BA496DFEA06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B08-2A02-42CF-A4E0-71D774F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7350" y="3933825"/>
            <a:ext cx="6858000" cy="1495425"/>
            <a:chOff x="2610" y="-2674"/>
            <a:chExt cx="10800" cy="235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" y="-2480"/>
              <a:ext cx="9786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" y="-2480"/>
              <a:ext cx="1240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992" y="-1516"/>
              <a:ext cx="3" cy="2"/>
              <a:chOff x="9992" y="-1516"/>
              <a:chExt cx="3" cy="2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9992" y="-1516"/>
                <a:ext cx="3" cy="2"/>
              </a:xfrm>
              <a:custGeom>
                <a:avLst/>
                <a:gdLst>
                  <a:gd name="T0" fmla="+- 0 9992 9992"/>
                  <a:gd name="T1" fmla="*/ T0 w 3"/>
                  <a:gd name="T2" fmla="+- 0 9994 9992"/>
                  <a:gd name="T3" fmla="*/ T2 w 3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2" y="0"/>
                    </a:lnTo>
                  </a:path>
                </a:pathLst>
              </a:custGeom>
              <a:noFill/>
              <a:ln w="389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9843" y="-2664"/>
              <a:ext cx="2657" cy="488"/>
              <a:chOff x="9843" y="-2664"/>
              <a:chExt cx="2657" cy="488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9843" y="-2664"/>
                <a:ext cx="2657" cy="488"/>
              </a:xfrm>
              <a:custGeom>
                <a:avLst/>
                <a:gdLst>
                  <a:gd name="T0" fmla="+- 0 9843 9843"/>
                  <a:gd name="T1" fmla="*/ T0 w 2657"/>
                  <a:gd name="T2" fmla="+- 0 -2176 -2664"/>
                  <a:gd name="T3" fmla="*/ -2176 h 488"/>
                  <a:gd name="T4" fmla="+- 0 12500 9843"/>
                  <a:gd name="T5" fmla="*/ T4 w 2657"/>
                  <a:gd name="T6" fmla="+- 0 -2176 -2664"/>
                  <a:gd name="T7" fmla="*/ -2176 h 488"/>
                  <a:gd name="T8" fmla="+- 0 12500 9843"/>
                  <a:gd name="T9" fmla="*/ T8 w 2657"/>
                  <a:gd name="T10" fmla="+- 0 -2664 -2664"/>
                  <a:gd name="T11" fmla="*/ -2664 h 488"/>
                  <a:gd name="T12" fmla="+- 0 9843 9843"/>
                  <a:gd name="T13" fmla="*/ T12 w 2657"/>
                  <a:gd name="T14" fmla="+- 0 -2664 -2664"/>
                  <a:gd name="T15" fmla="*/ -2664 h 488"/>
                  <a:gd name="T16" fmla="+- 0 9843 9843"/>
                  <a:gd name="T17" fmla="*/ T16 w 2657"/>
                  <a:gd name="T18" fmla="+- 0 -2176 -2664"/>
                  <a:gd name="T19" fmla="*/ -2176 h 4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657" h="488">
                    <a:moveTo>
                      <a:pt x="0" y="488"/>
                    </a:moveTo>
                    <a:lnTo>
                      <a:pt x="2657" y="488"/>
                    </a:lnTo>
                    <a:lnTo>
                      <a:pt x="2657" y="0"/>
                    </a:lnTo>
                    <a:lnTo>
                      <a:pt x="0" y="0"/>
                    </a:lnTo>
                    <a:lnTo>
                      <a:pt x="0" y="4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9843" y="-2664"/>
              <a:ext cx="2657" cy="488"/>
              <a:chOff x="9843" y="-2664"/>
              <a:chExt cx="2657" cy="488"/>
            </a:xfrm>
          </p:grpSpPr>
          <p:sp>
            <p:nvSpPr>
              <p:cNvPr id="8" name="Freeform 10"/>
              <p:cNvSpPr>
                <a:spLocks/>
              </p:cNvSpPr>
              <p:nvPr/>
            </p:nvSpPr>
            <p:spPr bwMode="auto">
              <a:xfrm>
                <a:off x="9843" y="-2664"/>
                <a:ext cx="2657" cy="488"/>
              </a:xfrm>
              <a:custGeom>
                <a:avLst/>
                <a:gdLst>
                  <a:gd name="T0" fmla="+- 0 12500 9843"/>
                  <a:gd name="T1" fmla="*/ T0 w 2657"/>
                  <a:gd name="T2" fmla="+- 0 -2664 -2664"/>
                  <a:gd name="T3" fmla="*/ -2664 h 488"/>
                  <a:gd name="T4" fmla="+- 0 9843 9843"/>
                  <a:gd name="T5" fmla="*/ T4 w 2657"/>
                  <a:gd name="T6" fmla="+- 0 -2664 -2664"/>
                  <a:gd name="T7" fmla="*/ -2664 h 488"/>
                  <a:gd name="T8" fmla="+- 0 9843 9843"/>
                  <a:gd name="T9" fmla="*/ T8 w 2657"/>
                  <a:gd name="T10" fmla="+- 0 -2176 -2664"/>
                  <a:gd name="T11" fmla="*/ -2176 h 488"/>
                  <a:gd name="T12" fmla="+- 0 12500 9843"/>
                  <a:gd name="T13" fmla="*/ T12 w 2657"/>
                  <a:gd name="T14" fmla="+- 0 -2176 -2664"/>
                  <a:gd name="T15" fmla="*/ -2176 h 488"/>
                  <a:gd name="T16" fmla="+- 0 12500 9843"/>
                  <a:gd name="T17" fmla="*/ T16 w 2657"/>
                  <a:gd name="T18" fmla="+- 0 -2664 -2664"/>
                  <a:gd name="T19" fmla="*/ -2664 h 4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657" h="488">
                    <a:moveTo>
                      <a:pt x="2657" y="0"/>
                    </a:moveTo>
                    <a:lnTo>
                      <a:pt x="0" y="0"/>
                    </a:lnTo>
                    <a:lnTo>
                      <a:pt x="0" y="488"/>
                    </a:lnTo>
                    <a:lnTo>
                      <a:pt x="2657" y="488"/>
                    </a:lnTo>
                    <a:lnTo>
                      <a:pt x="2657" y="0"/>
                    </a:lnTo>
                    <a:close/>
                  </a:path>
                </a:pathLst>
              </a:custGeom>
              <a:noFill/>
              <a:ln w="12700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6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David Smith</cp:lastModifiedBy>
  <cp:revision>2</cp:revision>
  <dcterms:created xsi:type="dcterms:W3CDTF">2014-11-26T19:34:17Z</dcterms:created>
  <dcterms:modified xsi:type="dcterms:W3CDTF">2014-11-26T20:26:12Z</dcterms:modified>
</cp:coreProperties>
</file>