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407A78-DD63-8AC0-BBA3-392A6E49B6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Projekt 2024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65C863D-BC67-BE3B-EF98-FD65D3D140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Marek Zelinka IT2A</a:t>
            </a:r>
          </a:p>
        </p:txBody>
      </p:sp>
    </p:spTree>
    <p:extLst>
      <p:ext uri="{BB962C8B-B14F-4D97-AF65-F5344CB8AC3E}">
        <p14:creationId xmlns:p14="http://schemas.microsoft.com/office/powerpoint/2010/main" val="372366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0BEE81-12D7-ED43-7025-46E084DC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6000" b="1" dirty="0"/>
              <a:t>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EA683B0-BD01-1A9A-8056-6A8F8339E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Téma</a:t>
            </a:r>
          </a:p>
          <a:p>
            <a:r>
              <a:rPr lang="cs-CZ" sz="3200" dirty="0"/>
              <a:t>Záměr</a:t>
            </a:r>
          </a:p>
        </p:txBody>
      </p:sp>
    </p:spTree>
    <p:extLst>
      <p:ext uri="{BB962C8B-B14F-4D97-AF65-F5344CB8AC3E}">
        <p14:creationId xmlns:p14="http://schemas.microsoft.com/office/powerpoint/2010/main" val="80207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36B017-5012-A5B6-DA26-CCBCB9DB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6000" b="1" dirty="0"/>
              <a:t>Použité technologie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C12CF3B-EC7F-D9E0-855E-B18CD732F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HTML</a:t>
            </a:r>
          </a:p>
          <a:p>
            <a:r>
              <a:rPr lang="cs-CZ" sz="3200" dirty="0"/>
              <a:t>CSS</a:t>
            </a:r>
          </a:p>
          <a:p>
            <a:r>
              <a:rPr lang="cs-CZ" sz="3200" dirty="0"/>
              <a:t>Java Script</a:t>
            </a:r>
          </a:p>
          <a:p>
            <a:r>
              <a:rPr lang="cs-CZ" sz="3200" dirty="0"/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109753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F14FAE-70EF-7288-EA94-4A9BD53B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6000" b="1" dirty="0"/>
              <a:t>Funkce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CDAB66-ACE5-8213-BA93-8BA98AF87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Databáze</a:t>
            </a:r>
          </a:p>
          <a:p>
            <a:r>
              <a:rPr lang="cs-CZ" sz="3200" dirty="0"/>
              <a:t>Víceméně responzivní</a:t>
            </a:r>
          </a:p>
          <a:p>
            <a:r>
              <a:rPr lang="cs-CZ" sz="3200" dirty="0"/>
              <a:t>Přidané </a:t>
            </a:r>
            <a:r>
              <a:rPr lang="cs-CZ" sz="3200" dirty="0" err="1"/>
              <a:t>scrollování</a:t>
            </a:r>
            <a:endParaRPr lang="cs-CZ" sz="3200" dirty="0"/>
          </a:p>
          <a:p>
            <a:r>
              <a:rPr lang="cs-CZ" sz="3200" dirty="0"/>
              <a:t>Interakce s obrázky</a:t>
            </a:r>
          </a:p>
        </p:txBody>
      </p:sp>
    </p:spTree>
    <p:extLst>
      <p:ext uri="{BB962C8B-B14F-4D97-AF65-F5344CB8AC3E}">
        <p14:creationId xmlns:p14="http://schemas.microsoft.com/office/powerpoint/2010/main" val="381251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3080D9-B6C4-01F9-85BA-9865297E7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6000" b="1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70C6E5D-3D98-ED32-7011-D55C9F7AC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Projekt má cíl </a:t>
            </a:r>
            <a:r>
              <a:rPr lang="cs-CZ" sz="3200"/>
              <a:t>poskytnout informace</a:t>
            </a:r>
          </a:p>
          <a:p>
            <a:r>
              <a:rPr lang="cs-CZ" sz="3200" dirty="0"/>
              <a:t>Vyzkoušet si nové funkce</a:t>
            </a:r>
          </a:p>
          <a:p>
            <a:endParaRPr lang="cs-CZ" sz="3200" dirty="0"/>
          </a:p>
          <a:p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364837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C423E1-401E-CAB2-8F0F-3BB4AB129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50AB6B2-3EC9-045F-9C8E-8D8CFDFFB5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8260617"/>
      </p:ext>
    </p:extLst>
  </p:cSld>
  <p:clrMapOvr>
    <a:masterClrMapping/>
  </p:clrMapOvr>
</p:sld>
</file>

<file path=ppt/theme/theme1.xml><?xml version="1.0" encoding="utf-8"?>
<a:theme xmlns:a="http://schemas.openxmlformats.org/drawingml/2006/main" name="Oříznutí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TM10001105[[fn=Oříznutí]]</Template>
  <TotalTime>9</TotalTime>
  <Words>37</Words>
  <Application>Microsoft Office PowerPoint</Application>
  <PresentationFormat>Širokoúhlá obrazovka</PresentationFormat>
  <Paragraphs>19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1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8" baseType="lpstr">
      <vt:lpstr>Franklin Gothic Book</vt:lpstr>
      <vt:lpstr>Oříznutí</vt:lpstr>
      <vt:lpstr>Projekt 2024</vt:lpstr>
      <vt:lpstr>Úvod</vt:lpstr>
      <vt:lpstr>Použité technologie</vt:lpstr>
      <vt:lpstr>Funkce</vt:lpstr>
      <vt:lpstr>Závěr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Marek Zelinka</dc:creator>
  <cp:lastModifiedBy>Marek Zelinka</cp:lastModifiedBy>
  <cp:revision>1</cp:revision>
  <dcterms:created xsi:type="dcterms:W3CDTF">2024-06-11T11:45:34Z</dcterms:created>
  <dcterms:modified xsi:type="dcterms:W3CDTF">2024-06-11T11:54:47Z</dcterms:modified>
</cp:coreProperties>
</file>