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7" r:id="rId4"/>
    <p:sldId id="260" r:id="rId5"/>
    <p:sldId id="268" r:id="rId6"/>
    <p:sldId id="257" r:id="rId7"/>
    <p:sldId id="273" r:id="rId8"/>
    <p:sldId id="261" r:id="rId9"/>
    <p:sldId id="274" r:id="rId10"/>
    <p:sldId id="262" r:id="rId11"/>
    <p:sldId id="275" r:id="rId12"/>
    <p:sldId id="270" r:id="rId13"/>
    <p:sldId id="276" r:id="rId14"/>
    <p:sldId id="263" r:id="rId15"/>
    <p:sldId id="264" r:id="rId16"/>
    <p:sldId id="269" r:id="rId17"/>
    <p:sldId id="265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398-B500-491A-B7FA-9AB712834C8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168B-8814-4215-819B-779A8BC6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238F79-13C9-41CB-9B3F-75AC95484059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4DAD-F2AF-4EC4-9875-55A66930B082}" type="slidenum">
              <a:rPr lang="en-US" altLang="en-US" sz="1100"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pPr/>
              <a:t>15</a:t>
            </a:fld>
            <a:endParaRPr lang="en-US" altLang="en-US" sz="1100">
              <a:latin typeface="Lucida Sans" panose="020B0602040502020204" pitchFamily="34" charset="0"/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57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9AB-AD8B-4F01-AE9D-242157AB3A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3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318-6E31-4BBB-B266-DAA685358A5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ll-text_search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929D84-E055-4F1D-9570-6898411520CB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7172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skrg</a:t>
            </a:r>
            <a:r>
              <a:rPr lang="en-US" dirty="0" smtClean="0"/>
              <a:t> </a:t>
            </a:r>
            <a:r>
              <a:rPr lang="en-US" dirty="0" err="1" smtClean="0"/>
              <a:t>malah</a:t>
            </a:r>
            <a:r>
              <a:rPr lang="en-US" dirty="0" smtClean="0"/>
              <a:t> </a:t>
            </a:r>
            <a:r>
              <a:rPr lang="en-US" dirty="0" err="1" smtClean="0"/>
              <a:t>kebalikannya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-Hiding-in-Your-Unstructured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2" y="386366"/>
            <a:ext cx="10307810" cy="61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3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5517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perpus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engarang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penerbit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mtClean="0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 smtClean="0">
                <a:ea typeface="ＭＳ Ｐゴシック" panose="020B0600070205080204" pitchFamily="34" charset="-128"/>
              </a:rPr>
              <a:t> to the user’s </a:t>
            </a:r>
            <a:r>
              <a:rPr lang="en-US" altLang="en-US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B57277-9007-411F-B63B-91780ED49C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60022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79883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18731" cy="66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4EC447-74EF-40D7-8254-D01128AC3F1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700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EDUC 478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Davina Pruitt-Mentle</a:t>
            </a:r>
            <a:endParaRPr lang="en-US" alt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0A17-807C-4B69-8755-5D29C0EB7A9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outline before Midterm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43259"/>
            <a:ext cx="7772400" cy="4876800"/>
          </a:xfrm>
        </p:spPr>
        <p:txBody>
          <a:bodyPr/>
          <a:lstStyle/>
          <a:p>
            <a:r>
              <a:rPr lang="en-US" altLang="en-US" dirty="0" smtClean="0"/>
              <a:t>Search </a:t>
            </a:r>
            <a:r>
              <a:rPr lang="en-US" altLang="en-US" dirty="0"/>
              <a:t>tools</a:t>
            </a:r>
          </a:p>
          <a:p>
            <a:r>
              <a:rPr lang="en-US" altLang="en-US" dirty="0"/>
              <a:t>Search Engines vs. Subject Directory</a:t>
            </a:r>
          </a:p>
          <a:p>
            <a:r>
              <a:rPr lang="en-US" altLang="en-US" dirty="0"/>
              <a:t>Meta search Engines</a:t>
            </a:r>
          </a:p>
          <a:p>
            <a:r>
              <a:rPr lang="en-US" altLang="en-US" dirty="0"/>
              <a:t>Steps for Searching</a:t>
            </a:r>
          </a:p>
          <a:p>
            <a:r>
              <a:rPr lang="en-US" altLang="en-US" dirty="0"/>
              <a:t>Effective </a:t>
            </a:r>
            <a:r>
              <a:rPr lang="en-US" altLang="en-US" dirty="0" smtClean="0"/>
              <a:t>Strategies</a:t>
            </a:r>
          </a:p>
          <a:p>
            <a:r>
              <a:rPr lang="en-US" altLang="en-US" dirty="0" smtClean="0"/>
              <a:t>Boolean Logic</a:t>
            </a:r>
            <a:endParaRPr lang="en-US" altLang="en-US" dirty="0"/>
          </a:p>
          <a:p>
            <a:r>
              <a:rPr lang="en-US" altLang="en-US" dirty="0"/>
              <a:t>Narrow or broaden a search?</a:t>
            </a:r>
          </a:p>
          <a:p>
            <a:r>
              <a:rPr lang="en-US" altLang="en-US" dirty="0"/>
              <a:t>Wildcards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55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smtClean="0"/>
              <a:t>Seeking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seeking</a:t>
            </a:r>
            <a:r>
              <a:rPr lang="en-US" dirty="0"/>
              <a:t> is the process or activity of attempting to obtain information in both human and technological contexts. Information seeking is related to, but different from, </a:t>
            </a:r>
            <a:r>
              <a:rPr lang="en-US" dirty="0">
                <a:hlinkClick r:id="rId2" tooltip="Information retrieval"/>
              </a:rPr>
              <a:t>information retrieval</a:t>
            </a:r>
            <a:r>
              <a:rPr lang="en-US" dirty="0"/>
              <a:t> (IR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: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system. </a:t>
            </a:r>
            <a:r>
              <a:rPr lang="en-US" dirty="0" err="1" smtClean="0"/>
              <a:t>Sebuah</a:t>
            </a:r>
            <a:r>
              <a:rPr lang="en-US" dirty="0" smtClean="0"/>
              <a:t> proses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infromasi</a:t>
            </a:r>
            <a:r>
              <a:rPr lang="en-US" dirty="0" smtClean="0"/>
              <a:t>. </a:t>
            </a:r>
            <a:r>
              <a:rPr lang="en-US" dirty="0" err="1" smtClean="0"/>
              <a:t>Melibatkan</a:t>
            </a:r>
            <a:r>
              <a:rPr lang="en-US" dirty="0" smtClean="0"/>
              <a:t> 2 </a:t>
            </a:r>
            <a:r>
              <a:rPr lang="en-US" dirty="0" err="1" smtClean="0"/>
              <a:t>hal</a:t>
            </a:r>
            <a:r>
              <a:rPr lang="en-US" dirty="0" smtClean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Informastion</a:t>
            </a:r>
            <a:r>
              <a:rPr lang="en-US" dirty="0" smtClean="0"/>
              <a:t> Retrieval : system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process, which people undertake to locate or retrieve specific </a:t>
            </a:r>
            <a:r>
              <a:rPr lang="en-US" b="1" dirty="0"/>
              <a:t>information</a:t>
            </a:r>
            <a:r>
              <a:rPr lang="en-US" dirty="0"/>
              <a:t> to meet an </a:t>
            </a:r>
            <a:r>
              <a:rPr lang="en-US" b="1" dirty="0"/>
              <a:t>information</a:t>
            </a:r>
            <a:r>
              <a:rPr lang="en-US" dirty="0"/>
              <a:t> need, typically, but not always with the aid of a search engine or other </a:t>
            </a:r>
            <a:r>
              <a:rPr lang="en-US" b="1" dirty="0"/>
              <a:t>information</a:t>
            </a:r>
            <a:r>
              <a:rPr lang="en-US" dirty="0"/>
              <a:t> retrieval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pencari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retrieval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 rtlCol="0">
            <a:normAutofit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/>
              <a:t>I</a:t>
            </a:r>
            <a:r>
              <a:rPr lang="en-US" sz="1800" b="1" dirty="0"/>
              <a:t>nformation retrieval</a:t>
            </a:r>
            <a:r>
              <a:rPr lang="en-US" sz="1800" dirty="0"/>
              <a:t> (</a:t>
            </a:r>
            <a:r>
              <a:rPr lang="en-US" sz="1800" b="1" dirty="0"/>
              <a:t>IR</a:t>
            </a:r>
            <a:r>
              <a:rPr lang="en-US" sz="1800" dirty="0"/>
              <a:t>) is the activity of obtaining </a:t>
            </a:r>
            <a:r>
              <a:rPr lang="en-US" sz="1800" dirty="0">
                <a:hlinkClick r:id="rId2" tooltip="Information system"/>
              </a:rPr>
              <a:t>information system</a:t>
            </a:r>
            <a:r>
              <a:rPr lang="en-US" sz="1800" dirty="0"/>
              <a:t> resources that are relevant to an information need from a collection of those resources. Searches can be based on </a:t>
            </a:r>
            <a:r>
              <a:rPr lang="en-US" sz="1800" dirty="0">
                <a:hlinkClick r:id="rId3" tooltip="Full-text search"/>
              </a:rPr>
              <a:t>full-text</a:t>
            </a:r>
            <a:r>
              <a:rPr lang="en-US" sz="1800" dirty="0"/>
              <a:t> or other content-based indexing. Information retrieval is the science of searching for information in a document, searching for documents themselves, and also searching for the </a:t>
            </a:r>
            <a:r>
              <a:rPr lang="en-US" sz="1800" dirty="0">
                <a:hlinkClick r:id="rId4" tooltip="Metadata"/>
              </a:rPr>
              <a:t>metadata</a:t>
            </a:r>
            <a:r>
              <a:rPr lang="en-US" sz="1800" dirty="0"/>
              <a:t> that describes data, and for databases of texts, images or sounds.</a:t>
            </a:r>
            <a:endParaRPr lang="en-US" sz="1800" dirty="0" smtClean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sz="1800" b="1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sz="1800" b="1" dirty="0">
                <a:ea typeface="ＭＳ Ｐゴシック" charset="0"/>
                <a:cs typeface="ＭＳ Ｐゴシック" charset="0"/>
              </a:rPr>
              <a:t>Retrieval (IR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) is </a:t>
            </a:r>
            <a:r>
              <a:rPr lang="en-US" sz="1800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sz="1800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sz="1800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sz="1800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sz="1600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sz="16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sz="14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</a:t>
            </a:r>
            <a:r>
              <a:rPr lang="en-US" sz="1400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retrieval</a:t>
            </a:r>
          </a:p>
          <a:p>
            <a:pPr marL="914400" lvl="2" indent="0">
              <a:buNone/>
              <a:defRPr/>
            </a:pPr>
            <a:r>
              <a:rPr lang="en-US" sz="1400" b="1" dirty="0" smtClean="0">
                <a:ea typeface="ＭＳ Ｐゴシック" charset="0"/>
                <a:cs typeface="ＭＳ Ｐゴシック" charset="0"/>
              </a:rPr>
              <a:t>IR </a:t>
            </a:r>
            <a:r>
              <a:rPr lang="en-US" sz="1400" b="1" dirty="0" err="1" smtClean="0">
                <a:ea typeface="ＭＳ Ｐゴシック" charset="0"/>
                <a:cs typeface="ＭＳ Ｐゴシック" charset="0"/>
              </a:rPr>
              <a:t>berfokus</a:t>
            </a:r>
            <a:r>
              <a:rPr lang="en-US" sz="1400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 smtClean="0">
                <a:ea typeface="ＭＳ Ｐゴシック" charset="0"/>
                <a:cs typeface="ＭＳ Ｐゴシック" charset="0"/>
              </a:rPr>
              <a:t>pada</a:t>
            </a:r>
            <a:r>
              <a:rPr lang="en-US" sz="1400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 smtClean="0">
                <a:ea typeface="ＭＳ Ｐゴシック" charset="0"/>
                <a:cs typeface="ＭＳ Ｐゴシック" charset="0"/>
              </a:rPr>
              <a:t>Penggunaan</a:t>
            </a:r>
            <a:r>
              <a:rPr lang="en-US" sz="1400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 smtClean="0">
                <a:ea typeface="ＭＳ Ｐゴシック" charset="0"/>
                <a:cs typeface="ＭＳ Ｐゴシック" charset="0"/>
              </a:rPr>
              <a:t>suatu</a:t>
            </a:r>
            <a:r>
              <a:rPr lang="en-US" sz="1400" b="1" dirty="0" smtClean="0">
                <a:ea typeface="ＭＳ Ｐゴシック" charset="0"/>
                <a:cs typeface="ＭＳ Ｐゴシック" charset="0"/>
              </a:rPr>
              <a:t> system. 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914400" lvl="2" indent="0">
              <a:buNone/>
              <a:defRPr/>
            </a:pPr>
            <a:endParaRPr lang="en-US" sz="1400" dirty="0" smtClean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A549E-525F-451B-94E5-2E8AF9484AA6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Wilson's Nested Model of Conceptual Areas</a:t>
            </a:r>
          </a:p>
          <a:p>
            <a:r>
              <a:rPr lang="en-US" dirty="0" smtClean="0"/>
              <a:t>The concepts of information seeking, information retrieval, and information </a:t>
            </a:r>
            <a:r>
              <a:rPr lang="en-US" dirty="0" err="1" smtClean="0"/>
              <a:t>behaviour</a:t>
            </a:r>
            <a:r>
              <a:rPr lang="en-US" dirty="0" smtClean="0"/>
              <a:t> are objects of investigation of information science. Within this scientific discipline a variety of studies has been undertaken analyzing the interaction of an individual with information sources in case of a specific information need, task, and context. The research models developed in these studies vary in their level of scope. Wilson (1999) therefore developed a nested model of conceptual areas, which visualizes the interrelation of the here mentioned central concepts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Wilson defines models of information behavior to be "statements, often in the form of diagrams, that attempt to describe an information-seeking activity, the causes and consequences of that activity, or the relationships among stages in information-seeking </a:t>
            </a:r>
            <a:r>
              <a:rPr lang="en-US" dirty="0" err="1" smtClean="0"/>
              <a:t>behaviour</a:t>
            </a:r>
            <a:r>
              <a:rPr lang="en-US" dirty="0" smtClean="0"/>
              <a:t>" (1999: 250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searching </a:t>
            </a:r>
            <a:r>
              <a:rPr lang="en-US" dirty="0" err="1" smtClean="0"/>
              <a:t>atau</a:t>
            </a:r>
            <a:r>
              <a:rPr lang="en-US" dirty="0" smtClean="0"/>
              <a:t> seeking </a:t>
            </a:r>
            <a:r>
              <a:rPr lang="en-US" dirty="0" err="1" smtClean="0"/>
              <a:t>infromasi</a:t>
            </a:r>
            <a:r>
              <a:rPr lang="en-US" dirty="0" smtClean="0"/>
              <a:t>, yang </a:t>
            </a:r>
            <a:r>
              <a:rPr lang="en-US" dirty="0" err="1" smtClean="0"/>
              <a:t>diperlajari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perilakunya</a:t>
            </a:r>
            <a:r>
              <a:rPr lang="en-US" dirty="0" smtClean="0"/>
              <a:t>.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investigasi</a:t>
            </a:r>
            <a:r>
              <a:rPr lang="en-US" dirty="0" smtClean="0"/>
              <a:t>. </a:t>
            </a:r>
            <a:r>
              <a:rPr lang="en-US" dirty="0" err="1" smtClean="0"/>
              <a:t>Mengindetivikasi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Information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2798"/>
            <a:ext cx="9010650" cy="50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behavior </a:t>
            </a:r>
            <a:r>
              <a:rPr lang="en-US" dirty="0" err="1" smtClean="0"/>
              <a:t>mencakup</a:t>
            </a:r>
            <a:r>
              <a:rPr lang="en-US" dirty="0" smtClean="0"/>
              <a:t> seeking </a:t>
            </a:r>
            <a:r>
              <a:rPr lang="en-US" dirty="0" err="1" smtClean="0"/>
              <a:t>dan</a:t>
            </a:r>
            <a:r>
              <a:rPr lang="en-US" dirty="0" smtClean="0"/>
              <a:t> searching.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inform R, </a:t>
            </a:r>
            <a:r>
              <a:rPr lang="en-US" dirty="0" err="1" smtClean="0"/>
              <a:t>karena</a:t>
            </a:r>
            <a:r>
              <a:rPr lang="en-US" dirty="0" smtClean="0"/>
              <a:t> R </a:t>
            </a:r>
            <a:r>
              <a:rPr lang="en-US" dirty="0" err="1" smtClean="0"/>
              <a:t>menurut</a:t>
            </a:r>
            <a:r>
              <a:rPr lang="en-US" dirty="0" smtClean="0"/>
              <a:t> Wilson </a:t>
            </a:r>
            <a:r>
              <a:rPr lang="en-US" dirty="0" err="1" smtClean="0"/>
              <a:t>sudah</a:t>
            </a:r>
            <a:r>
              <a:rPr lang="en-US" dirty="0" smtClean="0"/>
              <a:t> ,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ISR.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diperbaharui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IR </a:t>
            </a:r>
            <a:r>
              <a:rPr lang="en-US" dirty="0" err="1" smtClean="0"/>
              <a:t>karena</a:t>
            </a:r>
            <a:r>
              <a:rPr lang="en-US" dirty="0" smtClean="0"/>
              <a:t> IR </a:t>
            </a:r>
            <a:r>
              <a:rPr lang="en-US" dirty="0" err="1" smtClean="0"/>
              <a:t>mencakup</a:t>
            </a:r>
            <a:r>
              <a:rPr lang="en-US" dirty="0" smtClean="0"/>
              <a:t> ISK</a:t>
            </a:r>
          </a:p>
          <a:p>
            <a:endParaRPr lang="en-US" dirty="0"/>
          </a:p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 Recall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presision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E99B84-194B-4D47-B285-1C227D7FADE2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61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41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Ada data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terstruktur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terstruktur</a:t>
            </a:r>
            <a:r>
              <a:rPr lang="en-US" sz="2000" dirty="0" smtClean="0"/>
              <a:t>.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terstruktur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database.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dikelompokkan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Keterangan</a:t>
            </a:r>
            <a:r>
              <a:rPr lang="en-US" sz="2000" dirty="0"/>
              <a:t> </a:t>
            </a:r>
            <a:r>
              <a:rPr lang="en-US" sz="2000" b="1" dirty="0" err="1"/>
              <a:t>dalam</a:t>
            </a:r>
            <a:r>
              <a:rPr lang="en-US" sz="2000" dirty="0"/>
              <a:t> 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penerbitan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pencetakannya</a:t>
            </a:r>
            <a:r>
              <a:rPr lang="en-US" sz="2000" dirty="0"/>
              <a:t>;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biblio</a:t>
            </a:r>
            <a:r>
              <a:rPr lang="en-US" sz="2000" dirty="0"/>
              <a:t>; </a:t>
            </a:r>
            <a:r>
              <a:rPr lang="en-US" sz="2000" dirty="0" err="1"/>
              <a:t>impresum</a:t>
            </a:r>
            <a:r>
              <a:rPr lang="en-US" sz="2000" dirty="0"/>
              <a:t> </a:t>
            </a:r>
            <a:r>
              <a:rPr lang="en-US" sz="2000" dirty="0" err="1"/>
              <a:t>penerbit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penerbit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terbit</a:t>
            </a:r>
            <a:r>
              <a:rPr lang="en-US" sz="2000" dirty="0"/>
              <a:t> yang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 </a:t>
            </a:r>
            <a:r>
              <a:rPr lang="en-US" sz="2000" b="1" dirty="0"/>
              <a:t>di</a:t>
            </a:r>
            <a:r>
              <a:rPr lang="en-US" sz="2000" dirty="0"/>
              <a:t> 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kadang-kadang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 </a:t>
            </a:r>
            <a:r>
              <a:rPr lang="en-US" sz="2000" b="1" dirty="0"/>
              <a:t>di</a:t>
            </a:r>
            <a:r>
              <a:rPr lang="en-US" sz="2000" dirty="0"/>
              <a:t> </a:t>
            </a:r>
            <a:r>
              <a:rPr lang="en-US" sz="2000" dirty="0" err="1"/>
              <a:t>baliknya</a:t>
            </a:r>
            <a:r>
              <a:rPr lang="en-US" sz="2000" dirty="0" smtClean="0"/>
              <a:t>;. </a:t>
            </a:r>
            <a:r>
              <a:rPr lang="en-US" sz="2000" dirty="0" err="1" smtClean="0"/>
              <a:t>Impresum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katalogisasi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err="1" smtClean="0"/>
              <a:t>Kolasi</a:t>
            </a:r>
            <a:r>
              <a:rPr lang="en-US" sz="2000" dirty="0" smtClean="0"/>
              <a:t> :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menanadakan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mengenai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/>
              <a:t> </a:t>
            </a:r>
            <a:r>
              <a:rPr lang="en-US" sz="2000" dirty="0" err="1" smtClean="0"/>
              <a:t>ttg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168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520</Words>
  <Application>Microsoft Office PowerPoint</Application>
  <PresentationFormat>Widescreen</PresentationFormat>
  <Paragraphs>87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 Unicode MS</vt:lpstr>
      <vt:lpstr>ＭＳ Ｐゴシック</vt:lpstr>
      <vt:lpstr>Arial</vt:lpstr>
      <vt:lpstr>Calibri</vt:lpstr>
      <vt:lpstr>Calibri Light</vt:lpstr>
      <vt:lpstr>Comic Sans MS</vt:lpstr>
      <vt:lpstr>Consolas</vt:lpstr>
      <vt:lpstr>Lucida Sans</vt:lpstr>
      <vt:lpstr>Times New Roman</vt:lpstr>
      <vt:lpstr>Wingdings</vt:lpstr>
      <vt:lpstr>Office Theme</vt:lpstr>
      <vt:lpstr>Microsoft Excel Chart</vt:lpstr>
      <vt:lpstr>Information Retrieval</vt:lpstr>
      <vt:lpstr>Information Seeking </vt:lpstr>
      <vt:lpstr>Information Searching </vt:lpstr>
      <vt:lpstr>Information Retrieval</vt:lpstr>
      <vt:lpstr>Information behavior</vt:lpstr>
      <vt:lpstr>Model of Information Behavior</vt:lpstr>
      <vt:lpstr>PowerPoint Presentation</vt:lpstr>
      <vt:lpstr>Unstructured (text) vs. structured (database) data in the mid-nineties</vt:lpstr>
      <vt:lpstr>Ada data yg terstruktur dan tidak terstruktur. Biasanya yg terstruktur tersedia dalam bentuk database. Sudah dikelompokkan.  Keterangan dalam buku mengenai penerbitan atau pencetakannya; disebut juga biblio; impresum penerbit adalah nama penerbit dan tahun serta tempat terbit yang biasanya terdapat di bagian bawah halaman judul dan kadang-kadang lebih lengkap di baliknya;. Impresum biasanya digunakan untuk katalogisasi. Kolasi : yg menanadakan mengenai informasi buku ttg tinggi buku</vt:lpstr>
      <vt:lpstr>Unstructured (text) vs. structured (database) data today</vt:lpstr>
      <vt:lpstr>Pada masa skrg malah kebalikannya.</vt:lpstr>
      <vt:lpstr>PowerPoint Presentation</vt:lpstr>
      <vt:lpstr>Data terstruktur yg ada di perpus tidak hanya menampilkan engarang dan penerbit, ada juga abstrak.</vt:lpstr>
      <vt:lpstr>Basic assumptions of Information Retrieval</vt:lpstr>
      <vt:lpstr>The classic search model</vt:lpstr>
      <vt:lpstr>PowerPoint Presentation</vt:lpstr>
      <vt:lpstr>How good are the retrieved docs?</vt:lpstr>
      <vt:lpstr>The outline before Midterm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</dc:creator>
  <cp:lastModifiedBy>Zelin Zurd</cp:lastModifiedBy>
  <cp:revision>14</cp:revision>
  <dcterms:created xsi:type="dcterms:W3CDTF">2020-09-14T05:28:25Z</dcterms:created>
  <dcterms:modified xsi:type="dcterms:W3CDTF">2020-09-16T10:07:31Z</dcterms:modified>
</cp:coreProperties>
</file>