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67" r:id="rId3"/>
    <p:sldId id="257" r:id="rId4"/>
    <p:sldId id="266" r:id="rId5"/>
    <p:sldId id="258" r:id="rId6"/>
    <p:sldId id="268" r:id="rId7"/>
    <p:sldId id="259" r:id="rId8"/>
    <p:sldId id="269" r:id="rId9"/>
    <p:sldId id="260" r:id="rId10"/>
    <p:sldId id="261" r:id="rId11"/>
    <p:sldId id="270" r:id="rId12"/>
    <p:sldId id="262" r:id="rId13"/>
    <p:sldId id="271" r:id="rId14"/>
    <p:sldId id="263" r:id="rId15"/>
    <p:sldId id="272" r:id="rId16"/>
    <p:sldId id="264" r:id="rId17"/>
    <p:sldId id="273" r:id="rId18"/>
    <p:sldId id="26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 N T E R N E 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TM 02 – </a:t>
            </a:r>
            <a:r>
              <a:rPr lang="en-US" dirty="0" err="1" smtClean="0"/>
              <a:t>Yunus</a:t>
            </a:r>
            <a:r>
              <a:rPr lang="en-US" dirty="0" smtClean="0"/>
              <a:t> Abdul Halim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0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URL </a:t>
            </a:r>
            <a:r>
              <a:rPr lang="en-US" b="1" dirty="0"/>
              <a:t>(Uniform Resource Locator)</a:t>
            </a:r>
          </a:p>
          <a:p>
            <a:r>
              <a:rPr lang="en-US" dirty="0"/>
              <a:t>URL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internet </a:t>
            </a:r>
            <a:r>
              <a:rPr lang="en-US" dirty="0" err="1"/>
              <a:t>dimana</a:t>
            </a:r>
            <a:r>
              <a:rPr lang="en-US" dirty="0"/>
              <a:t> URL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Web Server. URL </a:t>
            </a:r>
            <a:r>
              <a:rPr lang="en-US" dirty="0" err="1"/>
              <a:t>diibaratkan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browser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 </a:t>
            </a:r>
          </a:p>
          <a:p>
            <a:r>
              <a:rPr lang="en-US" dirty="0"/>
              <a:t>Nama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. </a:t>
            </a:r>
          </a:p>
          <a:p>
            <a:r>
              <a:rPr lang="en-US" dirty="0"/>
              <a:t>Path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330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90163"/>
            <a:ext cx="10058400" cy="42448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mengetik</a:t>
            </a:r>
            <a:r>
              <a:rPr lang="en-US" dirty="0"/>
              <a:t> di internet,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IP Public,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security, </a:t>
            </a:r>
            <a:r>
              <a:rPr lang="en-US" dirty="0" err="1"/>
              <a:t>maka</a:t>
            </a:r>
            <a:r>
              <a:rPr lang="en-US" dirty="0"/>
              <a:t> IP public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Seperti</a:t>
            </a:r>
            <a:r>
              <a:rPr lang="en-US" dirty="0"/>
              <a:t> unair.ac.id , https/</a:t>
            </a:r>
          </a:p>
          <a:p>
            <a:pPr marL="0" indent="0">
              <a:buNone/>
            </a:pPr>
            <a:r>
              <a:rPr lang="en-US" dirty="0" err="1"/>
              <a:t>Sebenernya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IPnya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command center, </a:t>
            </a:r>
            <a:r>
              <a:rPr lang="en-US" dirty="0" err="1"/>
              <a:t>jmd</a:t>
            </a:r>
            <a:r>
              <a:rPr lang="en-US" dirty="0"/>
              <a:t>, </a:t>
            </a:r>
            <a:r>
              <a:rPr lang="en-US" dirty="0" err="1"/>
              <a:t>ketik</a:t>
            </a:r>
            <a:r>
              <a:rPr lang="en-US" dirty="0"/>
              <a:t> ping unair.ac.id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kethuan</a:t>
            </a:r>
            <a:r>
              <a:rPr lang="en-US" dirty="0"/>
              <a:t> </a:t>
            </a:r>
            <a:r>
              <a:rPr lang="en-US" dirty="0" err="1"/>
              <a:t>Ipnya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kelihatan</a:t>
            </a:r>
            <a:r>
              <a:rPr lang="en-US" dirty="0"/>
              <a:t> note </a:t>
            </a:r>
            <a:r>
              <a:rPr lang="en-US" dirty="0" err="1"/>
              <a:t>keterhubungan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unair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jalurnya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security,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 </a:t>
            </a:r>
            <a:r>
              <a:rPr lang="en-US" dirty="0" err="1"/>
              <a:t>httpnya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IP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alias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url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web server. </a:t>
            </a:r>
            <a:r>
              <a:rPr lang="en-US" dirty="0" err="1" smtClean="0"/>
              <a:t>Jd</a:t>
            </a:r>
            <a:r>
              <a:rPr lang="en-US" dirty="0" smtClean="0"/>
              <a:t> identic </a:t>
            </a:r>
            <a:r>
              <a:rPr lang="en-US" dirty="0" err="1" smtClean="0"/>
              <a:t>dengan</a:t>
            </a:r>
            <a:r>
              <a:rPr lang="en-US" dirty="0" smtClean="0"/>
              <a:t> IP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dialiaskan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suatub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protocol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browser. Ada </a:t>
            </a:r>
            <a:r>
              <a:rPr lang="en-US" dirty="0" err="1" smtClean="0"/>
              <a:t>juga</a:t>
            </a:r>
            <a:r>
              <a:rPr lang="en-US" dirty="0" smtClean="0"/>
              <a:t> protocol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browser,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brower</a:t>
            </a:r>
            <a:r>
              <a:rPr lang="en-US" dirty="0" smtClean="0"/>
              <a:t> </a:t>
            </a:r>
            <a:r>
              <a:rPr lang="en-US" dirty="0" err="1" smtClean="0"/>
              <a:t>terkena</a:t>
            </a:r>
            <a:r>
              <a:rPr lang="en-US" dirty="0" smtClean="0"/>
              <a:t> virus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support, </a:t>
            </a:r>
            <a:r>
              <a:rPr lang="en-US" dirty="0" err="1" smtClean="0"/>
              <a:t>maka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404 </a:t>
            </a:r>
            <a:r>
              <a:rPr lang="en-US" dirty="0" err="1" smtClean="0"/>
              <a:t>atau</a:t>
            </a:r>
            <a:r>
              <a:rPr lang="en-US" dirty="0" smtClean="0"/>
              <a:t> 503</a:t>
            </a:r>
          </a:p>
          <a:p>
            <a:pPr marL="0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protocol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tsb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add file. </a:t>
            </a:r>
            <a:r>
              <a:rPr lang="en-US" dirty="0" err="1" smtClean="0"/>
              <a:t>Misalnya</a:t>
            </a:r>
            <a:r>
              <a:rPr lang="en-US" dirty="0" smtClean="0"/>
              <a:t> https/</a:t>
            </a:r>
            <a:r>
              <a:rPr lang="en-US" dirty="0" err="1" smtClean="0"/>
              <a:t>unair</a:t>
            </a:r>
            <a:r>
              <a:rPr lang="en-US" dirty="0" smtClean="0"/>
              <a:t>/</a:t>
            </a:r>
            <a:r>
              <a:rPr lang="en-US" dirty="0" err="1" smtClean="0"/>
              <a:t>berita</a:t>
            </a:r>
            <a:r>
              <a:rPr lang="en-US" dirty="0" smtClean="0"/>
              <a:t> ....</a:t>
            </a:r>
            <a:r>
              <a:rPr lang="en-US" dirty="0"/>
              <a:t> </a:t>
            </a:r>
            <a:r>
              <a:rPr lang="en-US" dirty="0" smtClean="0"/>
              <a:t>(nah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nanti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kaan</a:t>
            </a:r>
            <a:r>
              <a:rPr lang="en-US" dirty="0" smtClean="0"/>
              <a:t> tau </a:t>
            </a:r>
            <a:r>
              <a:rPr lang="en-US" dirty="0" err="1" smtClean="0"/>
              <a:t>ipnya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di path </a:t>
            </a:r>
            <a:r>
              <a:rPr lang="en-US" dirty="0" err="1" smtClean="0"/>
              <a:t>berapa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86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Protokol</a:t>
            </a:r>
            <a:r>
              <a:rPr lang="en-US" b="1" dirty="0"/>
              <a:t> Transfer</a:t>
            </a:r>
          </a:p>
          <a:p>
            <a:r>
              <a:rPr lang="en-US" dirty="0" err="1"/>
              <a:t>Protokol</a:t>
            </a:r>
            <a:r>
              <a:rPr lang="en-US" dirty="0"/>
              <a:t> transfer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internet,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protok</a:t>
            </a:r>
            <a:r>
              <a:rPr lang="en-US" dirty="0"/>
              <a:t> transfer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di internet. </a:t>
            </a:r>
          </a:p>
          <a:p>
            <a:r>
              <a:rPr lang="en-US" dirty="0"/>
              <a:t>HTTP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transfer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web.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HTTP, </a:t>
            </a:r>
            <a:r>
              <a:rPr lang="en-US" dirty="0" err="1"/>
              <a:t>dalam</a:t>
            </a:r>
            <a:r>
              <a:rPr lang="en-US" dirty="0"/>
              <a:t> internet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lain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dirty="0"/>
          </a:p>
          <a:p>
            <a:r>
              <a:rPr lang="en-US" dirty="0"/>
              <a:t>HTTP (Hypertext Transfer Protocol)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Browser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Web Server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diminta</a:t>
            </a:r>
            <a:r>
              <a:rPr lang="en-US" dirty="0"/>
              <a:t> web browser.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HTML.</a:t>
            </a:r>
          </a:p>
          <a:p>
            <a:r>
              <a:rPr lang="en-US" dirty="0"/>
              <a:t>FTP (File Transfer Protocol),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mengunduh</a:t>
            </a:r>
            <a:r>
              <a:rPr lang="en-US" dirty="0"/>
              <a:t> (download)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(upload) </a:t>
            </a:r>
            <a:r>
              <a:rPr lang="en-US" dirty="0" err="1"/>
              <a:t>suatu</a:t>
            </a:r>
            <a:r>
              <a:rPr lang="en-US" dirty="0"/>
              <a:t> file di FTP server.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program </a:t>
            </a:r>
            <a:r>
              <a:rPr lang="en-US" dirty="0" err="1"/>
              <a:t>atau</a:t>
            </a:r>
            <a:r>
              <a:rPr lang="en-US" dirty="0"/>
              <a:t> software yang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di download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 di Internet.</a:t>
            </a:r>
          </a:p>
          <a:p>
            <a:r>
              <a:rPr lang="en-US" dirty="0"/>
              <a:t>Telnet, </a:t>
            </a:r>
            <a:r>
              <a:rPr lang="en-US" dirty="0" err="1"/>
              <a:t>protokol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. Telnet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letaknya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</a:t>
            </a:r>
          </a:p>
          <a:p>
            <a:r>
              <a:rPr lang="en-US" dirty="0"/>
              <a:t>SSH (Secure Shell) </a:t>
            </a:r>
            <a:r>
              <a:rPr lang="en-US" dirty="0" err="1"/>
              <a:t>didesain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telnet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TCP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autentifikasi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Protokol</a:t>
            </a:r>
            <a:r>
              <a:rPr lang="en-US" dirty="0" smtClean="0"/>
              <a:t> transfer </a:t>
            </a:r>
            <a:r>
              <a:rPr lang="en-US" dirty="0" err="1" smtClean="0"/>
              <a:t>merupakan</a:t>
            </a:r>
            <a:r>
              <a:rPr lang="en-US" dirty="0" smtClean="0"/>
              <a:t> protocol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di internet.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di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www.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http, http </a:t>
            </a:r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browser </a:t>
            </a:r>
          </a:p>
          <a:p>
            <a:r>
              <a:rPr lang="en-US" dirty="0" smtClean="0"/>
              <a:t>Ada 2 </a:t>
            </a:r>
            <a:r>
              <a:rPr lang="en-US" dirty="0" err="1" smtClean="0"/>
              <a:t>konsep</a:t>
            </a:r>
            <a:r>
              <a:rPr lang="en-US" dirty="0" smtClean="0"/>
              <a:t> http, </a:t>
            </a:r>
            <a:r>
              <a:rPr lang="en-US" dirty="0" err="1" smtClean="0"/>
              <a:t>yaitu</a:t>
            </a:r>
            <a:r>
              <a:rPr lang="en-US" dirty="0" smtClean="0"/>
              <a:t> http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https secure.</a:t>
            </a:r>
          </a:p>
          <a:p>
            <a:r>
              <a:rPr lang="en-US" dirty="0" smtClean="0"/>
              <a:t>Rata – rata </a:t>
            </a:r>
            <a:r>
              <a:rPr lang="en-US" dirty="0" err="1" smtClean="0"/>
              <a:t>untuk</a:t>
            </a:r>
            <a:r>
              <a:rPr lang="en-US" dirty="0" smtClean="0"/>
              <a:t> protocol transfer </a:t>
            </a:r>
            <a:r>
              <a:rPr lang="en-US" dirty="0" err="1" smtClean="0"/>
              <a:t>skrg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http </a:t>
            </a:r>
            <a:r>
              <a:rPr lang="en-US" dirty="0" err="1" smtClean="0"/>
              <a:t>ke</a:t>
            </a:r>
            <a:r>
              <a:rPr lang="en-US" dirty="0" smtClean="0"/>
              <a:t> https. </a:t>
            </a:r>
            <a:r>
              <a:rPr lang="en-US" dirty="0" err="1" smtClean="0"/>
              <a:t>Selain</a:t>
            </a:r>
            <a:r>
              <a:rPr lang="en-US" dirty="0" smtClean="0"/>
              <a:t> http </a:t>
            </a:r>
            <a:r>
              <a:rPr lang="en-US" dirty="0" err="1" smtClean="0"/>
              <a:t>ada</a:t>
            </a:r>
            <a:r>
              <a:rPr lang="en-US" dirty="0" smtClean="0"/>
              <a:t> ftp. ftp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upload </a:t>
            </a:r>
            <a:r>
              <a:rPr lang="en-US" dirty="0" err="1" smtClean="0"/>
              <a:t>dan</a:t>
            </a:r>
            <a:r>
              <a:rPr lang="en-US" dirty="0" smtClean="0"/>
              <a:t> download. 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internet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file net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endParaRPr lang="en-US" dirty="0" smtClean="0"/>
          </a:p>
          <a:p>
            <a:r>
              <a:rPr lang="en-US" dirty="0" smtClean="0"/>
              <a:t>Ada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remote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mengexplore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.</a:t>
            </a:r>
          </a:p>
          <a:p>
            <a:r>
              <a:rPr lang="en-US" dirty="0" smtClean="0"/>
              <a:t>ftp, </a:t>
            </a:r>
            <a:r>
              <a:rPr lang="en-US" dirty="0" err="1" smtClean="0"/>
              <a:t>ssh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file net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http.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internet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supaya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. Nah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ftp, </a:t>
            </a:r>
            <a:r>
              <a:rPr lang="en-US" dirty="0" err="1" smtClean="0"/>
              <a:t>ssh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file net.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www. Dan http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muncullah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browsing yang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ringan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memunculkan</a:t>
            </a:r>
            <a:r>
              <a:rPr lang="en-US" dirty="0" smtClean="0"/>
              <a:t> format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text di internet.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0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DNS (Domain Names System)</a:t>
            </a:r>
          </a:p>
          <a:p>
            <a:r>
              <a:rPr lang="en-US" dirty="0" err="1" smtClean="0"/>
              <a:t>Komputer-komputer</a:t>
            </a:r>
            <a:r>
              <a:rPr lang="en-US" dirty="0" smtClean="0"/>
              <a:t> </a:t>
            </a:r>
            <a:r>
              <a:rPr lang="en-US" dirty="0"/>
              <a:t>di internet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penamaan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 di internet yang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server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Domain Names System (DNS). DNS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tingkat-tingkat</a:t>
            </a:r>
            <a:r>
              <a:rPr lang="en-US" dirty="0"/>
              <a:t> domain,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komputer-komputer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286695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Dns</a:t>
            </a:r>
            <a:r>
              <a:rPr lang="en-US" dirty="0" smtClean="0"/>
              <a:t> : </a:t>
            </a: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IP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IP 205.2.1 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IP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adalh</a:t>
            </a:r>
            <a:r>
              <a:rPr lang="en-US" dirty="0" smtClean="0"/>
              <a:t> </a:t>
            </a:r>
            <a:r>
              <a:rPr lang="en-US" dirty="0" err="1" smtClean="0"/>
              <a:t>unair</a:t>
            </a:r>
            <a:r>
              <a:rPr lang="en-US" dirty="0" smtClean="0"/>
              <a:t>,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dnsnya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unair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dns</a:t>
            </a:r>
            <a:r>
              <a:rPr lang="en-US" dirty="0" smtClean="0"/>
              <a:t> </a:t>
            </a:r>
            <a:r>
              <a:rPr lang="en-US" dirty="0" err="1" smtClean="0"/>
              <a:t>pemilahannya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klatur</a:t>
            </a:r>
            <a:r>
              <a:rPr lang="en-US" dirty="0" smtClean="0"/>
              <a:t>. </a:t>
            </a:r>
            <a:r>
              <a:rPr lang="en-US" dirty="0" err="1" smtClean="0"/>
              <a:t>Kalo</a:t>
            </a:r>
            <a:r>
              <a:rPr lang="en-US" dirty="0" smtClean="0"/>
              <a:t> di indo </a:t>
            </a:r>
            <a:r>
              <a:rPr lang="en-US" dirty="0" err="1" smtClean="0"/>
              <a:t>ada</a:t>
            </a:r>
            <a:r>
              <a:rPr lang="en-US" dirty="0" smtClean="0"/>
              <a:t> ac.id, go.id, </a:t>
            </a:r>
            <a:r>
              <a:rPr lang="en-US" dirty="0" err="1" smtClean="0"/>
              <a:t>dsb.nah</a:t>
            </a:r>
            <a:r>
              <a:rPr lang="en-US" dirty="0" smtClean="0"/>
              <a:t> </a:t>
            </a:r>
            <a:r>
              <a:rPr lang="en-US" dirty="0" err="1" smtClean="0"/>
              <a:t>penamaan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pandi</a:t>
            </a:r>
            <a:r>
              <a:rPr lang="en-US" dirty="0" smtClean="0"/>
              <a:t>. </a:t>
            </a:r>
            <a:r>
              <a:rPr lang="en-US" dirty="0" err="1" smtClean="0"/>
              <a:t>Pengelola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domain di Indonesia. internet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diblokir</a:t>
            </a:r>
            <a:r>
              <a:rPr lang="en-US" dirty="0" smtClean="0"/>
              <a:t>,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memblokir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pandi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dsn</a:t>
            </a:r>
            <a:r>
              <a:rPr lang="en-US" dirty="0" smtClean="0"/>
              <a:t>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didaftar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pandi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5122" name="Picture 2" descr="Apa Itu Internet of Things? | Spaceku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470" y="814575"/>
            <a:ext cx="8840764" cy="54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4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Jadi</a:t>
            </a:r>
            <a:r>
              <a:rPr lang="en-US" dirty="0" smtClean="0"/>
              <a:t> internet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media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aktifitas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.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gadget, control car, control bicycle.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pic>
        <p:nvPicPr>
          <p:cNvPr id="1026" name="Picture 2" descr="https://encrypted-tbn0.gstatic.com/images?q=tbn%3AANd9GcTRluv0ZzUfGG0EH9deJDkPy8Bk5oHMIV-QRw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529" y="642594"/>
            <a:ext cx="7052748" cy="574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537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IOT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peprustakaan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smart library, yang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menyentuh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meminjam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datang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tradisi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terlepas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kehiudpan</a:t>
            </a:r>
            <a:r>
              <a:rPr lang="en-US" dirty="0" smtClean="0"/>
              <a:t> sehari2. internet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net. Net </a:t>
            </a:r>
            <a:r>
              <a:rPr lang="en-US" dirty="0" err="1" smtClean="0"/>
              <a:t>adalah</a:t>
            </a:r>
            <a:r>
              <a:rPr lang="en-US" dirty="0" smtClean="0"/>
              <a:t> networks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gadget,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network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berkolaborasi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. Internet : inter connection network.</a:t>
            </a:r>
          </a:p>
          <a:p>
            <a:r>
              <a:rPr lang="en-US" dirty="0" err="1" smtClean="0"/>
              <a:t>Pd</a:t>
            </a:r>
            <a:r>
              <a:rPr lang="en-US" dirty="0" smtClean="0"/>
              <a:t> </a:t>
            </a:r>
            <a:r>
              <a:rPr lang="en-US" dirty="0" err="1" smtClean="0"/>
              <a:t>awalnya</a:t>
            </a:r>
            <a:r>
              <a:rPr lang="en-US" dirty="0" smtClean="0"/>
              <a:t> internet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digagas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sisco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penemu</a:t>
            </a:r>
            <a:r>
              <a:rPr lang="en-US" dirty="0" smtClean="0"/>
              <a:t> </a:t>
            </a:r>
            <a:r>
              <a:rPr lang="en-US" dirty="0" err="1" smtClean="0"/>
              <a:t>sisco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protocol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kampus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data </a:t>
            </a:r>
            <a:r>
              <a:rPr lang="en-US" dirty="0" err="1" smtClean="0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endParaRPr lang="en-US" dirty="0"/>
          </a:p>
        </p:txBody>
      </p:sp>
      <p:pic>
        <p:nvPicPr>
          <p:cNvPr id="1026" name="Picture 2" descr="Selamat datang di adi-lecture.blogspot.com: Konsep Dasar Jaringan K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57" y="481229"/>
            <a:ext cx="7278208" cy="573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06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internet di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IT. It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agar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IT </a:t>
            </a:r>
            <a:r>
              <a:rPr lang="en-US" dirty="0" err="1" smtClean="0"/>
              <a:t>ada</a:t>
            </a:r>
            <a:r>
              <a:rPr lang="en-US" dirty="0" smtClean="0"/>
              <a:t> 2,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private (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local area network, </a:t>
            </a:r>
            <a:r>
              <a:rPr lang="en-US" dirty="0" err="1" smtClean="0"/>
              <a:t>bersifat</a:t>
            </a:r>
            <a:r>
              <a:rPr lang="en-US" dirty="0" smtClean="0"/>
              <a:t> internal orang lain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), IT </a:t>
            </a:r>
            <a:r>
              <a:rPr lang="en-US" dirty="0" err="1" smtClean="0"/>
              <a:t>puclic</a:t>
            </a:r>
            <a:r>
              <a:rPr lang="en-US" dirty="0" smtClean="0"/>
              <a:t> (</a:t>
            </a:r>
            <a:r>
              <a:rPr lang="en-US" dirty="0" err="1" smtClean="0"/>
              <a:t>memiliki</a:t>
            </a:r>
            <a:r>
              <a:rPr lang="en-US" dirty="0" smtClean="0"/>
              <a:t> IT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terdata</a:t>
            </a:r>
            <a:r>
              <a:rPr lang="en-US" dirty="0" smtClean="0"/>
              <a:t> di ARPA /IGENIC,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bertabrakan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.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engine yang </a:t>
            </a:r>
            <a:r>
              <a:rPr lang="en-US" dirty="0" err="1" smtClean="0"/>
              <a:t>dinamakan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Internet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data, sharing data, sharing resources, </a:t>
            </a:r>
            <a:r>
              <a:rPr lang="en-US" dirty="0" err="1" smtClean="0"/>
              <a:t>namun</a:t>
            </a:r>
            <a:r>
              <a:rPr lang="en-US" dirty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pesat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WWW. </a:t>
            </a:r>
            <a:r>
              <a:rPr lang="en-US" dirty="0" err="1"/>
              <a:t>d</a:t>
            </a:r>
            <a:r>
              <a:rPr lang="en-US" dirty="0" err="1" smtClean="0"/>
              <a:t>engan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, http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resource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ringan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formatteks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. Engine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ditanam</a:t>
            </a:r>
            <a:r>
              <a:rPr lang="en-US" dirty="0" smtClean="0"/>
              <a:t> di web server. </a:t>
            </a:r>
          </a:p>
          <a:p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web server,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bertatap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interface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www.,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bertatap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direct,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vpn</a:t>
            </a:r>
            <a:r>
              <a:rPr lang="en-US" dirty="0" smtClean="0"/>
              <a:t>, co IT.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web server, apace, Microsoft (AES), tomcat server (java).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terkenal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apace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9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Koneksi</a:t>
            </a:r>
            <a:endParaRPr lang="en-US" dirty="0"/>
          </a:p>
        </p:txBody>
      </p:sp>
      <p:pic>
        <p:nvPicPr>
          <p:cNvPr id="2050" name="Picture 2" descr="Konsep Jaringan Internet dan Mekanisme Komunikasi Melalui Internet « anisa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646" y="427440"/>
            <a:ext cx="7868093" cy="606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5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di internet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bermacam</a:t>
            </a:r>
            <a:r>
              <a:rPr lang="en-US" dirty="0" smtClean="0"/>
              <a:t> – </a:t>
            </a:r>
            <a:r>
              <a:rPr lang="en-US" dirty="0" err="1" smtClean="0"/>
              <a:t>macam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wareless</a:t>
            </a:r>
            <a:r>
              <a:rPr lang="en-US" dirty="0" smtClean="0"/>
              <a:t>. </a:t>
            </a:r>
            <a:r>
              <a:rPr lang="en-US" dirty="0" err="1" smtClean="0"/>
              <a:t>Wareless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yang 3G, 4G, </a:t>
            </a:r>
            <a:r>
              <a:rPr lang="en-US" dirty="0" err="1" smtClean="0"/>
              <a:t>wifi</a:t>
            </a:r>
            <a:r>
              <a:rPr lang="en-US" dirty="0" smtClean="0"/>
              <a:t>,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– </a:t>
            </a:r>
            <a:r>
              <a:rPr lang="en-US" dirty="0" err="1" smtClean="0"/>
              <a:t>beda</a:t>
            </a:r>
            <a:endParaRPr lang="en-US" dirty="0" smtClean="0"/>
          </a:p>
          <a:p>
            <a:r>
              <a:rPr lang="en-US" dirty="0" err="1" smtClean="0"/>
              <a:t>Lan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IT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private,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berkoneksi</a:t>
            </a:r>
            <a:r>
              <a:rPr lang="en-US" dirty="0" smtClean="0"/>
              <a:t> (WAN) </a:t>
            </a:r>
            <a:r>
              <a:rPr lang="en-US" dirty="0" err="1" smtClean="0"/>
              <a:t>merupakan</a:t>
            </a:r>
            <a:r>
              <a:rPr lang="en-US" dirty="0" smtClean="0"/>
              <a:t> IT </a:t>
            </a:r>
            <a:r>
              <a:rPr lang="en-US" dirty="0" err="1" smtClean="0"/>
              <a:t>publik</a:t>
            </a:r>
            <a:r>
              <a:rPr lang="en-US" dirty="0" smtClean="0"/>
              <a:t>. </a:t>
            </a:r>
            <a:r>
              <a:rPr lang="en-US" dirty="0" err="1" smtClean="0"/>
              <a:t>Tanpa</a:t>
            </a:r>
            <a:r>
              <a:rPr lang="en-US" dirty="0" smtClean="0"/>
              <a:t> IT </a:t>
            </a:r>
            <a:r>
              <a:rPr lang="en-US" dirty="0" err="1" smtClean="0"/>
              <a:t>publick</a:t>
            </a:r>
            <a:r>
              <a:rPr lang="en-US" dirty="0" smtClean="0"/>
              <a:t> org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IT Public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</a:t>
            </a:r>
            <a:r>
              <a:rPr lang="en-US" dirty="0" err="1" smtClean="0"/>
              <a:t>butuh</a:t>
            </a:r>
            <a:r>
              <a:rPr lang="en-US" dirty="0" smtClean="0"/>
              <a:t> IT </a:t>
            </a:r>
            <a:r>
              <a:rPr lang="en-US" dirty="0" err="1" smtClean="0"/>
              <a:t>publik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dipasang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ruter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server.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IT public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IT yang lain </a:t>
            </a:r>
            <a:r>
              <a:rPr lang="en-US" dirty="0" err="1" smtClean="0"/>
              <a:t>merupakan</a:t>
            </a:r>
            <a:r>
              <a:rPr lang="en-US" dirty="0" smtClean="0"/>
              <a:t> IT share,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internetnya</a:t>
            </a:r>
            <a:r>
              <a:rPr lang="en-US" dirty="0" smtClean="0"/>
              <a:t> </a:t>
            </a:r>
            <a:r>
              <a:rPr lang="en-US" dirty="0" err="1" smtClean="0"/>
              <a:t>lambat</a:t>
            </a:r>
            <a:r>
              <a:rPr lang="en-US" dirty="0" smtClean="0"/>
              <a:t>. </a:t>
            </a:r>
            <a:r>
              <a:rPr lang="en-US" dirty="0" err="1" smtClean="0"/>
              <a:t>Kalo</a:t>
            </a:r>
            <a:r>
              <a:rPr lang="en-US" dirty="0" smtClean="0"/>
              <a:t> IT dedicated </a:t>
            </a:r>
            <a:r>
              <a:rPr lang="en-US" dirty="0" err="1" smtClean="0"/>
              <a:t>koneksinya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direct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IT </a:t>
            </a:r>
            <a:r>
              <a:rPr lang="en-US" dirty="0" err="1" smtClean="0"/>
              <a:t>publilk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WAN., yang </a:t>
            </a:r>
            <a:r>
              <a:rPr lang="en-US" dirty="0" err="1" smtClean="0"/>
              <a:t>ada</a:t>
            </a:r>
            <a:r>
              <a:rPr lang="en-US" dirty="0" smtClean="0"/>
              <a:t> di internet.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IT share,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IT private lain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IT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internet.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3076" name="Picture 4" descr="Pengertian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76412"/>
            <a:ext cx="10661920" cy="444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26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internet,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terkoneksi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market,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/</a:t>
            </a:r>
            <a:r>
              <a:rPr lang="en-US" dirty="0" err="1" smtClean="0"/>
              <a:t>instansi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perkuliahan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lahirnya</a:t>
            </a:r>
            <a:r>
              <a:rPr lang="en-US" dirty="0" smtClean="0"/>
              <a:t> gadget internet </a:t>
            </a:r>
            <a:r>
              <a:rPr lang="en-US" dirty="0" err="1" smtClean="0"/>
              <a:t>semakin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genggaman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One touch </a:t>
            </a:r>
            <a:r>
              <a:rPr lang="en-US" dirty="0" err="1" smtClean="0"/>
              <a:t>itu</a:t>
            </a:r>
            <a:r>
              <a:rPr lang="en-US" dirty="0" smtClean="0"/>
              <a:t> yang </a:t>
            </a:r>
            <a:r>
              <a:rPr lang="en-US" dirty="0" err="1" smtClean="0"/>
              <a:t>dikejar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Internet </a:t>
            </a:r>
            <a:r>
              <a:rPr lang="en-US" dirty="0" err="1" smtClean="0"/>
              <a:t>terjadi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1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Interconnected Network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global,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di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 </a:t>
            </a:r>
            <a:r>
              <a:rPr lang="en-US" b="1" dirty="0"/>
              <a:t>internet backbone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unique name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smtClean="0"/>
              <a:t>IP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 err="1" smtClean="0"/>
              <a:t>Publik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internet backbone. 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 private </a:t>
            </a:r>
            <a:r>
              <a:rPr lang="en-US" dirty="0" err="1" smtClean="0"/>
              <a:t>ada</a:t>
            </a:r>
            <a:r>
              <a:rPr lang="en-US" dirty="0" smtClean="0"/>
              <a:t> di IT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share. </a:t>
            </a:r>
            <a:r>
              <a:rPr lang="en-US" dirty="0" err="1" smtClean="0"/>
              <a:t>Kecepatannya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yang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27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128</TotalTime>
  <Words>1109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Garamond</vt:lpstr>
      <vt:lpstr>Savon</vt:lpstr>
      <vt:lpstr>I N T E R N E T</vt:lpstr>
      <vt:lpstr>Catatan :</vt:lpstr>
      <vt:lpstr>Jaringan</vt:lpstr>
      <vt:lpstr>PowerPoint Presentation</vt:lpstr>
      <vt:lpstr>Koneksi</vt:lpstr>
      <vt:lpstr>PowerPoint Presentation</vt:lpstr>
      <vt:lpstr>Internet</vt:lpstr>
      <vt:lpstr>Catatan :</vt:lpstr>
      <vt:lpstr>Internet</vt:lpstr>
      <vt:lpstr>Konsep Dasar</vt:lpstr>
      <vt:lpstr>Catatan :</vt:lpstr>
      <vt:lpstr>Konsep Dasar</vt:lpstr>
      <vt:lpstr>PowerPoint Presentation</vt:lpstr>
      <vt:lpstr>Konsep Dasar</vt:lpstr>
      <vt:lpstr>Catatan :</vt:lpstr>
      <vt:lpstr>IoT</vt:lpstr>
      <vt:lpstr>Catatan :</vt:lpstr>
      <vt:lpstr>IoT Library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N T E R N E T</dc:title>
  <dc:creator>Windows User</dc:creator>
  <cp:lastModifiedBy>Zelin Zurd</cp:lastModifiedBy>
  <cp:revision>13</cp:revision>
  <dcterms:created xsi:type="dcterms:W3CDTF">2020-09-17T05:17:57Z</dcterms:created>
  <dcterms:modified xsi:type="dcterms:W3CDTF">2020-09-20T03:37:47Z</dcterms:modified>
</cp:coreProperties>
</file>