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lack Mango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Libre Baskerville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23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01000" y="1638300"/>
            <a:ext cx="9225855" cy="391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673F23"/>
                </a:solidFill>
                <a:latin typeface="Libre Baskerville Bold"/>
              </a:rPr>
              <a:t>“MOVIE TICKET BOOKING</a:t>
            </a:r>
          </a:p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673F23"/>
                </a:solidFill>
                <a:latin typeface="Libre Baskerville Bold"/>
              </a:rPr>
              <a:t>   SYSTEM"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3207" y="7222813"/>
            <a:ext cx="46984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9E6433"/>
                </a:solidFill>
                <a:latin typeface="Canva Sans Bold"/>
              </a:rPr>
              <a:t>Presented by,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20653" y="8634730"/>
            <a:ext cx="49793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673F23"/>
                </a:solidFill>
                <a:latin typeface="Canva Sans"/>
              </a:rPr>
              <a:t>MD ZIHAD 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673F23"/>
                </a:solidFill>
                <a:latin typeface="Canva Sans"/>
              </a:rPr>
              <a:t> ID: 0112330577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16384" y="8634730"/>
            <a:ext cx="507161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673F23"/>
                </a:solidFill>
                <a:latin typeface="Canva Sans"/>
              </a:rPr>
              <a:t>SHOHAN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673F23"/>
                </a:solidFill>
                <a:latin typeface="Canva Sans"/>
              </a:rPr>
              <a:t>ID: 0112330605</a:t>
            </a:r>
          </a:p>
        </p:txBody>
      </p:sp>
      <p:pic>
        <p:nvPicPr>
          <p:cNvPr id="10" name="Picture 9" descr="A group of people standing in front of a machine&#10;&#10;Description automatically generated">
            <a:extLst>
              <a:ext uri="{FF2B5EF4-FFF2-40B4-BE49-F238E27FC236}">
                <a16:creationId xmlns:a16="http://schemas.microsoft.com/office/drawing/2014/main" id="{7F72976A-2DD3-AC75-C779-BC11F773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11"/>
          <a:stretch/>
        </p:blipFill>
        <p:spPr>
          <a:xfrm>
            <a:off x="381000" y="395287"/>
            <a:ext cx="7196568" cy="9496425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14734" y="5609392"/>
            <a:ext cx="5773265" cy="4758448"/>
          </a:xfrm>
          <a:custGeom>
            <a:avLst/>
            <a:gdLst/>
            <a:ahLst/>
            <a:cxnLst/>
            <a:rect l="l" t="t" r="r" b="b"/>
            <a:pathLst>
              <a:path w="5773265" h="4758448">
                <a:moveTo>
                  <a:pt x="0" y="0"/>
                </a:moveTo>
                <a:lnTo>
                  <a:pt x="5773265" y="0"/>
                </a:lnTo>
                <a:lnTo>
                  <a:pt x="5773265" y="4758448"/>
                </a:lnTo>
                <a:lnTo>
                  <a:pt x="0" y="475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183" b="-244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2400" y="2400300"/>
            <a:ext cx="14097000" cy="5915290"/>
          </a:xfrm>
          <a:custGeom>
            <a:avLst/>
            <a:gdLst/>
            <a:ahLst/>
            <a:cxnLst/>
            <a:rect l="l" t="t" r="r" b="b"/>
            <a:pathLst>
              <a:path w="15401367" h="6199882">
                <a:moveTo>
                  <a:pt x="0" y="0"/>
                </a:moveTo>
                <a:lnTo>
                  <a:pt x="15401367" y="0"/>
                </a:lnTo>
                <a:lnTo>
                  <a:pt x="15401367" y="6199883"/>
                </a:lnTo>
                <a:lnTo>
                  <a:pt x="0" y="6199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609" r="-120176" b="-2082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886633" y="-171450"/>
            <a:ext cx="1251473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E2C08"/>
                </a:solidFill>
                <a:latin typeface="Canva Sans Bold"/>
              </a:rPr>
              <a:t>Delete Entry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554951" cy="10287000"/>
          </a:xfrm>
          <a:custGeom>
            <a:avLst/>
            <a:gdLst/>
            <a:ahLst/>
            <a:cxnLst/>
            <a:rect l="l" t="t" r="r" b="b"/>
            <a:pathLst>
              <a:path w="7554951" h="10287000">
                <a:moveTo>
                  <a:pt x="0" y="0"/>
                </a:moveTo>
                <a:lnTo>
                  <a:pt x="7554951" y="0"/>
                </a:lnTo>
                <a:lnTo>
                  <a:pt x="75549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81" b="-508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896247" y="3373438"/>
            <a:ext cx="11963253" cy="341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5E2C08"/>
                </a:solidFill>
                <a:latin typeface="Black Mango"/>
              </a:rPr>
              <a:t>Now it's time to leave. 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5E2C08"/>
                </a:solidFill>
                <a:latin typeface="Black Mango"/>
              </a:rPr>
              <a:t>Thank you all for your patience.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E5B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2074697"/>
            <a:ext cx="16306800" cy="1810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743508"/>
                </a:solidFill>
                <a:latin typeface="Canva Sans Bold"/>
              </a:rPr>
              <a:t>This simple program will make the Ticket Booking system ease. The program has 5 main functions:</a:t>
            </a:r>
          </a:p>
        </p:txBody>
      </p:sp>
      <p:sp>
        <p:nvSpPr>
          <p:cNvPr id="3" name="Freeform 3"/>
          <p:cNvSpPr/>
          <p:nvPr/>
        </p:nvSpPr>
        <p:spPr>
          <a:xfrm>
            <a:off x="414772" y="4305300"/>
            <a:ext cx="5726647" cy="5683697"/>
          </a:xfrm>
          <a:custGeom>
            <a:avLst/>
            <a:gdLst/>
            <a:ahLst/>
            <a:cxnLst/>
            <a:rect l="l" t="t" r="r" b="b"/>
            <a:pathLst>
              <a:path w="5726647" h="5683697">
                <a:moveTo>
                  <a:pt x="0" y="0"/>
                </a:moveTo>
                <a:lnTo>
                  <a:pt x="5726647" y="0"/>
                </a:lnTo>
                <a:lnTo>
                  <a:pt x="5726647" y="5683697"/>
                </a:lnTo>
                <a:lnTo>
                  <a:pt x="0" y="568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800" y="648890"/>
            <a:ext cx="13591356" cy="12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743508"/>
                </a:solidFill>
                <a:latin typeface="Libre Baskerville Bold"/>
              </a:rPr>
              <a:t>TABLE OF CONTENTS: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10600" y="4907071"/>
            <a:ext cx="9274918" cy="5689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r>
              <a:rPr lang="en-US" sz="4800" dirty="0">
                <a:solidFill>
                  <a:srgbClr val="743508"/>
                </a:solidFill>
                <a:latin typeface="Canva Sans"/>
              </a:rPr>
              <a:t>Login</a:t>
            </a:r>
          </a:p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r>
              <a:rPr lang="en-US" sz="4800" dirty="0">
                <a:solidFill>
                  <a:srgbClr val="743508"/>
                </a:solidFill>
                <a:latin typeface="Canva Sans"/>
              </a:rPr>
              <a:t>Add Movie</a:t>
            </a:r>
          </a:p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r>
              <a:rPr lang="en-US" sz="4800" dirty="0">
                <a:solidFill>
                  <a:srgbClr val="743508"/>
                </a:solidFill>
                <a:latin typeface="Canva Sans"/>
              </a:rPr>
              <a:t>View Movie List</a:t>
            </a:r>
          </a:p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r>
              <a:rPr lang="en-US" sz="4800" dirty="0">
                <a:solidFill>
                  <a:srgbClr val="743508"/>
                </a:solidFill>
                <a:latin typeface="Canva Sans"/>
              </a:rPr>
              <a:t>Book Tickets</a:t>
            </a:r>
          </a:p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r>
              <a:rPr lang="en-US" sz="4800" dirty="0">
                <a:solidFill>
                  <a:srgbClr val="743508"/>
                </a:solidFill>
                <a:latin typeface="Canva Sans"/>
              </a:rPr>
              <a:t>Generate Bill</a:t>
            </a:r>
          </a:p>
          <a:p>
            <a:pPr marL="1158175" lvl="1" indent="-579088">
              <a:lnSpc>
                <a:spcPts val="7510"/>
              </a:lnSpc>
              <a:buFont typeface="Arial"/>
              <a:buChar char="•"/>
            </a:pPr>
            <a:endParaRPr lang="en-US" sz="4800" dirty="0">
              <a:solidFill>
                <a:srgbClr val="743508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icketing system&#10;&#10;Description automatically generated">
            <a:extLst>
              <a:ext uri="{FF2B5EF4-FFF2-40B4-BE49-F238E27FC236}">
                <a16:creationId xmlns:a16="http://schemas.microsoft.com/office/drawing/2014/main" id="{E9405BBC-DD9E-D18E-FEA3-1DD6FA96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Yellow and Red Project Overview Mind Map (1)">
            <a:hlinkClick r:id="" action="ppaction://media"/>
            <a:extLst>
              <a:ext uri="{FF2B5EF4-FFF2-40B4-BE49-F238E27FC236}">
                <a16:creationId xmlns:a16="http://schemas.microsoft.com/office/drawing/2014/main" id="{BF8A584E-1A96-D086-86AF-C668F54AA1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23" y="-67893"/>
            <a:ext cx="18288000" cy="10287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2B0FE-D503-CDCF-4FF2-B286EC605974}"/>
              </a:ext>
            </a:extLst>
          </p:cNvPr>
          <p:cNvSpPr txBox="1"/>
          <p:nvPr/>
        </p:nvSpPr>
        <p:spPr>
          <a:xfrm>
            <a:off x="4038600" y="601223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14249400" y="6009300"/>
            <a:ext cx="3643468" cy="4114800"/>
          </a:xfrm>
          <a:custGeom>
            <a:avLst/>
            <a:gdLst/>
            <a:ahLst/>
            <a:cxnLst/>
            <a:rect l="l" t="t" r="r" b="b"/>
            <a:pathLst>
              <a:path w="3643468" h="4114800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001890" y="159703"/>
            <a:ext cx="828422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Main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11239-4BF0-4589-EFD0-62E18674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95500"/>
            <a:ext cx="12066601" cy="693420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13754100" y="6564816"/>
            <a:ext cx="3429000" cy="3405768"/>
          </a:xfrm>
          <a:custGeom>
            <a:avLst/>
            <a:gdLst/>
            <a:ahLst/>
            <a:cxnLst/>
            <a:rect l="l" t="t" r="r" b="b"/>
            <a:pathLst>
              <a:path w="3710568" h="3710568">
                <a:moveTo>
                  <a:pt x="0" y="0"/>
                </a:moveTo>
                <a:lnTo>
                  <a:pt x="3710568" y="0"/>
                </a:lnTo>
                <a:lnTo>
                  <a:pt x="3710568" y="3710568"/>
                </a:lnTo>
                <a:lnTo>
                  <a:pt x="0" y="3710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493" y="2589677"/>
            <a:ext cx="10079972" cy="5107646"/>
          </a:xfrm>
          <a:custGeom>
            <a:avLst/>
            <a:gdLst/>
            <a:ahLst/>
            <a:cxnLst/>
            <a:rect l="l" t="t" r="r" b="b"/>
            <a:pathLst>
              <a:path w="10079972" h="5107646">
                <a:moveTo>
                  <a:pt x="0" y="0"/>
                </a:moveTo>
                <a:lnTo>
                  <a:pt x="10079972" y="0"/>
                </a:lnTo>
                <a:lnTo>
                  <a:pt x="10079972" y="5107646"/>
                </a:lnTo>
                <a:lnTo>
                  <a:pt x="0" y="5107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98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672" y="7930819"/>
            <a:ext cx="2060744" cy="2654961"/>
          </a:xfrm>
          <a:custGeom>
            <a:avLst/>
            <a:gdLst/>
            <a:ahLst/>
            <a:cxnLst/>
            <a:rect l="l" t="t" r="r" b="b"/>
            <a:pathLst>
              <a:path w="2060744" h="2654961">
                <a:moveTo>
                  <a:pt x="0" y="0"/>
                </a:moveTo>
                <a:lnTo>
                  <a:pt x="2060744" y="0"/>
                </a:lnTo>
                <a:lnTo>
                  <a:pt x="2060744" y="2654962"/>
                </a:lnTo>
                <a:lnTo>
                  <a:pt x="0" y="265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282" r="-799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694459" y="2589677"/>
            <a:ext cx="4593541" cy="7461441"/>
          </a:xfrm>
          <a:custGeom>
            <a:avLst/>
            <a:gdLst/>
            <a:ahLst/>
            <a:cxnLst/>
            <a:rect l="l" t="t" r="r" b="b"/>
            <a:pathLst>
              <a:path w="4593541" h="7461441">
                <a:moveTo>
                  <a:pt x="0" y="0"/>
                </a:moveTo>
                <a:lnTo>
                  <a:pt x="4593541" y="0"/>
                </a:lnTo>
                <a:lnTo>
                  <a:pt x="4593541" y="7461441"/>
                </a:lnTo>
                <a:lnTo>
                  <a:pt x="0" y="7461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03" t="-5133" r="-40200" b="-206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8697168" y="5576448"/>
            <a:ext cx="2120298" cy="6829042"/>
          </a:xfrm>
          <a:custGeom>
            <a:avLst/>
            <a:gdLst/>
            <a:ahLst/>
            <a:cxnLst/>
            <a:rect l="l" t="t" r="r" b="b"/>
            <a:pathLst>
              <a:path w="2120298" h="6829042">
                <a:moveTo>
                  <a:pt x="0" y="0"/>
                </a:moveTo>
                <a:lnTo>
                  <a:pt x="2120298" y="0"/>
                </a:lnTo>
                <a:lnTo>
                  <a:pt x="2120298" y="6829041"/>
                </a:lnTo>
                <a:lnTo>
                  <a:pt x="0" y="68290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461" r="-662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059072" y="-171450"/>
            <a:ext cx="1253207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5E2C08"/>
                </a:solidFill>
                <a:latin typeface="Canva Sans Bold"/>
              </a:rPr>
              <a:t>Adding new entry</a:t>
            </a:r>
          </a:p>
        </p:txBody>
      </p:sp>
    </p:spTree>
  </p:cSld>
  <p:clrMapOvr>
    <a:masterClrMapping/>
  </p:clrMapOvr>
  <p:transition spd="slow">
    <p:cover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A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39592" y="3923263"/>
            <a:ext cx="7163995" cy="6004110"/>
          </a:xfrm>
          <a:custGeom>
            <a:avLst/>
            <a:gdLst/>
            <a:ahLst/>
            <a:cxnLst/>
            <a:rect l="l" t="t" r="r" b="b"/>
            <a:pathLst>
              <a:path w="7163995" h="6004110">
                <a:moveTo>
                  <a:pt x="0" y="0"/>
                </a:moveTo>
                <a:lnTo>
                  <a:pt x="7163996" y="0"/>
                </a:lnTo>
                <a:lnTo>
                  <a:pt x="7163996" y="6004110"/>
                </a:lnTo>
                <a:lnTo>
                  <a:pt x="0" y="6004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8600" y="2095500"/>
            <a:ext cx="11854502" cy="6772507"/>
          </a:xfrm>
          <a:custGeom>
            <a:avLst/>
            <a:gdLst/>
            <a:ahLst/>
            <a:cxnLst/>
            <a:rect l="l" t="t" r="r" b="b"/>
            <a:pathLst>
              <a:path w="12083102" h="6671115">
                <a:moveTo>
                  <a:pt x="0" y="0"/>
                </a:moveTo>
                <a:lnTo>
                  <a:pt x="12083102" y="0"/>
                </a:lnTo>
                <a:lnTo>
                  <a:pt x="12083102" y="6671115"/>
                </a:lnTo>
                <a:lnTo>
                  <a:pt x="0" y="6671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79" r="-102108" b="-15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435464" y="-171450"/>
            <a:ext cx="741707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E2C08"/>
                </a:solidFill>
                <a:latin typeface="Canva Sans Bold"/>
              </a:rPr>
              <a:t>Editing Entry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07334" y="2297591"/>
            <a:ext cx="10851966" cy="6472403"/>
          </a:xfrm>
          <a:custGeom>
            <a:avLst/>
            <a:gdLst/>
            <a:ahLst/>
            <a:cxnLst/>
            <a:rect l="l" t="t" r="r" b="b"/>
            <a:pathLst>
              <a:path w="10851966" h="6472403">
                <a:moveTo>
                  <a:pt x="0" y="0"/>
                </a:moveTo>
                <a:lnTo>
                  <a:pt x="10851966" y="0"/>
                </a:lnTo>
                <a:lnTo>
                  <a:pt x="10851966" y="6472403"/>
                </a:lnTo>
                <a:lnTo>
                  <a:pt x="0" y="647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391" r="-112285" b="-429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028700" y="465519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475597" y="-171450"/>
            <a:ext cx="933680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E2C08"/>
                </a:solidFill>
                <a:latin typeface="Canva Sans Bold"/>
              </a:rPr>
              <a:t>Searching Entry </a:t>
            </a:r>
          </a:p>
        </p:txBody>
      </p:sp>
    </p:spTree>
  </p:cSld>
  <p:clrMapOvr>
    <a:masterClrMapping/>
  </p:clrMapOvr>
  <p:transition spd="slow">
    <p:cover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8006" y="2588667"/>
            <a:ext cx="10808712" cy="6669633"/>
          </a:xfrm>
          <a:custGeom>
            <a:avLst/>
            <a:gdLst/>
            <a:ahLst/>
            <a:cxnLst/>
            <a:rect l="l" t="t" r="r" b="b"/>
            <a:pathLst>
              <a:path w="10808712" h="6669633">
                <a:moveTo>
                  <a:pt x="0" y="0"/>
                </a:moveTo>
                <a:lnTo>
                  <a:pt x="10808711" y="0"/>
                </a:lnTo>
                <a:lnTo>
                  <a:pt x="10808711" y="6669633"/>
                </a:lnTo>
                <a:lnTo>
                  <a:pt x="0" y="6669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191" r="-51666" b="-330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77514" y="7243772"/>
            <a:ext cx="6937334" cy="2967028"/>
          </a:xfrm>
          <a:custGeom>
            <a:avLst/>
            <a:gdLst/>
            <a:ahLst/>
            <a:cxnLst/>
            <a:rect l="l" t="t" r="r" b="b"/>
            <a:pathLst>
              <a:path w="6937334" h="2967028">
                <a:moveTo>
                  <a:pt x="0" y="0"/>
                </a:moveTo>
                <a:lnTo>
                  <a:pt x="6937335" y="0"/>
                </a:lnTo>
                <a:lnTo>
                  <a:pt x="6937335" y="2967028"/>
                </a:lnTo>
                <a:lnTo>
                  <a:pt x="0" y="296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555" b="-508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 flipV="1">
            <a:off x="11466717" y="2588666"/>
            <a:ext cx="4306682" cy="46551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46181" y="4800466"/>
            <a:ext cx="3643468" cy="4114800"/>
          </a:xfrm>
          <a:custGeom>
            <a:avLst/>
            <a:gdLst/>
            <a:ahLst/>
            <a:cxnLst/>
            <a:rect l="l" t="t" r="r" b="b"/>
            <a:pathLst>
              <a:path w="3643468" h="4114800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-171450"/>
            <a:ext cx="1623060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E2C08"/>
                </a:solidFill>
                <a:latin typeface="Canva Sans Bold"/>
              </a:rPr>
              <a:t>Viewing all records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Custom</PresentationFormat>
  <Paragraphs>22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Canva Sans</vt:lpstr>
      <vt:lpstr>Black Mango</vt:lpstr>
      <vt:lpstr>Libre Baskerville Bold</vt:lpstr>
      <vt:lpstr>Calibri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 Projects</dc:title>
  <dc:creator>student</dc:creator>
  <cp:lastModifiedBy>Zihadul Islam</cp:lastModifiedBy>
  <cp:revision>3</cp:revision>
  <dcterms:created xsi:type="dcterms:W3CDTF">2006-08-16T00:00:00Z</dcterms:created>
  <dcterms:modified xsi:type="dcterms:W3CDTF">2024-05-04T15:00:15Z</dcterms:modified>
  <dc:identifier>DAFsjklIWuw</dc:identifier>
</cp:coreProperties>
</file>