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78" r:id="rId10"/>
    <p:sldId id="265" r:id="rId11"/>
    <p:sldId id="264" r:id="rId12"/>
    <p:sldId id="282" r:id="rId13"/>
    <p:sldId id="279" r:id="rId14"/>
    <p:sldId id="280" r:id="rId15"/>
    <p:sldId id="281" r:id="rId16"/>
    <p:sldId id="283" r:id="rId17"/>
    <p:sldId id="276" r:id="rId18"/>
    <p:sldId id="287" r:id="rId19"/>
    <p:sldId id="285" r:id="rId20"/>
    <p:sldId id="286" r:id="rId21"/>
    <p:sldId id="266" r:id="rId22"/>
    <p:sldId id="277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71ED-3786-46F4-8416-85A2AA77E292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0D80-42E0-413C-9655-739D5164C9C0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90D80-42E0-413C-9655-739D5164C9C0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510EBA-A58D-4DBC-8C88-DEECA05D3E17}" type="datetimeFigureOut">
              <a:rPr lang="uk-UA" smtClean="0"/>
              <a:pPr/>
              <a:t>05.06.2016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MT_OguDKg" TargetMode="External"/><Relationship Id="rId7" Type="http://schemas.openxmlformats.org/officeDocument/2006/relationships/hyperlink" Target="https://vimeo.com/113588389" TargetMode="External"/><Relationship Id="rId2" Type="http://schemas.openxmlformats.org/officeDocument/2006/relationships/hyperlink" Target="https://www.youtube.com/watch?v=hjmQWZTH2o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ahamlea.com/2014/07/lambda-design-patterns-java-8/" TargetMode="External"/><Relationship Id="rId5" Type="http://schemas.openxmlformats.org/officeDocument/2006/relationships/hyperlink" Target="http://shop.oreilly.com/product/0636920030713.do" TargetMode="External"/><Relationship Id="rId4" Type="http://schemas.openxmlformats.org/officeDocument/2006/relationships/hyperlink" Target="http://radar.oreilly.com/2014/12/using-the-command-pattern-with-lambda-express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patterns in light of Java 8 &amp; Lambdas 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Vitalii</a:t>
            </a:r>
            <a:r>
              <a:rPr lang="en-US" dirty="0" smtClean="0"/>
              <a:t> </a:t>
            </a:r>
            <a:r>
              <a:rPr lang="en-US" dirty="0" err="1" smtClean="0"/>
              <a:t>Zelinskyi</a:t>
            </a:r>
            <a:endParaRPr lang="uk-UA" dirty="0"/>
          </a:p>
        </p:txBody>
      </p:sp>
      <p:pic>
        <p:nvPicPr>
          <p:cNvPr id="1026" name="Picture 2" descr="D:\vitaliy\gof\lambda expression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9927" y="714356"/>
            <a:ext cx="2748683" cy="2833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uk-UA" dirty="0"/>
          </a:p>
        </p:txBody>
      </p:sp>
      <p:pic>
        <p:nvPicPr>
          <p:cNvPr id="9218" name="Picture 2" descr="D:\vitaliy\gof\Шпаргалка по шаблонам проектирования _ Хабрахабр_files\Посети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7298"/>
            <a:ext cx="8229600" cy="3675025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map of lambdas for Visitors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uk-UA" dirty="0"/>
          </a:p>
        </p:txBody>
      </p:sp>
      <p:pic>
        <p:nvPicPr>
          <p:cNvPr id="8194" name="Picture 2" descr="D:\vitaliy\gof\Шпаргалка по шаблонам проектирования _ Хабрахабр_files\Шаблонній метод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488"/>
            <a:ext cx="8229600" cy="3484114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Replace the abstract method polymorphism with composition, passing lambdas into the constructor.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uk-UA" dirty="0"/>
          </a:p>
        </p:txBody>
      </p:sp>
      <p:pic>
        <p:nvPicPr>
          <p:cNvPr id="1026" name="Picture 2" descr="D:\vitaliy\gof\Шпаргалка по шаблонам проектирования _ Хабрахабр_files\Строи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00174"/>
            <a:ext cx="8229600" cy="3438243"/>
          </a:xfrm>
          <a:prstGeom prst="rect">
            <a:avLst/>
          </a:prstGeom>
          <a:noFill/>
        </p:spPr>
      </p:pic>
      <p:pic>
        <p:nvPicPr>
          <p:cNvPr id="1029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Delegate building into function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uk-UA" dirty="0"/>
          </a:p>
        </p:txBody>
      </p:sp>
      <p:pic>
        <p:nvPicPr>
          <p:cNvPr id="3074" name="Picture 2" descr="D:\vitaliy\gof\Шпаргалка по шаблонам проектирования _ Хабрахабр_files\Адапте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700"/>
            <a:ext cx="8229600" cy="3562688"/>
          </a:xfrm>
          <a:prstGeom prst="rect">
            <a:avLst/>
          </a:prstGeom>
          <a:noFill/>
        </p:spPr>
      </p:pic>
      <p:pic>
        <p:nvPicPr>
          <p:cNvPr id="5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calls a function with a different signature on some other object.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uk-UA" dirty="0"/>
          </a:p>
        </p:txBody>
      </p:sp>
      <p:pic>
        <p:nvPicPr>
          <p:cNvPr id="4098" name="Picture 2" descr="D:\vitaliy\gof\Шпаргалка по шаблонам проектирования _ Хабрахабр_files\Прокси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7298"/>
            <a:ext cx="8229600" cy="3600006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Don’t create proxy manually, use framework capabilities (AOP)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uk-UA" dirty="0"/>
          </a:p>
        </p:txBody>
      </p:sp>
      <p:pic>
        <p:nvPicPr>
          <p:cNvPr id="5122" name="Picture 2" descr="D:\vitaliy\gof\Шпаргалка по шаблонам проектирования _ Хабрахабр_files\Итер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8356"/>
            <a:ext cx="8229600" cy="3484114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Stream </a:t>
            </a:r>
            <a:r>
              <a:rPr lang="en-US" dirty="0" err="1" smtClean="0"/>
              <a:t>Api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uk-UA" dirty="0"/>
          </a:p>
        </p:txBody>
      </p:sp>
      <p:pic>
        <p:nvPicPr>
          <p:cNvPr id="6146" name="Picture 2" descr="D:\vitaliy\gof\Шпаргалка по шаблонам проектирования _ Хабрахабр_files\Одиночк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8802"/>
            <a:ext cx="8229600" cy="2587872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14351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container </a:t>
            </a:r>
            <a:r>
              <a:rPr lang="en-US" dirty="0" err="1" smtClean="0"/>
              <a:t>Api</a:t>
            </a:r>
            <a:r>
              <a:rPr lang="en-US" dirty="0" smtClean="0"/>
              <a:t> (Spring, JEE, etc). </a:t>
            </a:r>
            <a:r>
              <a:rPr lang="en-US" dirty="0" err="1" smtClean="0"/>
              <a:t>Refactor</a:t>
            </a:r>
            <a:r>
              <a:rPr lang="en-US" dirty="0" smtClean="0"/>
              <a:t> existing singletons 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7 ARM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Around method pattern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try is not mandatory, easy to forget</a:t>
            </a:r>
          </a:p>
          <a:p>
            <a:r>
              <a:rPr lang="en-US" dirty="0" err="1" smtClean="0"/>
              <a:t>AutoClosable</a:t>
            </a:r>
            <a:r>
              <a:rPr lang="en-US" dirty="0" smtClean="0"/>
              <a:t> interface – doesn’t  insist  on executing close method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private constructor – can’t get  resource and never close it.</a:t>
            </a:r>
          </a:p>
          <a:p>
            <a:endParaRPr lang="uk-UA" dirty="0"/>
          </a:p>
        </p:txBody>
      </p:sp>
      <p:pic>
        <p:nvPicPr>
          <p:cNvPr id="7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2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dirty="0" err="1" smtClean="0"/>
              <a:t>Api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542939"/>
          </a:xfrm>
        </p:spPr>
        <p:txBody>
          <a:bodyPr/>
          <a:lstStyle/>
          <a:p>
            <a:pPr algn="ctr"/>
            <a:r>
              <a:rPr lang="en-US" dirty="0" smtClean="0"/>
              <a:t>Wrong usage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85860"/>
            <a:ext cx="4041775" cy="481026"/>
          </a:xfrm>
        </p:spPr>
        <p:txBody>
          <a:bodyPr/>
          <a:lstStyle/>
          <a:p>
            <a:pPr algn="ctr"/>
            <a:r>
              <a:rPr lang="en-US" dirty="0" smtClean="0"/>
              <a:t>Correct usage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14282" y="2071678"/>
            <a:ext cx="4281518" cy="41005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Optional&lt;Integer&gt; result;</a:t>
            </a:r>
            <a:br>
              <a:rPr lang="en-US" sz="1400" dirty="0" smtClean="0"/>
            </a:br>
            <a:r>
              <a:rPr lang="en-US" sz="1400" dirty="0" smtClean="0"/>
              <a:t>if(</a:t>
            </a:r>
            <a:r>
              <a:rPr lang="en-US" sz="1400" dirty="0" err="1" smtClean="0"/>
              <a:t>some.isPresent</a:t>
            </a:r>
            <a:r>
              <a:rPr lang="en-US" sz="1400" dirty="0" smtClean="0"/>
              <a:t>()) {</a:t>
            </a:r>
            <a:br>
              <a:rPr lang="en-US" sz="1400" dirty="0" smtClean="0"/>
            </a:br>
            <a:r>
              <a:rPr lang="en-US" sz="1400" dirty="0" smtClean="0"/>
              <a:t>    result = </a:t>
            </a:r>
            <a:r>
              <a:rPr lang="en-US" sz="1400" dirty="0" err="1" smtClean="0"/>
              <a:t>Optional.</a:t>
            </a:r>
            <a:r>
              <a:rPr lang="en-US" sz="1400" i="1" dirty="0" err="1" smtClean="0"/>
              <a:t>of</a:t>
            </a:r>
            <a:r>
              <a:rPr lang="en-US" sz="1400" dirty="0" smtClean="0"/>
              <a:t>(</a:t>
            </a:r>
            <a:r>
              <a:rPr lang="en-US" sz="1400" dirty="0" err="1" smtClean="0"/>
              <a:t>some.get</a:t>
            </a:r>
            <a:r>
              <a:rPr lang="en-US" sz="1400" dirty="0" smtClean="0"/>
              <a:t>() + 1);</a:t>
            </a:r>
            <a:br>
              <a:rPr lang="en-US" sz="1400" dirty="0" smtClean="0"/>
            </a:br>
            <a:r>
              <a:rPr lang="en-US" sz="1400" dirty="0" smtClean="0"/>
              <a:t>} else {</a:t>
            </a:r>
            <a:br>
              <a:rPr lang="en-US" sz="1400" dirty="0" smtClean="0"/>
            </a:br>
            <a:r>
              <a:rPr lang="en-US" sz="1400" dirty="0" smtClean="0"/>
              <a:t>    result = </a:t>
            </a:r>
            <a:r>
              <a:rPr lang="en-US" sz="1400" dirty="0" err="1" smtClean="0"/>
              <a:t>Optional.</a:t>
            </a:r>
            <a:r>
              <a:rPr lang="en-US" sz="1400" i="1" dirty="0" err="1" smtClean="0"/>
              <a:t>empty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endParaRPr lang="uk-UA" sz="14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Optional&lt;Integer&gt; some = </a:t>
            </a:r>
            <a:r>
              <a:rPr lang="en-US" sz="1400" dirty="0" err="1" smtClean="0"/>
              <a:t>Optional.</a:t>
            </a:r>
            <a:r>
              <a:rPr lang="en-US" sz="1400" i="1" dirty="0" err="1" smtClean="0"/>
              <a:t>of</a:t>
            </a:r>
            <a:r>
              <a:rPr lang="en-US" sz="1400" dirty="0" smtClean="0"/>
              <a:t>(100);</a:t>
            </a:r>
          </a:p>
          <a:p>
            <a:pPr>
              <a:buNone/>
            </a:pPr>
            <a:r>
              <a:rPr lang="en-US" sz="1400" dirty="0" smtClean="0"/>
              <a:t>Optional&lt;Integer&gt; result = some.map(</a:t>
            </a:r>
            <a:r>
              <a:rPr lang="en-US" sz="1400" dirty="0" err="1" smtClean="0"/>
              <a:t>i</a:t>
            </a:r>
            <a:r>
              <a:rPr lang="en-US" sz="1400" dirty="0" smtClean="0"/>
              <a:t> -&gt; </a:t>
            </a:r>
            <a:r>
              <a:rPr lang="en-US" sz="1400" dirty="0" err="1" smtClean="0"/>
              <a:t>i</a:t>
            </a:r>
            <a:r>
              <a:rPr lang="en-US" sz="1400" dirty="0" smtClean="0"/>
              <a:t> + 1);</a:t>
            </a:r>
            <a:endParaRPr lang="uk-UA" sz="1400" dirty="0"/>
          </a:p>
        </p:txBody>
      </p:sp>
      <p:sp>
        <p:nvSpPr>
          <p:cNvPr id="8" name="Овал 7"/>
          <p:cNvSpPr/>
          <p:nvPr/>
        </p:nvSpPr>
        <p:spPr>
          <a:xfrm>
            <a:off x="142844" y="192880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1000100" y="307181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285984" y="307181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3214678" y="192880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" name="Прямая со стрелкой 12"/>
          <p:cNvCxnSpPr>
            <a:endCxn id="9" idx="1"/>
          </p:cNvCxnSpPr>
          <p:nvPr/>
        </p:nvCxnSpPr>
        <p:spPr>
          <a:xfrm>
            <a:off x="714348" y="2285992"/>
            <a:ext cx="379909" cy="869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6"/>
            <a:endCxn id="10" idx="2"/>
          </p:cNvCxnSpPr>
          <p:nvPr/>
        </p:nvCxnSpPr>
        <p:spPr>
          <a:xfrm>
            <a:off x="1643042" y="3357562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7"/>
            <a:endCxn id="11" idx="4"/>
          </p:cNvCxnSpPr>
          <p:nvPr/>
        </p:nvCxnSpPr>
        <p:spPr>
          <a:xfrm flipV="1">
            <a:off x="2834769" y="2500306"/>
            <a:ext cx="701380" cy="655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3446" y="3631172"/>
            <a:ext cx="8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</a:t>
            </a:r>
            <a:endParaRPr lang="uk-UA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500034" y="2786058"/>
            <a:ext cx="328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57620" y="157161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Optionals</a:t>
            </a:r>
            <a:endParaRPr lang="uk-UA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714876" y="2786058"/>
            <a:ext cx="328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786" y="250030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Unpack</a:t>
            </a:r>
            <a:endParaRPr lang="uk-UA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82953" y="250030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Pack</a:t>
            </a:r>
            <a:endParaRPr lang="uk-UA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311134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 job</a:t>
            </a:r>
            <a:endParaRPr lang="uk-UA" sz="1000" dirty="0"/>
          </a:p>
        </p:txBody>
      </p:sp>
      <p:sp>
        <p:nvSpPr>
          <p:cNvPr id="27" name="Овал 26"/>
          <p:cNvSpPr/>
          <p:nvPr/>
        </p:nvSpPr>
        <p:spPr>
          <a:xfrm>
            <a:off x="4714876" y="200024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5947469" y="225408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 job</a:t>
            </a:r>
            <a:endParaRPr lang="uk-UA" sz="1000" dirty="0"/>
          </a:p>
        </p:txBody>
      </p:sp>
      <p:sp>
        <p:nvSpPr>
          <p:cNvPr id="30" name="Овал 29"/>
          <p:cNvSpPr/>
          <p:nvPr/>
        </p:nvSpPr>
        <p:spPr>
          <a:xfrm>
            <a:off x="7143768" y="200024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Прямая со стрелкой 33"/>
          <p:cNvCxnSpPr>
            <a:stCxn id="27" idx="6"/>
            <a:endCxn id="30" idx="2"/>
          </p:cNvCxnSpPr>
          <p:nvPr/>
        </p:nvCxnSpPr>
        <p:spPr>
          <a:xfrm>
            <a:off x="5357818" y="2285992"/>
            <a:ext cx="1785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of doom</a:t>
            </a:r>
            <a:endParaRPr lang="uk-U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l="7546" t="59333" r="66510" b="14144"/>
          <a:stretch>
            <a:fillRect/>
          </a:stretch>
        </p:blipFill>
        <p:spPr bwMode="auto">
          <a:xfrm>
            <a:off x="4572000" y="1214422"/>
            <a:ext cx="410148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7138" t="37704" r="71449" b="35801"/>
          <a:stretch>
            <a:fillRect/>
          </a:stretch>
        </p:blipFill>
        <p:spPr bwMode="auto">
          <a:xfrm>
            <a:off x="428595" y="1357298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низ 8"/>
          <p:cNvSpPr/>
          <p:nvPr/>
        </p:nvSpPr>
        <p:spPr>
          <a:xfrm>
            <a:off x="4143372" y="3786190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>
            <a:off x="4071934" y="2357430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7174" t="36753" r="73609" b="52038"/>
          <a:stretch>
            <a:fillRect/>
          </a:stretch>
        </p:blipFill>
        <p:spPr bwMode="auto">
          <a:xfrm>
            <a:off x="2786049" y="4588337"/>
            <a:ext cx="3357587" cy="105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Равнобедренный треугольник 11"/>
          <p:cNvSpPr/>
          <p:nvPr/>
        </p:nvSpPr>
        <p:spPr>
          <a:xfrm rot="5400000">
            <a:off x="-382653" y="2382861"/>
            <a:ext cx="1907332" cy="4277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GOF patterns?</a:t>
            </a:r>
          </a:p>
          <a:p>
            <a:r>
              <a:rPr lang="en-US" dirty="0" smtClean="0"/>
              <a:t>Common OOP patterns in functional style</a:t>
            </a:r>
          </a:p>
          <a:p>
            <a:r>
              <a:rPr lang="en-US" dirty="0" smtClean="0"/>
              <a:t>Some p</a:t>
            </a:r>
            <a:r>
              <a:rPr lang="en-US" dirty="0" smtClean="0"/>
              <a:t>atterns </a:t>
            </a:r>
            <a:r>
              <a:rPr lang="en-US" dirty="0" smtClean="0"/>
              <a:t>in functional languages</a:t>
            </a:r>
          </a:p>
          <a:p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Hollywood principle*: continuations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186766" cy="685800"/>
          </a:xfrm>
        </p:spPr>
        <p:txBody>
          <a:bodyPr/>
          <a:lstStyle/>
          <a:p>
            <a:endParaRPr lang="en-US" sz="1200" i="1" dirty="0" smtClean="0"/>
          </a:p>
          <a:p>
            <a:endParaRPr lang="en-US" sz="1200" i="1" dirty="0" smtClean="0"/>
          </a:p>
          <a:p>
            <a:r>
              <a:rPr lang="en-US" sz="20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Caller will decide what to do </a:t>
            </a:r>
          </a:p>
          <a:p>
            <a:r>
              <a:rPr lang="en-US" sz="1200" i="1" dirty="0" smtClean="0"/>
              <a:t>*Don’t call us, we will call you</a:t>
            </a:r>
            <a:endParaRPr lang="uk-UA" sz="1200" i="1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57158" y="2133600"/>
            <a:ext cx="4038600" cy="4038600"/>
          </a:xfrm>
        </p:spPr>
        <p:txBody>
          <a:bodyPr>
            <a:normAutofit/>
          </a:bodyPr>
          <a:lstStyle/>
          <a:p>
            <a:endParaRPr lang="en-US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Function&lt;Money, String&gt;  party = money -&gt; {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if (money.isEnough()) {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throw new IllegalStateException("No money!!");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return "Nice party!!";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};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uk-UA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29190" y="2133600"/>
            <a:ext cx="4038600" cy="4038600"/>
          </a:xfrm>
        </p:spPr>
        <p:txBody>
          <a:bodyPr>
            <a:normAutofit/>
          </a:bodyPr>
          <a:lstStyle/>
          <a:p>
            <a:endParaRPr lang="en-US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Function&lt;Money, String&gt;  party = money -&gt; {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if (money.isEnough()) {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problem.accept("No money!!!");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return "Nice party!!";</a:t>
            </a:r>
            <a:b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};</a:t>
            </a:r>
            <a:endParaRPr lang="uk-UA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4286248" y="2786058"/>
            <a:ext cx="785818" cy="62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https://www.youtube.com/watch?v=hjmQWZTH2oQ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https://www.youtube.com/watch?v=e4MT_OguDKg</a:t>
            </a:r>
            <a:r>
              <a:rPr lang="uk-UA" sz="2400" dirty="0" smtClean="0"/>
              <a:t> 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http://radar.oreilly.com/2014/12/using-the-command-pattern-with-lambda-expressions.html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http://shop.oreilly.com/product/0636920030713.do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http://www.grahamlea.com/2014/07/lambda-design-patterns-java-8/</a:t>
            </a:r>
            <a:r>
              <a:rPr lang="uk-UA" sz="2400" dirty="0" smtClean="0"/>
              <a:t> 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vimeo.com/113588389</a:t>
            </a:r>
            <a:endParaRPr lang="en-US" sz="2400" dirty="0" smtClean="0"/>
          </a:p>
          <a:p>
            <a:pPr>
              <a:buNone/>
            </a:pPr>
            <a:endParaRPr lang="en-US" sz="2700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/>
          <a:lstStyle/>
          <a:p>
            <a:r>
              <a:rPr lang="en-US" sz="5000" dirty="0" smtClean="0"/>
              <a:t>Questions</a:t>
            </a:r>
            <a:endParaRPr lang="uk-UA"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</a:t>
            </a:r>
            <a:endParaRPr lang="uk-UA" dirty="0"/>
          </a:p>
        </p:txBody>
      </p:sp>
      <p:pic>
        <p:nvPicPr>
          <p:cNvPr id="1026" name="Picture 2" descr="D:\vitaliy\gof\Шпаргалка по шаблонам проектирования _ Хабрахабр_files\цепочк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2984"/>
            <a:ext cx="8229600" cy="3459015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 </a:t>
            </a:r>
          </a:p>
          <a:p>
            <a:r>
              <a:rPr lang="en-US" dirty="0" smtClean="0"/>
              <a:t>A lambda that may or may not delegate to another lambda, which may or may not delegate to another lambda, ad infinitum.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uk-UA" dirty="0"/>
          </a:p>
        </p:txBody>
      </p:sp>
      <p:pic>
        <p:nvPicPr>
          <p:cNvPr id="2050" name="Picture 2" descr="D:\vitaliy\gof\Шпаргалка по шаблонам проектирования _ Хабрахабр_files\Команд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57298"/>
            <a:ext cx="8229600" cy="3484114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4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Otherwise known as: a lambda!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uk-UA" dirty="0"/>
          </a:p>
        </p:txBody>
      </p:sp>
      <p:pic>
        <p:nvPicPr>
          <p:cNvPr id="3074" name="Picture 2" descr="D:\vitaliy\gof\Шпаргалка по шаблонам проектирования _ Хабрахабр_files\Декор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410907"/>
          </a:xfrm>
          <a:prstGeom prst="rect">
            <a:avLst/>
          </a:prstGeom>
          <a:noFill/>
        </p:spPr>
      </p:pic>
      <p:pic>
        <p:nvPicPr>
          <p:cNvPr id="5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calls another lambda with the same signature but changes the arguments on the way in, or the result on the way out, or performs some extra action.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uk-UA" dirty="0"/>
          </a:p>
        </p:txBody>
      </p:sp>
      <p:pic>
        <p:nvPicPr>
          <p:cNvPr id="4098" name="Picture 2" descr="D:\vitaliy\gof\Шпаргалка по шаблонам проектирования _ Хабрахабр_files\Интерпритп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482017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202808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map of lambdas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uk-UA" dirty="0"/>
          </a:p>
        </p:txBody>
      </p:sp>
      <p:pic>
        <p:nvPicPr>
          <p:cNvPr id="6146" name="Picture 2" descr="D:\vitaliy\gof\Шпаргалка по шаблонам проектирования _ Хабрахабр_files\Наблюда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488"/>
            <a:ext cx="8229600" cy="3499471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Give some other object a lambda to call when something happens in the future.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uk-UA" dirty="0"/>
          </a:p>
        </p:txBody>
      </p:sp>
      <p:pic>
        <p:nvPicPr>
          <p:cNvPr id="7170" name="Picture 2" descr="D:\vitaliy\gof\Шпаргалка по шаблонам проектирования _ Хабрахабр_files\Стратегия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554797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pPr fontAlgn="base"/>
            <a:r>
              <a:rPr lang="en-US" dirty="0" smtClean="0"/>
              <a:t>Choose from a family of lambdas with identical signatures at runtime.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uk-UA" dirty="0"/>
          </a:p>
        </p:txBody>
      </p:sp>
      <p:pic>
        <p:nvPicPr>
          <p:cNvPr id="2050" name="Picture 2" descr="D:\vitaliy\gof\Шпаргалка по шаблонам проектирования _ Хабрахабр_files\Фабричній метод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8229600" cy="3250226"/>
          </a:xfrm>
          <a:prstGeom prst="rect">
            <a:avLst/>
          </a:prstGeom>
          <a:noFill/>
        </p:spPr>
      </p:pic>
      <p:pic>
        <p:nvPicPr>
          <p:cNvPr id="6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conforms to some interface and returns a new object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2459</TotalTime>
  <Words>404</Words>
  <Application>Microsoft Office PowerPoint</Application>
  <PresentationFormat>Экран (4:3)</PresentationFormat>
  <Paragraphs>101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Начальная</vt:lpstr>
      <vt:lpstr>Design patterns in light of Java 8 &amp; Lambdas </vt:lpstr>
      <vt:lpstr>Agenda</vt:lpstr>
      <vt:lpstr>Chain of responsibility</vt:lpstr>
      <vt:lpstr>Command</vt:lpstr>
      <vt:lpstr>Decorator</vt:lpstr>
      <vt:lpstr>Interpreter</vt:lpstr>
      <vt:lpstr>Observer</vt:lpstr>
      <vt:lpstr>Strategy</vt:lpstr>
      <vt:lpstr>Factory method</vt:lpstr>
      <vt:lpstr>Visitor</vt:lpstr>
      <vt:lpstr>Template method</vt:lpstr>
      <vt:lpstr>Builder</vt:lpstr>
      <vt:lpstr>Adapter</vt:lpstr>
      <vt:lpstr>Proxy</vt:lpstr>
      <vt:lpstr>Iterator</vt:lpstr>
      <vt:lpstr>Singleton</vt:lpstr>
      <vt:lpstr>Resource management</vt:lpstr>
      <vt:lpstr>Optional Api</vt:lpstr>
      <vt:lpstr>Pyramid of doom</vt:lpstr>
      <vt:lpstr>Hollywood principle*: continuations</vt:lpstr>
      <vt:lpstr>Links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Цепочка обязанностей (chain of responsibility)</dc:title>
  <dc:creator>ZVS</dc:creator>
  <cp:lastModifiedBy>ZVS</cp:lastModifiedBy>
  <cp:revision>106</cp:revision>
  <dcterms:created xsi:type="dcterms:W3CDTF">2016-05-27T18:25:10Z</dcterms:created>
  <dcterms:modified xsi:type="dcterms:W3CDTF">2016-06-05T16:41:49Z</dcterms:modified>
</cp:coreProperties>
</file>