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8" r:id="rId9"/>
    <p:sldId id="264" r:id="rId10"/>
    <p:sldId id="265" r:id="rId11"/>
    <p:sldId id="282" r:id="rId12"/>
    <p:sldId id="279" r:id="rId13"/>
    <p:sldId id="280" r:id="rId14"/>
    <p:sldId id="281" r:id="rId15"/>
    <p:sldId id="283" r:id="rId16"/>
    <p:sldId id="276" r:id="rId17"/>
    <p:sldId id="266" r:id="rId18"/>
    <p:sldId id="277" r:id="rId19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671ED-3786-46F4-8416-85A2AA77E292}" type="datetimeFigureOut">
              <a:rPr lang="uk-UA" smtClean="0"/>
              <a:t>29.05.2016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90D80-42E0-413C-9655-739D5164C9C0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90D80-42E0-413C-9655-739D5164C9C0}" type="slidenum">
              <a:rPr lang="uk-UA" smtClean="0"/>
              <a:t>3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5510EBA-A58D-4DBC-8C88-DEECA05D3E17}" type="datetimeFigureOut">
              <a:rPr lang="uk-UA" smtClean="0"/>
              <a:pPr/>
              <a:t>29.05.2016</a:t>
            </a:fld>
            <a:endParaRPr lang="uk-UA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uk-UA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0EBA-A58D-4DBC-8C88-DEECA05D3E17}" type="datetimeFigureOut">
              <a:rPr lang="uk-UA" smtClean="0"/>
              <a:pPr/>
              <a:t>29.05.2016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0EBA-A58D-4DBC-8C88-DEECA05D3E17}" type="datetimeFigureOut">
              <a:rPr lang="uk-UA" smtClean="0"/>
              <a:pPr/>
              <a:t>29.05.2016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0EBA-A58D-4DBC-8C88-DEECA05D3E17}" type="datetimeFigureOut">
              <a:rPr lang="uk-UA" smtClean="0"/>
              <a:pPr/>
              <a:t>29.05.2016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5510EBA-A58D-4DBC-8C88-DEECA05D3E17}" type="datetimeFigureOut">
              <a:rPr lang="uk-UA" smtClean="0"/>
              <a:pPr/>
              <a:t>29.05.2016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0EBA-A58D-4DBC-8C88-DEECA05D3E17}" type="datetimeFigureOut">
              <a:rPr lang="uk-UA" smtClean="0"/>
              <a:pPr/>
              <a:t>29.05.2016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0EBA-A58D-4DBC-8C88-DEECA05D3E17}" type="datetimeFigureOut">
              <a:rPr lang="uk-UA" smtClean="0"/>
              <a:pPr/>
              <a:t>29.05.2016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0EBA-A58D-4DBC-8C88-DEECA05D3E17}" type="datetimeFigureOut">
              <a:rPr lang="uk-UA" smtClean="0"/>
              <a:pPr/>
              <a:t>29.05.2016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0EBA-A58D-4DBC-8C88-DEECA05D3E17}" type="datetimeFigureOut">
              <a:rPr lang="uk-UA" smtClean="0"/>
              <a:pPr/>
              <a:t>29.05.2016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0EBA-A58D-4DBC-8C88-DEECA05D3E17}" type="datetimeFigureOut">
              <a:rPr lang="uk-UA" smtClean="0"/>
              <a:pPr/>
              <a:t>29.05.2016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0EBA-A58D-4DBC-8C88-DEECA05D3E17}" type="datetimeFigureOut">
              <a:rPr lang="uk-UA" smtClean="0"/>
              <a:pPr/>
              <a:t>29.05.2016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5510EBA-A58D-4DBC-8C88-DEECA05D3E17}" type="datetimeFigureOut">
              <a:rPr lang="uk-UA" smtClean="0"/>
              <a:pPr/>
              <a:t>29.05.2016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adar.oreilly.com/2014/12/using-the-command-pattern-with-lambda-expressions.html" TargetMode="External"/><Relationship Id="rId2" Type="http://schemas.openxmlformats.org/officeDocument/2006/relationships/hyperlink" Target="https://www.youtube.com/watch?v=hjmQWZTH2o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hop.oreilly.com/product/0636920030713.do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patterns in light of Java 8 &amp; Lambdas </a:t>
            </a:r>
            <a:endParaRPr lang="uk-UA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Vitalii</a:t>
            </a:r>
            <a:r>
              <a:rPr lang="en-US" dirty="0" smtClean="0"/>
              <a:t> </a:t>
            </a:r>
            <a:r>
              <a:rPr lang="en-US" dirty="0" err="1" smtClean="0"/>
              <a:t>Zelinskyi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</a:t>
            </a:r>
            <a:endParaRPr lang="uk-UA" dirty="0"/>
          </a:p>
        </p:txBody>
      </p:sp>
      <p:pic>
        <p:nvPicPr>
          <p:cNvPr id="9218" name="Picture 2" descr="D:\vitaliy\gof\Шпаргалка по шаблонам проектирования _ Хабрахабр_files\Посетитель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57298"/>
            <a:ext cx="8229600" cy="3675025"/>
          </a:xfrm>
          <a:prstGeom prst="rect">
            <a:avLst/>
          </a:prstGeom>
          <a:noFill/>
        </p:spPr>
      </p:pic>
      <p:pic>
        <p:nvPicPr>
          <p:cNvPr id="4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3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5059932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Use map of lambdas for Visitors</a:t>
            </a:r>
            <a:r>
              <a:rPr lang="en-US" b="1" i="1" dirty="0" smtClean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</a:t>
            </a:r>
            <a:endParaRPr lang="uk-UA" dirty="0"/>
          </a:p>
        </p:txBody>
      </p:sp>
      <p:pic>
        <p:nvPicPr>
          <p:cNvPr id="1026" name="Picture 2" descr="D:\vitaliy\gof\Шпаргалка по шаблонам проектирования _ Хабрахабр_files\Строитель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00174"/>
            <a:ext cx="8229600" cy="3438243"/>
          </a:xfrm>
          <a:prstGeom prst="rect">
            <a:avLst/>
          </a:prstGeom>
          <a:noFill/>
        </p:spPr>
      </p:pic>
      <p:pic>
        <p:nvPicPr>
          <p:cNvPr id="1029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3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5059932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Delegate building into function</a:t>
            </a:r>
            <a:r>
              <a:rPr lang="en-US" b="1" i="1" dirty="0" smtClean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  <a:endParaRPr lang="uk-UA" dirty="0"/>
          </a:p>
        </p:txBody>
      </p:sp>
      <p:pic>
        <p:nvPicPr>
          <p:cNvPr id="3074" name="Picture 2" descr="D:\vitaliy\gof\Шпаргалка по шаблонам проектирования _ Хабрахабр_files\Адаптер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3700"/>
            <a:ext cx="8229600" cy="3562688"/>
          </a:xfrm>
          <a:prstGeom prst="rect">
            <a:avLst/>
          </a:prstGeom>
          <a:noFill/>
        </p:spPr>
      </p:pic>
      <p:pic>
        <p:nvPicPr>
          <p:cNvPr id="5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3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42910" y="5059932"/>
            <a:ext cx="635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A lambda that calls a function with a different signature on some other object</a:t>
            </a:r>
            <a:r>
              <a:rPr lang="en-US" dirty="0" smtClean="0"/>
              <a:t>.</a:t>
            </a:r>
            <a:r>
              <a:rPr lang="en-US" b="1" i="1" dirty="0" smtClean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uk-UA" dirty="0"/>
          </a:p>
        </p:txBody>
      </p:sp>
      <p:pic>
        <p:nvPicPr>
          <p:cNvPr id="4098" name="Picture 2" descr="D:\vitaliy\gof\Шпаргалка по шаблонам проектирования _ Хабрахабр_files\Прокси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57298"/>
            <a:ext cx="8229600" cy="3600006"/>
          </a:xfrm>
          <a:prstGeom prst="rect">
            <a:avLst/>
          </a:prstGeom>
          <a:noFill/>
        </p:spPr>
      </p:pic>
      <p:pic>
        <p:nvPicPr>
          <p:cNvPr id="4099" name="Picture 3" descr="D:\vitaliy\gof\depreca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5622314"/>
            <a:ext cx="3071834" cy="116427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42910" y="5059932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Don’t create proxy manually, use framework capabilities (AOP) </a:t>
            </a:r>
            <a:r>
              <a:rPr lang="en-US" b="1" i="1" dirty="0" smtClean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</a:t>
            </a:r>
            <a:endParaRPr lang="uk-UA" dirty="0"/>
          </a:p>
        </p:txBody>
      </p:sp>
      <p:pic>
        <p:nvPicPr>
          <p:cNvPr id="5122" name="Picture 2" descr="D:\vitaliy\gof\Шпаргалка по шаблонам проектирования _ Хабрахабр_files\Итератор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58356"/>
            <a:ext cx="8229600" cy="3484114"/>
          </a:xfrm>
          <a:prstGeom prst="rect">
            <a:avLst/>
          </a:prstGeom>
          <a:noFill/>
        </p:spPr>
      </p:pic>
      <p:pic>
        <p:nvPicPr>
          <p:cNvPr id="4099" name="Picture 3" descr="D:\vitaliy\gof\depreca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5622314"/>
            <a:ext cx="3071834" cy="116427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42910" y="5059932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Use Stream </a:t>
            </a:r>
            <a:r>
              <a:rPr lang="en-US" dirty="0" err="1" smtClean="0"/>
              <a:t>Api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uk-UA" dirty="0"/>
          </a:p>
        </p:txBody>
      </p:sp>
      <p:pic>
        <p:nvPicPr>
          <p:cNvPr id="6146" name="Picture 2" descr="D:\vitaliy\gof\Шпаргалка по шаблонам проектирования _ Хабрахабр_files\Одиночка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28802"/>
            <a:ext cx="8229600" cy="2587872"/>
          </a:xfrm>
          <a:prstGeom prst="rect">
            <a:avLst/>
          </a:prstGeom>
          <a:noFill/>
        </p:spPr>
      </p:pic>
      <p:pic>
        <p:nvPicPr>
          <p:cNvPr id="4099" name="Picture 3" descr="D:\vitaliy\gof\depreca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5622314"/>
            <a:ext cx="3071834" cy="116427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42910" y="5143512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Use container </a:t>
            </a:r>
            <a:r>
              <a:rPr lang="en-US" dirty="0" err="1" smtClean="0"/>
              <a:t>Api</a:t>
            </a:r>
            <a:r>
              <a:rPr lang="en-US" dirty="0" smtClean="0"/>
              <a:t> (Spring, JEE, etc). </a:t>
            </a:r>
            <a:r>
              <a:rPr lang="en-US" dirty="0" err="1" smtClean="0"/>
              <a:t>Refactor</a:t>
            </a:r>
            <a:r>
              <a:rPr lang="en-US" dirty="0" smtClean="0"/>
              <a:t> existing singletons  </a:t>
            </a:r>
            <a:r>
              <a:rPr lang="en-US" b="1" i="1" dirty="0" smtClean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7 ARM</a:t>
            </a:r>
            <a:endParaRPr lang="uk-UA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Around method pattern</a:t>
            </a:r>
            <a:endParaRPr lang="uk-UA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try is not mandatory, easy to forget</a:t>
            </a:r>
          </a:p>
          <a:p>
            <a:r>
              <a:rPr lang="en-US" dirty="0" err="1" smtClean="0"/>
              <a:t>AutoClosable</a:t>
            </a:r>
            <a:r>
              <a:rPr lang="en-US" dirty="0" smtClean="0"/>
              <a:t> interface – doesn’t  insist  on executing close method</a:t>
            </a:r>
            <a:endParaRPr lang="uk-UA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private constructor – can’t get  resource and never close it.</a:t>
            </a:r>
          </a:p>
          <a:p>
            <a:endParaRPr lang="uk-UA" dirty="0"/>
          </a:p>
        </p:txBody>
      </p:sp>
      <p:pic>
        <p:nvPicPr>
          <p:cNvPr id="7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2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>
                <a:hlinkClick r:id="rId2"/>
              </a:rPr>
              <a:t>https</a:t>
            </a:r>
            <a:r>
              <a:rPr lang="en-US" sz="2700" dirty="0" smtClean="0">
                <a:hlinkClick r:id="rId2"/>
              </a:rPr>
              <a:t>://</a:t>
            </a:r>
            <a:r>
              <a:rPr lang="en-US" sz="2700" dirty="0" smtClean="0">
                <a:hlinkClick r:id="rId2"/>
              </a:rPr>
              <a:t>www.youtube.com/watch?v=hjmQWZTH2oQ</a:t>
            </a:r>
            <a:endParaRPr lang="en-US" sz="2700" dirty="0" smtClean="0"/>
          </a:p>
          <a:p>
            <a:r>
              <a:rPr lang="en-US" sz="2700" dirty="0" smtClean="0"/>
              <a:t>https://www.youtube.com/watch?v=e4MT_OguDKg</a:t>
            </a:r>
            <a:endParaRPr lang="en-US" sz="2700" dirty="0" smtClean="0"/>
          </a:p>
          <a:p>
            <a:r>
              <a:rPr lang="en-US" sz="2700" dirty="0" smtClean="0">
                <a:hlinkClick r:id="rId3"/>
              </a:rPr>
              <a:t>http://</a:t>
            </a:r>
            <a:r>
              <a:rPr lang="en-US" sz="2700" dirty="0" smtClean="0">
                <a:hlinkClick r:id="rId3"/>
              </a:rPr>
              <a:t>radar.oreilly.com/2014/12/using-the-command-pattern-with-lambda-expressions.html</a:t>
            </a:r>
            <a:endParaRPr lang="en-US" sz="2700" dirty="0" smtClean="0"/>
          </a:p>
          <a:p>
            <a:r>
              <a:rPr lang="en-US" sz="2700" dirty="0" smtClean="0">
                <a:hlinkClick r:id="rId4"/>
              </a:rPr>
              <a:t>http://</a:t>
            </a:r>
            <a:r>
              <a:rPr lang="en-US" sz="2700" dirty="0" smtClean="0">
                <a:hlinkClick r:id="rId4"/>
              </a:rPr>
              <a:t>shop.oreilly.com/product/0636920030713.do</a:t>
            </a:r>
            <a:endParaRPr lang="en-US" sz="2700" dirty="0" smtClean="0"/>
          </a:p>
          <a:p>
            <a:r>
              <a:rPr lang="en-US" sz="2700" dirty="0" smtClean="0"/>
              <a:t>http://www.grahamlea.com/2014/07/lambda-design-patterns-java-8/</a:t>
            </a:r>
            <a:endParaRPr lang="en-US" sz="2700" dirty="0" smtClean="0"/>
          </a:p>
          <a:p>
            <a:endParaRPr lang="uk-U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071678"/>
            <a:ext cx="8229600" cy="1143000"/>
          </a:xfrm>
        </p:spPr>
        <p:txBody>
          <a:bodyPr/>
          <a:lstStyle/>
          <a:p>
            <a:r>
              <a:rPr lang="en-US" sz="5000" dirty="0" smtClean="0"/>
              <a:t>Questions</a:t>
            </a:r>
            <a:endParaRPr lang="uk-UA" sz="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en-US" dirty="0" smtClean="0"/>
              <a:t>hain </a:t>
            </a:r>
            <a:r>
              <a:rPr lang="en-US" dirty="0"/>
              <a:t>of </a:t>
            </a:r>
            <a:r>
              <a:rPr lang="en-US" dirty="0" smtClean="0"/>
              <a:t>responsibility</a:t>
            </a:r>
            <a:endParaRPr lang="uk-UA" dirty="0"/>
          </a:p>
        </p:txBody>
      </p:sp>
      <p:pic>
        <p:nvPicPr>
          <p:cNvPr id="1026" name="Picture 2" descr="D:\vitaliy\gof\Шпаргалка по шаблонам проектирования _ Хабрахабр_files\цепочка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2984"/>
            <a:ext cx="8229600" cy="3459015"/>
          </a:xfrm>
          <a:prstGeom prst="rect">
            <a:avLst/>
          </a:prstGeom>
          <a:noFill/>
        </p:spPr>
      </p:pic>
      <p:pic>
        <p:nvPicPr>
          <p:cNvPr id="4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3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5000636"/>
            <a:ext cx="635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 </a:t>
            </a:r>
          </a:p>
          <a:p>
            <a:r>
              <a:rPr lang="en-US" dirty="0" smtClean="0"/>
              <a:t>A </a:t>
            </a:r>
            <a:r>
              <a:rPr lang="en-US" dirty="0" smtClean="0"/>
              <a:t>lambda that may or may not delegate to another lambda, which may or may not delegate to another lambda, ad infinitum.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</a:t>
            </a:r>
            <a:endParaRPr lang="uk-UA" dirty="0"/>
          </a:p>
        </p:txBody>
      </p:sp>
      <p:pic>
        <p:nvPicPr>
          <p:cNvPr id="2050" name="Picture 2" descr="D:\vitaliy\gof\Шпаргалка по шаблонам проектирования _ Хабрахабр_files\Команда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57298"/>
            <a:ext cx="8229600" cy="3484114"/>
          </a:xfrm>
          <a:prstGeom prst="rect">
            <a:avLst/>
          </a:prstGeom>
          <a:noFill/>
        </p:spPr>
      </p:pic>
      <p:pic>
        <p:nvPicPr>
          <p:cNvPr id="4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4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5000636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Otherwise known as: a lambda!</a:t>
            </a:r>
            <a:r>
              <a:rPr lang="en-US" b="1" i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  <a:endParaRPr lang="uk-UA" dirty="0"/>
          </a:p>
        </p:txBody>
      </p:sp>
      <p:pic>
        <p:nvPicPr>
          <p:cNvPr id="3074" name="Picture 2" descr="D:\vitaliy\gof\Шпаргалка по шаблонам проектирования _ Хабрахабр_files\Декоратор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71612"/>
            <a:ext cx="8229600" cy="3410907"/>
          </a:xfrm>
          <a:prstGeom prst="rect">
            <a:avLst/>
          </a:prstGeom>
          <a:noFill/>
        </p:spPr>
      </p:pic>
      <p:pic>
        <p:nvPicPr>
          <p:cNvPr id="5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3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42910" y="5059932"/>
            <a:ext cx="6357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A lambda that calls another lambda with the same signature but changes the arguments on the way in, or the result on the way out, or performs some extra action</a:t>
            </a:r>
            <a:r>
              <a:rPr lang="en-US" dirty="0" smtClean="0"/>
              <a:t>.</a:t>
            </a:r>
            <a:r>
              <a:rPr lang="en-US" b="1" i="1" dirty="0" smtClean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</a:t>
            </a:r>
            <a:endParaRPr lang="uk-UA" dirty="0"/>
          </a:p>
        </p:txBody>
      </p:sp>
      <p:pic>
        <p:nvPicPr>
          <p:cNvPr id="4098" name="Picture 2" descr="D:\vitaliy\gof\Шпаргалка по шаблонам проектирования _ Хабрахабр_files\Интерпритпатор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71612"/>
            <a:ext cx="8229600" cy="3482017"/>
          </a:xfrm>
          <a:prstGeom prst="rect">
            <a:avLst/>
          </a:prstGeom>
          <a:noFill/>
        </p:spPr>
      </p:pic>
      <p:pic>
        <p:nvPicPr>
          <p:cNvPr id="4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3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5202808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Use map of lambdas </a:t>
            </a:r>
            <a:r>
              <a:rPr lang="en-US" b="1" i="1" dirty="0" smtClean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uk-UA" dirty="0"/>
          </a:p>
        </p:txBody>
      </p:sp>
      <p:pic>
        <p:nvPicPr>
          <p:cNvPr id="6146" name="Picture 2" descr="D:\vitaliy\gof\Шпаргалка по шаблонам проектирования _ Хабрахабр_files\Наблюдатель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14488"/>
            <a:ext cx="8229600" cy="3499471"/>
          </a:xfrm>
          <a:prstGeom prst="rect">
            <a:avLst/>
          </a:prstGeom>
          <a:noFill/>
        </p:spPr>
      </p:pic>
      <p:pic>
        <p:nvPicPr>
          <p:cNvPr id="4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3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5059932"/>
            <a:ext cx="635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Give some other object a lambda to call when something happens in the future.</a:t>
            </a:r>
            <a:endParaRPr lang="en-US" b="1" i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uk-UA" dirty="0"/>
          </a:p>
        </p:txBody>
      </p:sp>
      <p:pic>
        <p:nvPicPr>
          <p:cNvPr id="7170" name="Picture 2" descr="D:\vitaliy\gof\Шпаргалка по шаблонам проектирования _ Хабрахабр_files\Стратегия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71612"/>
            <a:ext cx="8229600" cy="3554797"/>
          </a:xfrm>
          <a:prstGeom prst="rect">
            <a:avLst/>
          </a:prstGeom>
          <a:noFill/>
        </p:spPr>
      </p:pic>
      <p:pic>
        <p:nvPicPr>
          <p:cNvPr id="4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3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5059932"/>
            <a:ext cx="635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pPr fontAlgn="base"/>
            <a:r>
              <a:rPr lang="en-US" dirty="0" smtClean="0"/>
              <a:t>Choose from a family </a:t>
            </a:r>
            <a:r>
              <a:rPr lang="en-US" dirty="0" smtClean="0"/>
              <a:t>of lambdas with identical signatures at runtime</a:t>
            </a:r>
            <a:r>
              <a:rPr lang="en-US" dirty="0" smtClean="0"/>
              <a:t>.</a:t>
            </a:r>
            <a:r>
              <a:rPr lang="en-US" b="1" i="1" dirty="0" smtClean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uk-UA" dirty="0"/>
          </a:p>
        </p:txBody>
      </p:sp>
      <p:pic>
        <p:nvPicPr>
          <p:cNvPr id="2050" name="Picture 2" descr="D:\vitaliy\gof\Шпаргалка по шаблонам проектирования _ Хабрахабр_files\Фабричній метод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714488"/>
            <a:ext cx="8229600" cy="3250226"/>
          </a:xfrm>
          <a:prstGeom prst="rect">
            <a:avLst/>
          </a:prstGeom>
          <a:noFill/>
        </p:spPr>
      </p:pic>
      <p:pic>
        <p:nvPicPr>
          <p:cNvPr id="6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3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42910" y="5059932"/>
            <a:ext cx="635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A lambda that conforms to some interface and returns a new object</a:t>
            </a:r>
            <a:r>
              <a:rPr lang="en-US" b="1" i="1" dirty="0" smtClean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</a:t>
            </a:r>
            <a:endParaRPr lang="uk-UA" dirty="0"/>
          </a:p>
        </p:txBody>
      </p:sp>
      <p:pic>
        <p:nvPicPr>
          <p:cNvPr id="8194" name="Picture 2" descr="D:\vitaliy\gof\Шпаргалка по шаблонам проектирования _ Хабрахабр_files\Шаблонній метод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14488"/>
            <a:ext cx="8229600" cy="3484114"/>
          </a:xfrm>
          <a:prstGeom prst="rect">
            <a:avLst/>
          </a:prstGeom>
          <a:noFill/>
        </p:spPr>
      </p:pic>
      <p:pic>
        <p:nvPicPr>
          <p:cNvPr id="4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3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5059932"/>
            <a:ext cx="635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Replace the abstract method polymorphism with composition, passing lambdas into the constructor.</a:t>
            </a:r>
            <a:endParaRPr lang="en-US" b="1" i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2214</TotalTime>
  <Words>314</Words>
  <Application>Microsoft Office PowerPoint</Application>
  <PresentationFormat>Экран (4:3)</PresentationFormat>
  <Paragraphs>58</Paragraphs>
  <Slides>18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Начальная</vt:lpstr>
      <vt:lpstr>Design patterns in light of Java 8 &amp; Lambdas </vt:lpstr>
      <vt:lpstr>Chain of responsibility</vt:lpstr>
      <vt:lpstr>Command</vt:lpstr>
      <vt:lpstr>Decorator</vt:lpstr>
      <vt:lpstr>Interpreter</vt:lpstr>
      <vt:lpstr>Observer</vt:lpstr>
      <vt:lpstr>Strategy</vt:lpstr>
      <vt:lpstr>Factory method</vt:lpstr>
      <vt:lpstr>Template method</vt:lpstr>
      <vt:lpstr>Visitor</vt:lpstr>
      <vt:lpstr>Builder</vt:lpstr>
      <vt:lpstr>Adapter</vt:lpstr>
      <vt:lpstr>Proxy</vt:lpstr>
      <vt:lpstr>Iterator</vt:lpstr>
      <vt:lpstr>Singleton</vt:lpstr>
      <vt:lpstr>Resource management</vt:lpstr>
      <vt:lpstr>Links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Цепочка обязанностей (chain of responsibility)</dc:title>
  <dc:creator>ZVS</dc:creator>
  <cp:lastModifiedBy>ZVS</cp:lastModifiedBy>
  <cp:revision>78</cp:revision>
  <dcterms:created xsi:type="dcterms:W3CDTF">2016-05-27T18:25:10Z</dcterms:created>
  <dcterms:modified xsi:type="dcterms:W3CDTF">2016-05-29T18:59:45Z</dcterms:modified>
</cp:coreProperties>
</file>