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  <p:sldId id="264" r:id="rId10"/>
    <p:sldId id="265" r:id="rId11"/>
    <p:sldId id="282" r:id="rId12"/>
    <p:sldId id="279" r:id="rId13"/>
    <p:sldId id="280" r:id="rId14"/>
    <p:sldId id="281" r:id="rId15"/>
    <p:sldId id="283" r:id="rId16"/>
    <p:sldId id="276" r:id="rId17"/>
    <p:sldId id="266" r:id="rId18"/>
    <p:sldId id="277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71ED-3786-46F4-8416-85A2AA77E292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0D80-42E0-413C-9655-739D5164C9C0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90D80-42E0-413C-9655-739D5164C9C0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510EBA-A58D-4DBC-8C88-DEECA05D3E17}" type="datetimeFigureOut">
              <a:rPr lang="uk-UA" smtClean="0"/>
              <a:pPr/>
              <a:t>02.06.2016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6CB79-C5DE-4230-9561-F07C18D0ED8A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MT_OguDKg" TargetMode="External"/><Relationship Id="rId2" Type="http://schemas.openxmlformats.org/officeDocument/2006/relationships/hyperlink" Target="https://www.youtube.com/watch?v=hjmQWZTH2o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ahamlea.com/2014/07/lambda-design-patterns-java-8/" TargetMode="External"/><Relationship Id="rId5" Type="http://schemas.openxmlformats.org/officeDocument/2006/relationships/hyperlink" Target="http://shop.oreilly.com/product/0636920030713.do" TargetMode="External"/><Relationship Id="rId4" Type="http://schemas.openxmlformats.org/officeDocument/2006/relationships/hyperlink" Target="http://radar.oreilly.com/2014/12/using-the-command-pattern-with-lambda-expression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patterns in light of Java 8 &amp; Lambdas 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Vitalii</a:t>
            </a:r>
            <a:r>
              <a:rPr lang="en-US" dirty="0" smtClean="0"/>
              <a:t> </a:t>
            </a:r>
            <a:r>
              <a:rPr lang="en-US" dirty="0" err="1" smtClean="0"/>
              <a:t>Zelinskyi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uk-UA" dirty="0"/>
          </a:p>
        </p:txBody>
      </p:sp>
      <p:pic>
        <p:nvPicPr>
          <p:cNvPr id="9218" name="Picture 2" descr="D:\vitaliy\gof\Шпаргалка по шаблонам проектирования _ Хабрахабр_files\Посети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7298"/>
            <a:ext cx="8229600" cy="3675025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map of lambdas for Visitors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uk-UA" dirty="0"/>
          </a:p>
        </p:txBody>
      </p:sp>
      <p:pic>
        <p:nvPicPr>
          <p:cNvPr id="1026" name="Picture 2" descr="D:\vitaliy\gof\Шпаргалка по шаблонам проектирования _ Хабрахабр_files\Строи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00174"/>
            <a:ext cx="8229600" cy="3438243"/>
          </a:xfrm>
          <a:prstGeom prst="rect">
            <a:avLst/>
          </a:prstGeom>
          <a:noFill/>
        </p:spPr>
      </p:pic>
      <p:pic>
        <p:nvPicPr>
          <p:cNvPr id="1029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Delegate building into function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uk-UA" dirty="0"/>
          </a:p>
        </p:txBody>
      </p:sp>
      <p:pic>
        <p:nvPicPr>
          <p:cNvPr id="3074" name="Picture 2" descr="D:\vitaliy\gof\Шпаргалка по шаблонам проектирования _ Хабрахабр_files\Адапте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700"/>
            <a:ext cx="8229600" cy="3562688"/>
          </a:xfrm>
          <a:prstGeom prst="rect">
            <a:avLst/>
          </a:prstGeom>
          <a:noFill/>
        </p:spPr>
      </p:pic>
      <p:pic>
        <p:nvPicPr>
          <p:cNvPr id="5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calls a function with a different signature on some other object.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uk-UA" dirty="0"/>
          </a:p>
        </p:txBody>
      </p:sp>
      <p:pic>
        <p:nvPicPr>
          <p:cNvPr id="4098" name="Picture 2" descr="D:\vitaliy\gof\Шпаргалка по шаблонам проектирования _ Хабрахабр_files\Прокси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7298"/>
            <a:ext cx="8229600" cy="3600006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Don’t create proxy manually, use framework capabilities (AOP)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uk-UA" dirty="0"/>
          </a:p>
        </p:txBody>
      </p:sp>
      <p:pic>
        <p:nvPicPr>
          <p:cNvPr id="5122" name="Picture 2" descr="D:\vitaliy\gof\Шпаргалка по шаблонам проектирования _ Хабрахабр_files\Итер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8356"/>
            <a:ext cx="8229600" cy="3484114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Stream </a:t>
            </a:r>
            <a:r>
              <a:rPr lang="en-US" dirty="0" err="1" smtClean="0"/>
              <a:t>Api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uk-UA" dirty="0"/>
          </a:p>
        </p:txBody>
      </p:sp>
      <p:pic>
        <p:nvPicPr>
          <p:cNvPr id="6146" name="Picture 2" descr="D:\vitaliy\gof\Шпаргалка по шаблонам проектирования _ Хабрахабр_files\Одиночк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8802"/>
            <a:ext cx="8229600" cy="2587872"/>
          </a:xfrm>
          <a:prstGeom prst="rect">
            <a:avLst/>
          </a:prstGeom>
          <a:noFill/>
        </p:spPr>
      </p:pic>
      <p:pic>
        <p:nvPicPr>
          <p:cNvPr id="4099" name="Picture 3" descr="D:\vitaliy\gof\deprec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622314"/>
            <a:ext cx="3071834" cy="11642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14351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container </a:t>
            </a:r>
            <a:r>
              <a:rPr lang="en-US" dirty="0" err="1" smtClean="0"/>
              <a:t>Api</a:t>
            </a:r>
            <a:r>
              <a:rPr lang="en-US" dirty="0" smtClean="0"/>
              <a:t> (Spring, JEE, etc). </a:t>
            </a:r>
            <a:r>
              <a:rPr lang="en-US" dirty="0" err="1" smtClean="0"/>
              <a:t>Refactor</a:t>
            </a:r>
            <a:r>
              <a:rPr lang="en-US" dirty="0" smtClean="0"/>
              <a:t> existing singletons 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7 ARM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Around method pattern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try is not mandatory, easy to forget</a:t>
            </a:r>
          </a:p>
          <a:p>
            <a:r>
              <a:rPr lang="en-US" dirty="0" err="1" smtClean="0"/>
              <a:t>AutoClosable</a:t>
            </a:r>
            <a:r>
              <a:rPr lang="en-US" dirty="0" smtClean="0"/>
              <a:t> interface – doesn’t  insist  on executing close method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private constructor – can’t get  resource and never close it.</a:t>
            </a:r>
          </a:p>
          <a:p>
            <a:endParaRPr lang="uk-UA" dirty="0"/>
          </a:p>
        </p:txBody>
      </p:sp>
      <p:pic>
        <p:nvPicPr>
          <p:cNvPr id="7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2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hlinkClick r:id="rId2"/>
              </a:rPr>
              <a:t>https://www.youtube.com/watch?v=hjmQWZTH2oQ</a:t>
            </a:r>
            <a:endParaRPr lang="en-US" sz="2700" dirty="0" smtClean="0"/>
          </a:p>
          <a:p>
            <a:r>
              <a:rPr lang="en-US" sz="2700" dirty="0" smtClean="0">
                <a:hlinkClick r:id="rId3"/>
              </a:rPr>
              <a:t>https://</a:t>
            </a:r>
            <a:r>
              <a:rPr lang="en-US" sz="2700" dirty="0" smtClean="0">
                <a:hlinkClick r:id="rId3"/>
              </a:rPr>
              <a:t>www.youtube.com/watch?v=e4MT_OguDKg</a:t>
            </a:r>
            <a:r>
              <a:rPr lang="uk-UA" sz="2700" dirty="0" smtClean="0"/>
              <a:t> </a:t>
            </a:r>
            <a:endParaRPr lang="en-US" sz="2700" dirty="0" smtClean="0"/>
          </a:p>
          <a:p>
            <a:r>
              <a:rPr lang="en-US" sz="2700" dirty="0" smtClean="0">
                <a:hlinkClick r:id="rId4"/>
              </a:rPr>
              <a:t>http://radar.oreilly.com/2014/12/using-the-command-pattern-with-lambda-expressions.html</a:t>
            </a:r>
            <a:endParaRPr lang="en-US" sz="2700" dirty="0" smtClean="0"/>
          </a:p>
          <a:p>
            <a:r>
              <a:rPr lang="en-US" sz="2700" dirty="0" smtClean="0">
                <a:hlinkClick r:id="rId5"/>
              </a:rPr>
              <a:t>http://shop.oreilly.com/product/0636920030713.do</a:t>
            </a:r>
            <a:endParaRPr lang="en-US" sz="2700" dirty="0" smtClean="0"/>
          </a:p>
          <a:p>
            <a:r>
              <a:rPr lang="en-US" sz="2700" dirty="0" smtClean="0">
                <a:hlinkClick r:id="rId6"/>
              </a:rPr>
              <a:t>http://www.grahamlea.com/2014/07/lambda-design-patterns-java-8</a:t>
            </a:r>
            <a:r>
              <a:rPr lang="en-US" sz="2700" dirty="0" smtClean="0">
                <a:hlinkClick r:id="rId6"/>
              </a:rPr>
              <a:t>/</a:t>
            </a:r>
            <a:r>
              <a:rPr lang="uk-UA" sz="2700" dirty="0" smtClean="0"/>
              <a:t> </a:t>
            </a:r>
            <a:endParaRPr lang="en-US" sz="2700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/>
          <a:lstStyle/>
          <a:p>
            <a:r>
              <a:rPr lang="en-US" sz="5000" dirty="0" smtClean="0"/>
              <a:t>Questions</a:t>
            </a:r>
            <a:endParaRPr lang="uk-UA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</a:t>
            </a:r>
            <a:endParaRPr lang="uk-UA" dirty="0"/>
          </a:p>
        </p:txBody>
      </p:sp>
      <p:pic>
        <p:nvPicPr>
          <p:cNvPr id="1026" name="Picture 2" descr="D:\vitaliy\gof\Шпаргалка по шаблонам проектирования _ Хабрахабр_files\цепочк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2984"/>
            <a:ext cx="8229600" cy="3459015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 </a:t>
            </a:r>
          </a:p>
          <a:p>
            <a:r>
              <a:rPr lang="en-US" dirty="0" smtClean="0"/>
              <a:t>A lambda that may or may not delegate to another lambda, which may or may not delegate to another lambda, ad infinitum.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uk-UA" dirty="0"/>
          </a:p>
        </p:txBody>
      </p:sp>
      <p:pic>
        <p:nvPicPr>
          <p:cNvPr id="2050" name="Picture 2" descr="D:\vitaliy\gof\Шпаргалка по шаблонам проектирования _ Хабрахабр_files\Команда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57298"/>
            <a:ext cx="8229600" cy="3484114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4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Otherwise known as: a lambda!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uk-UA" dirty="0"/>
          </a:p>
        </p:txBody>
      </p:sp>
      <p:pic>
        <p:nvPicPr>
          <p:cNvPr id="3074" name="Picture 2" descr="D:\vitaliy\gof\Шпаргалка по шаблонам проектирования _ Хабрахабр_files\Декор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410907"/>
          </a:xfrm>
          <a:prstGeom prst="rect">
            <a:avLst/>
          </a:prstGeom>
          <a:noFill/>
        </p:spPr>
      </p:pic>
      <p:pic>
        <p:nvPicPr>
          <p:cNvPr id="5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5059932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calls another lambda with the same signature but changes the arguments on the way in, or the result on the way out, or performs some extra action.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uk-UA" dirty="0"/>
          </a:p>
        </p:txBody>
      </p:sp>
      <p:pic>
        <p:nvPicPr>
          <p:cNvPr id="4098" name="Picture 2" descr="D:\vitaliy\gof\Шпаргалка по шаблонам проектирования _ Хабрахабр_files\Интерпритпатор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482017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202808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Use map of lambdas 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uk-UA" dirty="0"/>
          </a:p>
        </p:txBody>
      </p:sp>
      <p:pic>
        <p:nvPicPr>
          <p:cNvPr id="6146" name="Picture 2" descr="D:\vitaliy\gof\Шпаргалка по шаблонам проектирования _ Хабрахабр_files\Наблюдатель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488"/>
            <a:ext cx="8229600" cy="3499471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Give some other object a lambda to call when something happens in the future.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uk-UA" dirty="0"/>
          </a:p>
        </p:txBody>
      </p:sp>
      <p:pic>
        <p:nvPicPr>
          <p:cNvPr id="7170" name="Picture 2" descr="D:\vitaliy\gof\Шпаргалка по шаблонам проектирования _ Хабрахабр_files\Стратегия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71612"/>
            <a:ext cx="8229600" cy="3554797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pPr fontAlgn="base"/>
            <a:r>
              <a:rPr lang="en-US" dirty="0" smtClean="0"/>
              <a:t>Choose from a family of lambdas with identical signatures at runtime.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uk-UA" dirty="0"/>
          </a:p>
        </p:txBody>
      </p:sp>
      <p:pic>
        <p:nvPicPr>
          <p:cNvPr id="2050" name="Picture 2" descr="D:\vitaliy\gof\Шпаргалка по шаблонам проектирования _ Хабрахабр_files\Фабричній метод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8229600" cy="3250226"/>
          </a:xfrm>
          <a:prstGeom prst="rect">
            <a:avLst/>
          </a:prstGeom>
          <a:noFill/>
        </p:spPr>
      </p:pic>
      <p:pic>
        <p:nvPicPr>
          <p:cNvPr id="6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A lambda that conforms to some interface and returns a new object</a:t>
            </a:r>
            <a:r>
              <a:rPr lang="en-US" b="1" i="1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uk-UA" dirty="0"/>
          </a:p>
        </p:txBody>
      </p:sp>
      <p:pic>
        <p:nvPicPr>
          <p:cNvPr id="8194" name="Picture 2" descr="D:\vitaliy\gof\Шпаргалка по шаблонам проектирования _ Хабрахабр_files\Шаблонній метод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488"/>
            <a:ext cx="8229600" cy="3484114"/>
          </a:xfrm>
          <a:prstGeom prst="rect">
            <a:avLst/>
          </a:prstGeom>
          <a:noFill/>
        </p:spPr>
      </p:pic>
      <p:pic>
        <p:nvPicPr>
          <p:cNvPr id="4" name="Picture 5" descr="D:\vitaliy\gof\updated-stamp_gg68098777.jpg"/>
          <p:cNvPicPr>
            <a:picLocks noChangeAspect="1" noChangeArrowheads="1"/>
          </p:cNvPicPr>
          <p:nvPr/>
        </p:nvPicPr>
        <p:blipFill>
          <a:blip r:embed="rId3" cstate="print"/>
          <a:srcRect r="714" b="9459"/>
          <a:stretch>
            <a:fillRect/>
          </a:stretch>
        </p:blipFill>
        <p:spPr bwMode="auto">
          <a:xfrm>
            <a:off x="7358082" y="5143512"/>
            <a:ext cx="1738313" cy="16757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5059932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Java 8 style:</a:t>
            </a:r>
          </a:p>
          <a:p>
            <a:r>
              <a:rPr lang="en-US" dirty="0" smtClean="0"/>
              <a:t>Replace the abstract method polymorphism with composition, passing lambdas into the constructor.</a:t>
            </a:r>
            <a:endParaRPr lang="en-US" b="1" i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2226</TotalTime>
  <Words>314</Words>
  <Application>Microsoft Office PowerPoint</Application>
  <PresentationFormat>Экран (4:3)</PresentationFormat>
  <Paragraphs>58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Design patterns in light of Java 8 &amp; Lambdas </vt:lpstr>
      <vt:lpstr>Chain of responsibility</vt:lpstr>
      <vt:lpstr>Command</vt:lpstr>
      <vt:lpstr>Decorator</vt:lpstr>
      <vt:lpstr>Interpreter</vt:lpstr>
      <vt:lpstr>Observer</vt:lpstr>
      <vt:lpstr>Strategy</vt:lpstr>
      <vt:lpstr>Factory method</vt:lpstr>
      <vt:lpstr>Template method</vt:lpstr>
      <vt:lpstr>Visitor</vt:lpstr>
      <vt:lpstr>Builder</vt:lpstr>
      <vt:lpstr>Adapter</vt:lpstr>
      <vt:lpstr>Proxy</vt:lpstr>
      <vt:lpstr>Iterator</vt:lpstr>
      <vt:lpstr>Singleton</vt:lpstr>
      <vt:lpstr>Resource management</vt:lpstr>
      <vt:lpstr>Links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Цепочка обязанностей (chain of responsibility)</dc:title>
  <dc:creator>ZVS</dc:creator>
  <cp:lastModifiedBy>ZVS</cp:lastModifiedBy>
  <cp:revision>80</cp:revision>
  <dcterms:created xsi:type="dcterms:W3CDTF">2016-05-27T18:25:10Z</dcterms:created>
  <dcterms:modified xsi:type="dcterms:W3CDTF">2016-06-02T19:41:27Z</dcterms:modified>
</cp:coreProperties>
</file>