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2" r:id="rId4"/>
    <p:sldId id="266" r:id="rId5"/>
    <p:sldId id="264" r:id="rId6"/>
    <p:sldId id="265" r:id="rId7"/>
    <p:sldId id="270" r:id="rId8"/>
    <p:sldId id="267" r:id="rId9"/>
    <p:sldId id="268" r:id="rId10"/>
    <p:sldId id="272" r:id="rId11"/>
    <p:sldId id="273" r:id="rId12"/>
    <p:sldId id="274" r:id="rId13"/>
    <p:sldId id="269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9451F6-166F-4D70-A3D0-D85103D3142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761F97-AB88-40DB-8781-7CA68FF1413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7406640" cy="215470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Navigator 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40664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Mobilna</a:t>
            </a:r>
            <a:r>
              <a:rPr lang="en-US" dirty="0" smtClean="0"/>
              <a:t> Web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sr-Latn-RS" dirty="0" smtClean="0"/>
              <a:t> </a:t>
            </a:r>
            <a:r>
              <a:rPr lang="sr-Latn-RS" dirty="0" smtClean="0"/>
              <a:t>vodič kroz</a:t>
            </a:r>
            <a:r>
              <a:rPr lang="en-US" dirty="0" smtClean="0"/>
              <a:t> </a:t>
            </a:r>
            <a:r>
              <a:rPr lang="en-US" dirty="0" err="1" smtClean="0"/>
              <a:t>saobracaj</a:t>
            </a:r>
            <a:r>
              <a:rPr lang="pl-PL" dirty="0" smtClean="0"/>
              <a:t> </a:t>
            </a:r>
            <a:r>
              <a:rPr lang="pl-PL" dirty="0" smtClean="0"/>
              <a:t>(zastoji, nezgode, udesi, pomoć na putu) </a:t>
            </a:r>
            <a:endParaRPr lang="en-U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pPr algn="r"/>
            <a:r>
              <a:rPr lang="sr-Latn-RS" dirty="0" smtClean="0"/>
              <a:t>Željko Laković 14349</a:t>
            </a:r>
          </a:p>
          <a:p>
            <a:pPr algn="r"/>
            <a:r>
              <a:rPr lang="sr-Latn-RS" dirty="0" smtClean="0"/>
              <a:t>Jelena Ljubenović 14357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novih objekata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r-Latn-RS" dirty="0" smtClean="0"/>
              <a:t>Mogućnost dodavanja</a:t>
            </a:r>
          </a:p>
          <a:p>
            <a:pPr>
              <a:buNone/>
            </a:pPr>
            <a:r>
              <a:rPr lang="sr-Latn-RS" dirty="0" smtClean="0"/>
              <a:t>objekata :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a poziji gde se nalazimo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a ručno unešenoj lokaciji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likom na mapu</a:t>
            </a:r>
          </a:p>
        </p:txBody>
      </p:sp>
      <p:pic>
        <p:nvPicPr>
          <p:cNvPr id="6" name="Content Placeholder 5" descr="Dodaj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38800" y="1524000"/>
            <a:ext cx="2623542" cy="4664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381000"/>
            <a:ext cx="69342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r-Latn-RS" dirty="0" smtClean="0"/>
              <a:t>Prilikom dodavanja moguće je  izabrati tip dogadjaja, poziciju kao i opis dogadjaja.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Dodaj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574800"/>
            <a:ext cx="2971800" cy="5283200"/>
          </a:xfrm>
        </p:spPr>
      </p:pic>
      <p:pic>
        <p:nvPicPr>
          <p:cNvPr id="7" name="Picture 6" descr="dodajNo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524000"/>
            <a:ext cx="2876550" cy="5113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Evidentiranje dogadjaja od interesa</a:t>
            </a:r>
            <a:endParaRPr lang="en-US" dirty="0"/>
          </a:p>
        </p:txBody>
      </p:sp>
      <p:pic>
        <p:nvPicPr>
          <p:cNvPr id="4" name="Content Placeholder 3" descr="list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2614613" cy="4648200"/>
          </a:xfrm>
        </p:spPr>
      </p:pic>
      <p:pic>
        <p:nvPicPr>
          <p:cNvPr id="5" name="Picture 4" descr="li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1447800"/>
            <a:ext cx="2590800" cy="46058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7406640" cy="917682"/>
          </a:xfrm>
        </p:spPr>
        <p:txBody>
          <a:bodyPr/>
          <a:lstStyle/>
          <a:p>
            <a:r>
              <a:rPr lang="sr-Latn-RS" dirty="0" smtClean="0"/>
              <a:t>Asinhrono obaveštavanje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32560" y="1524000"/>
            <a:ext cx="7406640" cy="4495800"/>
          </a:xfrm>
        </p:spPr>
        <p:txBody>
          <a:bodyPr>
            <a:normAutofit/>
          </a:bodyPr>
          <a:lstStyle/>
          <a:p>
            <a:r>
              <a:rPr lang="sr-Latn-RS" dirty="0" smtClean="0"/>
              <a:t>Korisnici se asinhrono obavestavaju ukoliko se u njihovoj blizini desio dogadjaj od interesa.  </a:t>
            </a:r>
          </a:p>
          <a:p>
            <a:r>
              <a:rPr lang="sr-Latn-RS" dirty="0" smtClean="0"/>
              <a:t>Cordovin plugin omogucava da korisnik bude i zvukom obavesten kada se novi dogadjaj pojavi u njegovoj blizini čime se ujedno vrši i njegovo evidentiranje.</a:t>
            </a:r>
            <a:endParaRPr lang="sr-Latn-RS" dirty="0" smtClean="0"/>
          </a:p>
          <a:p>
            <a:r>
              <a:rPr lang="sr-Latn-RS" dirty="0" smtClean="0"/>
              <a:t>Postoji i </a:t>
            </a:r>
            <a:r>
              <a:rPr lang="sr-Latn-RS" dirty="0" smtClean="0"/>
              <a:t>opcija da se korisnici periodično obaveštavaju </a:t>
            </a:r>
            <a:r>
              <a:rPr lang="sr-Latn-RS" dirty="0" smtClean="0"/>
              <a:t>o nastalim promenama na svakih 30 </a:t>
            </a:r>
            <a:r>
              <a:rPr lang="sr-Latn-RS" dirty="0" smtClean="0"/>
              <a:t>sekundi.</a:t>
            </a:r>
            <a:endParaRPr lang="sr-Latn-RS" dirty="0" smtClean="0"/>
          </a:p>
          <a:p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sr-Latn-RS" dirty="0" smtClean="0"/>
              <a:t>Cordova plugin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066800"/>
            <a:ext cx="3657600" cy="4663440"/>
          </a:xfrm>
        </p:spPr>
        <p:txBody>
          <a:bodyPr/>
          <a:lstStyle/>
          <a:p>
            <a:r>
              <a:rPr lang="en-US" dirty="0" err="1" smtClean="0"/>
              <a:t>cordova</a:t>
            </a:r>
            <a:r>
              <a:rPr lang="en-US" dirty="0" smtClean="0"/>
              <a:t>-</a:t>
            </a:r>
            <a:r>
              <a:rPr lang="en-US" dirty="0" err="1" smtClean="0"/>
              <a:t>plugin</a:t>
            </a:r>
            <a:r>
              <a:rPr lang="en-US" dirty="0" smtClean="0"/>
              <a:t>-dialogs</a:t>
            </a:r>
            <a:r>
              <a:rPr lang="sr-Latn-RS" dirty="0" smtClean="0"/>
              <a:t> (prilikom dodavanja novog dogadjaja)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219200"/>
            <a:ext cx="3962400" cy="4663440"/>
          </a:xfrm>
        </p:spPr>
        <p:txBody>
          <a:bodyPr/>
          <a:lstStyle/>
          <a:p>
            <a:r>
              <a:rPr lang="en-US" dirty="0" err="1" smtClean="0"/>
              <a:t>cordova</a:t>
            </a:r>
            <a:r>
              <a:rPr lang="en-US" dirty="0" smtClean="0"/>
              <a:t>-</a:t>
            </a:r>
            <a:r>
              <a:rPr lang="en-US" dirty="0" err="1" smtClean="0"/>
              <a:t>plugin</a:t>
            </a:r>
            <a:r>
              <a:rPr lang="en-US" dirty="0" smtClean="0"/>
              <a:t>-x-toast</a:t>
            </a:r>
            <a:r>
              <a:rPr lang="sr-Latn-RS" dirty="0" smtClean="0"/>
              <a:t> </a:t>
            </a:r>
            <a:endParaRPr lang="en-US" dirty="0" smtClean="0"/>
          </a:p>
          <a:p>
            <a:r>
              <a:rPr lang="en-US" dirty="0" smtClean="0"/>
              <a:t>Z</a:t>
            </a:r>
            <a:r>
              <a:rPr lang="sr-Latn-RS" dirty="0" smtClean="0"/>
              <a:t>vucni efekat- dodat dogadjaj</a:t>
            </a:r>
            <a:endParaRPr lang="en-US" dirty="0"/>
          </a:p>
        </p:txBody>
      </p:sp>
      <p:pic>
        <p:nvPicPr>
          <p:cNvPr id="5" name="Picture 4" descr="plug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895600"/>
            <a:ext cx="2105025" cy="3742267"/>
          </a:xfrm>
          <a:prstGeom prst="rect">
            <a:avLst/>
          </a:prstGeom>
        </p:spPr>
      </p:pic>
      <p:pic>
        <p:nvPicPr>
          <p:cNvPr id="6" name="Picture 5" descr="plugi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2819400"/>
            <a:ext cx="2057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6000" dirty="0" smtClean="0"/>
              <a:t>Hvala na pažnji </a:t>
            </a:r>
            <a:r>
              <a:rPr lang="sr-Latn-RS" dirty="0" smtClean="0"/>
              <a:t>.</a:t>
            </a:r>
            <a:endParaRPr lang="en-US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981200"/>
            <a:ext cx="4572000" cy="3924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+mj-lt"/>
              </a:rPr>
              <a:t>Hibridna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mobilna</a:t>
            </a:r>
            <a:r>
              <a:rPr lang="en-US" dirty="0" smtClean="0">
                <a:latin typeface="+mj-lt"/>
              </a:rPr>
              <a:t> (Web) </a:t>
            </a:r>
            <a:r>
              <a:rPr lang="en-US" dirty="0" err="1" smtClean="0">
                <a:latin typeface="+mj-lt"/>
              </a:rPr>
              <a:t>aplikacija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sastoji</a:t>
            </a:r>
            <a:r>
              <a:rPr lang="en-US" dirty="0" smtClean="0">
                <a:latin typeface="+mj-lt"/>
              </a:rPr>
              <a:t> se </a:t>
            </a:r>
            <a:r>
              <a:rPr lang="en-US" dirty="0" err="1" smtClean="0">
                <a:latin typeface="+mj-lt"/>
              </a:rPr>
              <a:t>iz</a:t>
            </a:r>
            <a:r>
              <a:rPr lang="en-US" dirty="0" smtClean="0">
                <a:latin typeface="+mj-lt"/>
              </a:rPr>
              <a:t> 2 </a:t>
            </a:r>
            <a:r>
              <a:rPr lang="en-US" dirty="0" err="1" smtClean="0">
                <a:latin typeface="+mj-lt"/>
              </a:rPr>
              <a:t>dela</a:t>
            </a:r>
            <a:r>
              <a:rPr lang="en-US" dirty="0" smtClean="0">
                <a:latin typeface="+mj-lt"/>
              </a:rPr>
              <a:t>:</a:t>
            </a:r>
          </a:p>
          <a:p>
            <a:pPr lvl="1"/>
            <a:r>
              <a:rPr lang="en-US" dirty="0" err="1" smtClean="0">
                <a:latin typeface="+mj-lt"/>
              </a:rPr>
              <a:t>Klijentskog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dela</a:t>
            </a:r>
            <a:r>
              <a:rPr lang="en-US" dirty="0" smtClean="0">
                <a:latin typeface="+mj-lt"/>
              </a:rPr>
              <a:t>( HTML5/CSS3/JavaScript I Cordova)</a:t>
            </a:r>
          </a:p>
          <a:p>
            <a:pPr lvl="1"/>
            <a:r>
              <a:rPr lang="en-US" dirty="0" err="1" smtClean="0">
                <a:latin typeface="+mj-lt"/>
              </a:rPr>
              <a:t>Serverskog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dela</a:t>
            </a:r>
            <a:r>
              <a:rPr lang="en-US" dirty="0" smtClean="0">
                <a:latin typeface="+mj-lt"/>
              </a:rPr>
              <a:t> (Node.js, Socket.io)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Zahtevane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funkcionalnosti</a:t>
            </a:r>
            <a:r>
              <a:rPr lang="en-US" dirty="0" smtClean="0">
                <a:latin typeface="+mj-lt"/>
              </a:rPr>
              <a:t>:</a:t>
            </a:r>
          </a:p>
          <a:p>
            <a:pPr lvl="1"/>
            <a:r>
              <a:rPr lang="en-US" dirty="0" err="1" smtClean="0">
                <a:latin typeface="+mj-lt"/>
              </a:rPr>
              <a:t>Geolociranje</a:t>
            </a:r>
            <a:r>
              <a:rPr lang="en-US" dirty="0" smtClean="0">
                <a:latin typeface="+mj-lt"/>
              </a:rPr>
              <a:t> I </a:t>
            </a:r>
            <a:r>
              <a:rPr lang="en-US" dirty="0" err="1" smtClean="0">
                <a:latin typeface="+mj-lt"/>
              </a:rPr>
              <a:t>mape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LocalStorage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sessionStorage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r>
              <a:rPr lang="en-US" dirty="0" err="1" smtClean="0">
                <a:latin typeface="+mj-lt"/>
              </a:rPr>
              <a:t>Nove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kontrole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za</a:t>
            </a:r>
            <a:r>
              <a:rPr lang="en-US" dirty="0" smtClean="0">
                <a:latin typeface="+mj-lt"/>
              </a:rPr>
              <a:t> Input fields: date, time, email, </a:t>
            </a:r>
            <a:r>
              <a:rPr lang="en-US" dirty="0" err="1" smtClean="0">
                <a:latin typeface="+mj-lt"/>
              </a:rPr>
              <a:t>url</a:t>
            </a:r>
            <a:r>
              <a:rPr lang="en-US" dirty="0" smtClean="0">
                <a:latin typeface="+mj-lt"/>
              </a:rPr>
              <a:t>,…</a:t>
            </a:r>
          </a:p>
          <a:p>
            <a:pPr lvl="1"/>
            <a:r>
              <a:rPr lang="en-US" dirty="0" smtClean="0">
                <a:latin typeface="+mj-lt"/>
              </a:rPr>
              <a:t>Canvas I </a:t>
            </a:r>
            <a:r>
              <a:rPr lang="en-US" dirty="0" err="1" smtClean="0">
                <a:latin typeface="+mj-lt"/>
              </a:rPr>
              <a:t>iscrtavanje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njemu</a:t>
            </a:r>
            <a:r>
              <a:rPr lang="en-US" dirty="0" smtClean="0">
                <a:latin typeface="+mj-lt"/>
              </a:rPr>
              <a:t>: logo.</a:t>
            </a:r>
          </a:p>
          <a:p>
            <a:pPr lvl="1"/>
            <a:r>
              <a:rPr lang="en-US" dirty="0" smtClean="0"/>
              <a:t>Web socket-e</a:t>
            </a:r>
          </a:p>
          <a:p>
            <a:pPr lvl="1"/>
            <a:r>
              <a:rPr lang="en-US" dirty="0" smtClean="0">
                <a:latin typeface="+mj-lt"/>
              </a:rPr>
              <a:t>Cordova plug-in </a:t>
            </a:r>
            <a:r>
              <a:rPr lang="en-US" dirty="0" err="1" smtClean="0">
                <a:latin typeface="+mj-lt"/>
              </a:rPr>
              <a:t>za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notifikacije</a:t>
            </a:r>
            <a:r>
              <a:rPr lang="en-US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Socket.io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4876800"/>
          </a:xfrm>
        </p:spPr>
        <p:txBody>
          <a:bodyPr/>
          <a:lstStyle/>
          <a:p>
            <a:r>
              <a:rPr lang="sr-Latn-RS" dirty="0" smtClean="0"/>
              <a:t>Soketi su korišćeni za komunikaciju izmedju klijenta i servera, pri čemu jedan šalje podatke preko odgovarajućeg komunikacionog kanala, a drugi osluškuje taj isti kanal, prihvata pristigle podatke, obradjuje ih i nakon toga izvestava da li je citav proces uspešno obavljen.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MongoDB je iskorišćen za dugotrajno skladištenje podataka koji se čuvaju kao JSON dokumenti.</a:t>
            </a:r>
          </a:p>
          <a:p>
            <a:r>
              <a:rPr lang="en-US" dirty="0" smtClean="0"/>
              <a:t> </a:t>
            </a:r>
            <a:r>
              <a:rPr lang="en-US" dirty="0" smtClean="0"/>
              <a:t>2D </a:t>
            </a:r>
            <a:r>
              <a:rPr lang="en-US" dirty="0" err="1" smtClean="0"/>
              <a:t>geosphere</a:t>
            </a:r>
            <a:r>
              <a:rPr lang="sr-Latn-RS" dirty="0" smtClean="0"/>
              <a:t> </a:t>
            </a:r>
            <a:r>
              <a:rPr lang="sr-Latn-RS" dirty="0" smtClean="0"/>
              <a:t>– podrška za pribavljanje objekata koji se nalaze unutar odredjenog radijusa, ali je zato objekte neophodno cuvati u GeoJSON formatu.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desavanj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524000"/>
            <a:ext cx="2428875" cy="431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7406640" cy="765282"/>
          </a:xfrm>
        </p:spPr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dodatna</a:t>
            </a:r>
            <a:r>
              <a:rPr lang="en-US" dirty="0" smtClean="0"/>
              <a:t> </a:t>
            </a:r>
            <a:r>
              <a:rPr lang="en-US" dirty="0" err="1" smtClean="0"/>
              <a:t>podesavanja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2362200" cy="2971800"/>
          </a:xfrm>
        </p:spPr>
        <p:txBody>
          <a:bodyPr>
            <a:normAutofit fontScale="62500" lnSpcReduction="20000"/>
          </a:bodyPr>
          <a:lstStyle/>
          <a:p>
            <a:r>
              <a:rPr lang="sr-Latn-RS" sz="3400" dirty="0" smtClean="0"/>
              <a:t>SessionStorage za čuvanje podataka kao što su :</a:t>
            </a:r>
            <a:endParaRPr lang="en-US" sz="3400" dirty="0" smtClean="0"/>
          </a:p>
          <a:p>
            <a:pPr lvl="1" algn="l">
              <a:buFont typeface="Arial" pitchFamily="34" charset="0"/>
              <a:buChar char="•"/>
            </a:pPr>
            <a:r>
              <a:rPr lang="sr-Latn-RS" dirty="0" smtClean="0"/>
              <a:t>Adresa servera</a:t>
            </a:r>
          </a:p>
          <a:p>
            <a:pPr lvl="1" algn="l">
              <a:buFont typeface="Arial" pitchFamily="34" charset="0"/>
              <a:buChar char="•"/>
            </a:pPr>
            <a:r>
              <a:rPr lang="sr-Latn-RS" dirty="0" smtClean="0"/>
              <a:t>Port </a:t>
            </a:r>
          </a:p>
          <a:p>
            <a:pPr lvl="1" algn="l">
              <a:buFont typeface="Arial" pitchFamily="34" charset="0"/>
              <a:buChar char="•"/>
            </a:pPr>
            <a:r>
              <a:rPr lang="sr-Latn-RS" dirty="0" smtClean="0"/>
              <a:t>Dogadjaji od interesa</a:t>
            </a:r>
          </a:p>
          <a:p>
            <a:pPr lvl="1" algn="l">
              <a:buFont typeface="Arial" pitchFamily="34" charset="0"/>
              <a:buChar char="•"/>
            </a:pPr>
            <a:r>
              <a:rPr lang="sr-Latn-RS" dirty="0" smtClean="0"/>
              <a:t>E-mail korisnika</a:t>
            </a:r>
          </a:p>
          <a:p>
            <a:pPr lvl="1" algn="l">
              <a:buFont typeface="Arial" pitchFamily="34" charset="0"/>
              <a:buChar char="•"/>
            </a:pPr>
            <a:r>
              <a:rPr lang="sr-Latn-RS" dirty="0" smtClean="0"/>
              <a:t>Flegovi</a:t>
            </a:r>
          </a:p>
          <a:p>
            <a:pPr lvl="1" algn="l">
              <a:buFont typeface="Arial" pitchFamily="34" charset="0"/>
              <a:buChar char="•"/>
            </a:pPr>
            <a:endParaRPr lang="sr-Latn-RS" dirty="0" smtClean="0"/>
          </a:p>
          <a:p>
            <a:endParaRPr lang="en-US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3733800" y="1524000"/>
            <a:ext cx="248275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406640" cy="917682"/>
          </a:xfrm>
        </p:spPr>
        <p:txBody>
          <a:bodyPr/>
          <a:lstStyle/>
          <a:p>
            <a:r>
              <a:rPr lang="en-US" dirty="0" err="1" smtClean="0"/>
              <a:t>Registracija</a:t>
            </a:r>
            <a:r>
              <a:rPr lang="en-US" dirty="0" smtClean="0"/>
              <a:t> – input </a:t>
            </a:r>
            <a:r>
              <a:rPr lang="en-US" dirty="0" err="1" smtClean="0"/>
              <a:t>kontrole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7406640" cy="1752600"/>
          </a:xfrm>
        </p:spPr>
        <p:txBody>
          <a:bodyPr/>
          <a:lstStyle/>
          <a:p>
            <a:r>
              <a:rPr lang="sr-Latn-RS" dirty="0" smtClean="0"/>
              <a:t>Koriscenjem Input field-a za email, telefon otvorice se tastatura koja je pogodna za unosenje ogovarajućeg tipa podatka.</a:t>
            </a:r>
            <a:endParaRPr lang="en-US" dirty="0"/>
          </a:p>
        </p:txBody>
      </p:sp>
      <p:pic>
        <p:nvPicPr>
          <p:cNvPr id="4" name="Content Placeholder 3" descr="registracija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219200" y="2362200"/>
            <a:ext cx="2362200" cy="4343213"/>
          </a:xfrm>
        </p:spPr>
      </p:pic>
      <p:pic>
        <p:nvPicPr>
          <p:cNvPr id="5" name="Picture 4" descr="tastatu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286000"/>
            <a:ext cx="2133600" cy="4343401"/>
          </a:xfrm>
          <a:prstGeom prst="rect">
            <a:avLst/>
          </a:prstGeom>
        </p:spPr>
      </p:pic>
      <p:pic>
        <p:nvPicPr>
          <p:cNvPr id="6" name="Picture 5" descr="tastatura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2362200"/>
            <a:ext cx="22098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Canvas – </a:t>
            </a:r>
            <a:r>
              <a:rPr lang="sr-Latn-RS" dirty="0" smtClean="0"/>
              <a:t>omogućava </a:t>
            </a:r>
            <a:r>
              <a:rPr lang="sr-Latn-RS" dirty="0" smtClean="0"/>
              <a:t>isrtavanje raznih oblika, figura, njihovo bojenje, </a:t>
            </a:r>
            <a:r>
              <a:rPr lang="sr-Latn-RS" dirty="0" smtClean="0"/>
              <a:t>senčenje</a:t>
            </a:r>
            <a:endParaRPr lang="sr-Latn-RS" dirty="0" smtClean="0"/>
          </a:p>
          <a:p>
            <a:r>
              <a:rPr lang="sr-Latn-RS" dirty="0" smtClean="0"/>
              <a:t>Logo aplikacije je izradjen korišćenjem kanvasa.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505200"/>
            <a:ext cx="3505200" cy="300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Geolokacija</a:t>
            </a:r>
            <a:r>
              <a:rPr lang="en-US" dirty="0" smtClean="0"/>
              <a:t> –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1371600"/>
            <a:ext cx="3276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Geolociranje</a:t>
            </a:r>
            <a:r>
              <a:rPr lang="en-US" dirty="0" smtClean="0"/>
              <a:t> I </a:t>
            </a:r>
            <a:r>
              <a:rPr lang="en-US" dirty="0" err="1" smtClean="0"/>
              <a:t>mape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Google Maps API  </a:t>
            </a:r>
            <a:r>
              <a:rPr lang="en-US" dirty="0" smtClean="0"/>
              <a:t>(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sr-Latn-RS" dirty="0" smtClean="0"/>
              <a:t>i </a:t>
            </a:r>
            <a:r>
              <a:rPr lang="en-US" dirty="0" err="1" smtClean="0"/>
              <a:t>dogadjaja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mapi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GeoJSON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/>
              <a:t>(format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kodiranje</a:t>
            </a:r>
            <a:r>
              <a:rPr lang="en-US" dirty="0" smtClean="0"/>
              <a:t> </a:t>
            </a:r>
            <a:r>
              <a:rPr lang="en-US" dirty="0" err="1" smtClean="0"/>
              <a:t>velikog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čitih geografskih struktura podataka)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pocet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1447800"/>
            <a:ext cx="2743200" cy="4876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0"/>
            <a:ext cx="7406640" cy="78638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Pretrazivanje</a:t>
            </a:r>
            <a:r>
              <a:rPr lang="en-US" sz="4000" dirty="0" smtClean="0"/>
              <a:t> </a:t>
            </a:r>
            <a:r>
              <a:rPr lang="en-US" sz="4000" dirty="0" err="1" smtClean="0"/>
              <a:t>objekata</a:t>
            </a:r>
            <a:r>
              <a:rPr lang="en-US" sz="4000" dirty="0" smtClean="0"/>
              <a:t> </a:t>
            </a:r>
            <a:r>
              <a:rPr lang="en-US" sz="4000" dirty="0" err="1" smtClean="0"/>
              <a:t>od</a:t>
            </a:r>
            <a:r>
              <a:rPr lang="en-US" sz="4000" dirty="0" smtClean="0"/>
              <a:t> </a:t>
            </a:r>
            <a:r>
              <a:rPr lang="en-US" sz="4000" dirty="0" err="1" smtClean="0"/>
              <a:t>interesa</a:t>
            </a:r>
            <a:endParaRPr lang="en-US" sz="40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447800" y="838200"/>
            <a:ext cx="7406640" cy="1371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sr-Latn-RS" dirty="0" smtClean="0"/>
              <a:t>Po tipu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</a:t>
            </a:r>
            <a:r>
              <a:rPr lang="sr-Latn-RS" dirty="0" smtClean="0"/>
              <a:t>o radijusu</a:t>
            </a:r>
            <a:endParaRPr lang="en-US" dirty="0"/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981200"/>
            <a:ext cx="2443163" cy="4343400"/>
          </a:xfrm>
        </p:spPr>
      </p:pic>
      <p:pic>
        <p:nvPicPr>
          <p:cNvPr id="8" name="Picture 7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1981200"/>
            <a:ext cx="2443163" cy="4343400"/>
          </a:xfrm>
          <a:prstGeom prst="rect">
            <a:avLst/>
          </a:prstGeom>
        </p:spPr>
      </p:pic>
      <p:pic>
        <p:nvPicPr>
          <p:cNvPr id="9" name="Picture 8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981200"/>
            <a:ext cx="2486025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319</TotalTime>
  <Words>399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Navigator </vt:lpstr>
      <vt:lpstr>Navigator </vt:lpstr>
      <vt:lpstr>Socket.io</vt:lpstr>
      <vt:lpstr>MongoDB</vt:lpstr>
      <vt:lpstr>Login i dodatna podesavanja</vt:lpstr>
      <vt:lpstr>Registracija – input kontrole</vt:lpstr>
      <vt:lpstr>Canvas</vt:lpstr>
      <vt:lpstr>Geolokacija – mapa </vt:lpstr>
      <vt:lpstr>Pretrazivanje objekata od interesa</vt:lpstr>
      <vt:lpstr>Dodavanje novih objekata</vt:lpstr>
      <vt:lpstr>Slide 11</vt:lpstr>
      <vt:lpstr>Evidentiranje dogadjaja od interesa</vt:lpstr>
      <vt:lpstr>Asinhrono obaveštavanje</vt:lpstr>
      <vt:lpstr>Cordova plugin  </vt:lpstr>
      <vt:lpstr>Hvala na pažnji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Navigator </dc:title>
  <dc:creator>Korisnik</dc:creator>
  <cp:lastModifiedBy>Korisnik</cp:lastModifiedBy>
  <cp:revision>16</cp:revision>
  <dcterms:created xsi:type="dcterms:W3CDTF">2016-05-09T16:01:56Z</dcterms:created>
  <dcterms:modified xsi:type="dcterms:W3CDTF">2016-05-09T21:21:10Z</dcterms:modified>
</cp:coreProperties>
</file>