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Np2KVBZzFWUtfDQ1vljDdf5MB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60"/>
          <p:cNvGrpSpPr/>
          <p:nvPr/>
        </p:nvGrpSpPr>
        <p:grpSpPr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29" name="Google Shape;29;p6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0" name="Google Shape;30;p60"/>
              <p:cNvSpPr/>
              <p:nvPr/>
            </p:nvSpPr>
            <p:spPr>
              <a:xfrm>
                <a:off x="7540625" y="0"/>
                <a:ext cx="1603375" cy="6858000"/>
              </a:xfrm>
              <a:custGeom>
                <a:rect b="b" l="l" r="r" t="t"/>
                <a:pathLst>
                  <a:path extrusionOk="0" h="3168" w="502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" name="Google Shape;31;p60"/>
              <p:cNvGrpSpPr/>
              <p:nvPr/>
            </p:nvGrpSpPr>
            <p:grpSpPr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32" name="Google Shape;32;p60"/>
                <p:cNvSpPr/>
                <p:nvPr/>
              </p:nvSpPr>
              <p:spPr>
                <a:xfrm flipH="1">
                  <a:off x="0" y="0"/>
                  <a:ext cx="9144000" cy="1908175"/>
                </a:xfrm>
                <a:custGeom>
                  <a:rect b="b" l="l" r="r" t="t"/>
                  <a:pathLst>
                    <a:path extrusionOk="0" h="627" w="3168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3" name="Google Shape;33;p60"/>
                <p:cNvGrpSpPr/>
                <p:nvPr/>
              </p:nvGrpSpPr>
              <p:grpSpPr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34" name="Google Shape;34;p60"/>
                  <p:cNvGrpSpPr/>
                  <p:nvPr/>
                </p:nvGrpSpPr>
                <p:grpSpPr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35" name="Google Shape;35;p60"/>
                    <p:cNvSpPr/>
                    <p:nvPr/>
                  </p:nvSpPr>
                  <p:spPr>
                    <a:xfrm>
                      <a:off x="-13" y="942"/>
                      <a:ext cx="11962" cy="2027"/>
                    </a:xfrm>
                    <a:custGeom>
                      <a:rect b="b" l="l" r="r" t="t"/>
                      <a:pathLst>
                        <a:path extrusionOk="0" h="423" w="3171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rgbClr val="FFFFFE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6" name="Google Shape;36;p60"/>
                    <p:cNvGrpSpPr/>
                    <p:nvPr/>
                  </p:nvGrpSpPr>
                  <p:grpSpPr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37" name="Google Shape;37;p60"/>
                      <p:cNvSpPr/>
                      <p:nvPr/>
                    </p:nvSpPr>
                    <p:spPr>
                      <a:xfrm>
                        <a:off x="360" y="1151"/>
                        <a:ext cx="15120" cy="2042"/>
                      </a:xfrm>
                      <a:custGeom>
                        <a:rect b="b" l="l" r="r" t="t"/>
                        <a:pathLst>
                          <a:path extrusionOk="0" h="426" w="3171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" name="Google Shape;38;p60"/>
                      <p:cNvSpPr/>
                      <p:nvPr/>
                    </p:nvSpPr>
                    <p:spPr>
                      <a:xfrm>
                        <a:off x="360" y="1314"/>
                        <a:ext cx="15120" cy="2027"/>
                      </a:xfrm>
                      <a:custGeom>
                        <a:rect b="b" l="l" r="r" t="t"/>
                        <a:pathLst>
                          <a:path extrusionOk="0" h="423" w="3171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FFFFFE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9" name="Google Shape;39;p60"/>
                      <p:cNvSpPr/>
                      <p:nvPr/>
                    </p:nvSpPr>
                    <p:spPr>
                      <a:xfrm>
                        <a:off x="360" y="1471"/>
                        <a:ext cx="15120" cy="2047"/>
                      </a:xfrm>
                      <a:custGeom>
                        <a:rect b="b" l="l" r="r" t="t"/>
                        <a:pathLst>
                          <a:path extrusionOk="0" h="427" w="3171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40" name="Google Shape;40;p60"/>
                  <p:cNvSpPr/>
                  <p:nvPr/>
                </p:nvSpPr>
                <p:spPr>
                  <a:xfrm>
                    <a:off x="-13" y="317"/>
                    <a:ext cx="15120" cy="2114"/>
                  </a:xfrm>
                  <a:custGeom>
                    <a:rect b="b" l="l" r="r" t="t"/>
                    <a:pathLst>
                      <a:path extrusionOk="0" h="441" w="317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rgbClr val="FFFFFE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41" name="Google Shape;41;p60"/>
            <p:cNvGrpSpPr/>
            <p:nvPr/>
          </p:nvGrpSpPr>
          <p:grpSpPr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42" name="Google Shape;42;p60"/>
              <p:cNvSpPr/>
              <p:nvPr/>
            </p:nvSpPr>
            <p:spPr>
              <a:xfrm>
                <a:off x="21532" y="360"/>
                <a:ext cx="1854" cy="15120"/>
              </a:xfrm>
              <a:custGeom>
                <a:rect b="b" l="l" r="r" t="t"/>
                <a:pathLst>
                  <a:path extrusionOk="0" h="3172" w="387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60"/>
              <p:cNvSpPr/>
              <p:nvPr/>
            </p:nvSpPr>
            <p:spPr>
              <a:xfrm>
                <a:off x="21886" y="360"/>
                <a:ext cx="1601" cy="15120"/>
              </a:xfrm>
              <a:custGeom>
                <a:rect b="b" l="l" r="r" t="t"/>
                <a:pathLst>
                  <a:path extrusionOk="0" h="3172" w="334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60"/>
              <p:cNvSpPr/>
              <p:nvPr/>
            </p:nvSpPr>
            <p:spPr>
              <a:xfrm>
                <a:off x="22064" y="360"/>
                <a:ext cx="1625" cy="15120"/>
              </a:xfrm>
              <a:custGeom>
                <a:rect b="b" l="l" r="r" t="t"/>
                <a:pathLst>
                  <a:path extrusionOk="0" h="3172" w="339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60"/>
              <p:cNvSpPr/>
              <p:nvPr/>
            </p:nvSpPr>
            <p:spPr>
              <a:xfrm>
                <a:off x="21864" y="360"/>
                <a:ext cx="1642" cy="15120"/>
              </a:xfrm>
              <a:custGeom>
                <a:rect b="b" l="l" r="r" t="t"/>
                <a:pathLst>
                  <a:path extrusionOk="0" h="3172" w="343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60"/>
              <p:cNvSpPr/>
              <p:nvPr/>
            </p:nvSpPr>
            <p:spPr>
              <a:xfrm>
                <a:off x="21703" y="360"/>
                <a:ext cx="1620" cy="15120"/>
              </a:xfrm>
              <a:custGeom>
                <a:rect b="b" l="l" r="r" t="t"/>
                <a:pathLst>
                  <a:path extrusionOk="0" h="3172" w="338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logo RT-RK" id="47" name="Google Shape;4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80125" y="1643063"/>
            <a:ext cx="1920875" cy="160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60"/>
          <p:cNvCxnSpPr/>
          <p:nvPr/>
        </p:nvCxnSpPr>
        <p:spPr>
          <a:xfrm>
            <a:off x="428625" y="3124200"/>
            <a:ext cx="54864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60"/>
          <p:cNvSpPr txBox="1"/>
          <p:nvPr>
            <p:ph type="ctrTitle"/>
          </p:nvPr>
        </p:nvSpPr>
        <p:spPr>
          <a:xfrm>
            <a:off x="456760" y="1425600"/>
            <a:ext cx="5400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rmAutofit/>
          </a:bodyPr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cap="non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0"/>
          <p:cNvSpPr txBox="1"/>
          <p:nvPr>
            <p:ph idx="1" type="subTitle"/>
          </p:nvPr>
        </p:nvSpPr>
        <p:spPr>
          <a:xfrm>
            <a:off x="457216" y="3351600"/>
            <a:ext cx="6480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91425" spcFirstLastPara="1" rIns="91425" wrap="square" tIns="10800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6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7" name="Google Shape;127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rm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rm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1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Slide" showMasterSp="0">
  <p:cSld name="Contact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T-RK.png" id="61" name="Google Shape;61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4438" y="1285875"/>
            <a:ext cx="3048000" cy="30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62"/>
          <p:cNvGrpSpPr/>
          <p:nvPr/>
        </p:nvGrpSpPr>
        <p:grpSpPr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63" name="Google Shape;63;p6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4" name="Google Shape;64;p62"/>
              <p:cNvSpPr/>
              <p:nvPr/>
            </p:nvSpPr>
            <p:spPr>
              <a:xfrm>
                <a:off x="7540625" y="0"/>
                <a:ext cx="1603375" cy="6858000"/>
              </a:xfrm>
              <a:custGeom>
                <a:rect b="b" l="l" r="r" t="t"/>
                <a:pathLst>
                  <a:path extrusionOk="0" h="3168" w="502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" name="Google Shape;65;p62"/>
              <p:cNvGrpSpPr/>
              <p:nvPr/>
            </p:nvGrpSpPr>
            <p:grpSpPr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66" name="Google Shape;66;p62"/>
                <p:cNvSpPr/>
                <p:nvPr/>
              </p:nvSpPr>
              <p:spPr>
                <a:xfrm flipH="1">
                  <a:off x="0" y="0"/>
                  <a:ext cx="9144000" cy="1908175"/>
                </a:xfrm>
                <a:custGeom>
                  <a:rect b="b" l="l" r="r" t="t"/>
                  <a:pathLst>
                    <a:path extrusionOk="0" h="627" w="3168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7" name="Google Shape;67;p62"/>
                <p:cNvGrpSpPr/>
                <p:nvPr/>
              </p:nvGrpSpPr>
              <p:grpSpPr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68" name="Google Shape;68;p62"/>
                  <p:cNvGrpSpPr/>
                  <p:nvPr/>
                </p:nvGrpSpPr>
                <p:grpSpPr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69" name="Google Shape;69;p62"/>
                    <p:cNvSpPr/>
                    <p:nvPr/>
                  </p:nvSpPr>
                  <p:spPr>
                    <a:xfrm>
                      <a:off x="-13" y="942"/>
                      <a:ext cx="11962" cy="2027"/>
                    </a:xfrm>
                    <a:custGeom>
                      <a:rect b="b" l="l" r="r" t="t"/>
                      <a:pathLst>
                        <a:path extrusionOk="0" h="423" w="3171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rgbClr val="FFFFFE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70" name="Google Shape;70;p62"/>
                    <p:cNvGrpSpPr/>
                    <p:nvPr/>
                  </p:nvGrpSpPr>
                  <p:grpSpPr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71" name="Google Shape;71;p62"/>
                      <p:cNvSpPr/>
                      <p:nvPr/>
                    </p:nvSpPr>
                    <p:spPr>
                      <a:xfrm>
                        <a:off x="360" y="1151"/>
                        <a:ext cx="15120" cy="2042"/>
                      </a:xfrm>
                      <a:custGeom>
                        <a:rect b="b" l="l" r="r" t="t"/>
                        <a:pathLst>
                          <a:path extrusionOk="0" h="426" w="3171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2" name="Google Shape;72;p62"/>
                      <p:cNvSpPr/>
                      <p:nvPr/>
                    </p:nvSpPr>
                    <p:spPr>
                      <a:xfrm>
                        <a:off x="360" y="1314"/>
                        <a:ext cx="15120" cy="2027"/>
                      </a:xfrm>
                      <a:custGeom>
                        <a:rect b="b" l="l" r="r" t="t"/>
                        <a:pathLst>
                          <a:path extrusionOk="0" h="423" w="3171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FFFFFE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3" name="Google Shape;73;p62"/>
                      <p:cNvSpPr/>
                      <p:nvPr/>
                    </p:nvSpPr>
                    <p:spPr>
                      <a:xfrm>
                        <a:off x="360" y="1471"/>
                        <a:ext cx="15120" cy="2047"/>
                      </a:xfrm>
                      <a:custGeom>
                        <a:rect b="b" l="l" r="r" t="t"/>
                        <a:pathLst>
                          <a:path extrusionOk="0" h="427" w="3171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74" name="Google Shape;74;p62"/>
                  <p:cNvSpPr/>
                  <p:nvPr/>
                </p:nvSpPr>
                <p:spPr>
                  <a:xfrm>
                    <a:off x="-13" y="317"/>
                    <a:ext cx="15120" cy="2114"/>
                  </a:xfrm>
                  <a:custGeom>
                    <a:rect b="b" l="l" r="r" t="t"/>
                    <a:pathLst>
                      <a:path extrusionOk="0" h="441" w="317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rgbClr val="FFFFFE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75" name="Google Shape;75;p62"/>
            <p:cNvGrpSpPr/>
            <p:nvPr/>
          </p:nvGrpSpPr>
          <p:grpSpPr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6" name="Google Shape;76;p62"/>
              <p:cNvSpPr/>
              <p:nvPr/>
            </p:nvSpPr>
            <p:spPr>
              <a:xfrm>
                <a:off x="21532" y="360"/>
                <a:ext cx="1854" cy="15120"/>
              </a:xfrm>
              <a:custGeom>
                <a:rect b="b" l="l" r="r" t="t"/>
                <a:pathLst>
                  <a:path extrusionOk="0" h="3172" w="387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62"/>
              <p:cNvSpPr/>
              <p:nvPr/>
            </p:nvSpPr>
            <p:spPr>
              <a:xfrm>
                <a:off x="21886" y="360"/>
                <a:ext cx="1601" cy="15120"/>
              </a:xfrm>
              <a:custGeom>
                <a:rect b="b" l="l" r="r" t="t"/>
                <a:pathLst>
                  <a:path extrusionOk="0" h="3172" w="334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62"/>
              <p:cNvSpPr/>
              <p:nvPr/>
            </p:nvSpPr>
            <p:spPr>
              <a:xfrm>
                <a:off x="22064" y="360"/>
                <a:ext cx="1625" cy="15120"/>
              </a:xfrm>
              <a:custGeom>
                <a:rect b="b" l="l" r="r" t="t"/>
                <a:pathLst>
                  <a:path extrusionOk="0" h="3172" w="339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62"/>
              <p:cNvSpPr/>
              <p:nvPr/>
            </p:nvSpPr>
            <p:spPr>
              <a:xfrm>
                <a:off x="21864" y="360"/>
                <a:ext cx="1642" cy="15120"/>
              </a:xfrm>
              <a:custGeom>
                <a:rect b="b" l="l" r="r" t="t"/>
                <a:pathLst>
                  <a:path extrusionOk="0" h="3172" w="343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62"/>
              <p:cNvSpPr/>
              <p:nvPr/>
            </p:nvSpPr>
            <p:spPr>
              <a:xfrm>
                <a:off x="21703" y="360"/>
                <a:ext cx="1620" cy="15120"/>
              </a:xfrm>
              <a:custGeom>
                <a:rect b="b" l="l" r="r" t="t"/>
                <a:pathLst>
                  <a:path extrusionOk="0" h="3172" w="338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1" name="Google Shape;81;p62"/>
          <p:cNvSpPr txBox="1"/>
          <p:nvPr/>
        </p:nvSpPr>
        <p:spPr>
          <a:xfrm>
            <a:off x="180975" y="1952625"/>
            <a:ext cx="4819650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775" lIns="89550" spcFirstLastPara="1" rIns="89550" wrap="square" tIns="4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Contact 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RT-RK Institute for Computer Based Systems</a:t>
            </a:r>
            <a:endParaRPr b="0" i="0" sz="1800" u="none" cap="none" strike="noStrike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Narodnog fronta 23a</a:t>
            </a:r>
            <a:endParaRPr b="0" i="0" sz="1800" u="none" cap="none" strike="noStrike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21000 Novi Sad</a:t>
            </a:r>
            <a:br>
              <a:rPr b="0" i="0" lang="en-US" sz="1800" u="none" cap="none" strike="noStrike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Serbia</a:t>
            </a:r>
            <a:endParaRPr b="0" i="0" sz="1800" u="none" cap="none" strike="noStrike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www.rt-rk.com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info@rt-rk.com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91425" spcFirstLastPara="1" rIns="91425" wrap="square" tIns="108000">
            <a:norm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rm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6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5" name="Google Shape;95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rm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6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2" name="Google Shape;102;p6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6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4" name="Google Shape;104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rm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91425" spcFirstLastPara="1" rIns="91425" wrap="square" tIns="10800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o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9" name="Google Shape;119;p6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0" name="Google Shape;120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EFB100"/>
              </a:buClr>
              <a:buSzPts val="176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2706F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6185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FB1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59"/>
          <p:cNvSpPr/>
          <p:nvPr/>
        </p:nvSpPr>
        <p:spPr>
          <a:xfrm>
            <a:off x="0" y="0"/>
            <a:ext cx="9144000" cy="1008063"/>
          </a:xfrm>
          <a:custGeom>
            <a:rect b="b" l="l" r="r" t="t"/>
            <a:pathLst>
              <a:path extrusionOk="0" h="1000084" w="628654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 cap="flat" cmpd="sng" w="25400">
            <a:solidFill>
              <a:srgbClr val="6F61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59"/>
          <p:cNvGrpSpPr/>
          <p:nvPr/>
        </p:nvGrpSpPr>
        <p:grpSpPr>
          <a:xfrm rot="326911">
            <a:off x="3820" y="485493"/>
            <a:ext cx="9148006" cy="1231359"/>
            <a:chOff x="-23" y="779"/>
            <a:chExt cx="15127" cy="2313"/>
          </a:xfrm>
        </p:grpSpPr>
        <p:grpSp>
          <p:nvGrpSpPr>
            <p:cNvPr id="16" name="Google Shape;16;p59"/>
            <p:cNvGrpSpPr/>
            <p:nvPr/>
          </p:nvGrpSpPr>
          <p:grpSpPr>
            <a:xfrm>
              <a:off x="-23" y="779"/>
              <a:ext cx="15124" cy="2313"/>
              <a:chOff x="-23" y="779"/>
              <a:chExt cx="15124" cy="2313"/>
            </a:xfrm>
          </p:grpSpPr>
          <p:sp>
            <p:nvSpPr>
              <p:cNvPr id="17" name="Google Shape;17;p59"/>
              <p:cNvSpPr/>
              <p:nvPr/>
            </p:nvSpPr>
            <p:spPr>
              <a:xfrm>
                <a:off x="-14" y="901"/>
                <a:ext cx="11962" cy="2028"/>
              </a:xfrm>
              <a:custGeom>
                <a:rect b="b" l="l" r="r" t="t"/>
                <a:pathLst>
                  <a:path extrusionOk="0" h="423" w="3171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" name="Google Shape;18;p59"/>
              <p:cNvGrpSpPr/>
              <p:nvPr/>
            </p:nvGrpSpPr>
            <p:grpSpPr>
              <a:xfrm>
                <a:off x="-23" y="779"/>
                <a:ext cx="15124" cy="2313"/>
                <a:chOff x="350" y="1151"/>
                <a:chExt cx="15124" cy="2313"/>
              </a:xfrm>
            </p:grpSpPr>
            <p:sp>
              <p:nvSpPr>
                <p:cNvPr id="19" name="Google Shape;19;p59"/>
                <p:cNvSpPr/>
                <p:nvPr/>
              </p:nvSpPr>
              <p:spPr>
                <a:xfrm>
                  <a:off x="356" y="1151"/>
                  <a:ext cx="15118" cy="2040"/>
                </a:xfrm>
                <a:custGeom>
                  <a:rect b="b" l="l" r="r" t="t"/>
                  <a:pathLst>
                    <a:path extrusionOk="0" h="426" w="3171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EFB32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0;p59"/>
                <p:cNvSpPr/>
                <p:nvPr/>
              </p:nvSpPr>
              <p:spPr>
                <a:xfrm>
                  <a:off x="355" y="1277"/>
                  <a:ext cx="15118" cy="2028"/>
                </a:xfrm>
                <a:custGeom>
                  <a:rect b="b" l="l" r="r" t="t"/>
                  <a:pathLst>
                    <a:path extrusionOk="0" h="423" w="3171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62567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;p59"/>
                <p:cNvSpPr/>
                <p:nvPr/>
              </p:nvSpPr>
              <p:spPr>
                <a:xfrm>
                  <a:off x="350" y="1418"/>
                  <a:ext cx="15120" cy="2046"/>
                </a:xfrm>
                <a:custGeom>
                  <a:rect b="b" l="l" r="r" t="t"/>
                  <a:pathLst>
                    <a:path extrusionOk="0" h="427" w="3171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EFB32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" name="Google Shape;22;p59"/>
            <p:cNvSpPr/>
            <p:nvPr/>
          </p:nvSpPr>
          <p:spPr>
            <a:xfrm>
              <a:off x="-16" y="937"/>
              <a:ext cx="15120" cy="2114"/>
            </a:xfrm>
            <a:custGeom>
              <a:rect b="b" l="l" r="r" t="t"/>
              <a:pathLst>
                <a:path extrusionOk="0" h="441" w="317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cap="flat" cmpd="sng" w="9525">
              <a:solidFill>
                <a:srgbClr val="6256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RT-RK_za_ppt_template.png" id="23" name="Google Shape;23;p59"/>
          <p:cNvPicPr preferRelativeResize="0"/>
          <p:nvPr/>
        </p:nvPicPr>
        <p:blipFill rotWithShape="1">
          <a:blip r:embed="rId1">
            <a:alphaModFix/>
          </a:blip>
          <a:srcRect b="42508" l="0" r="0" t="0"/>
          <a:stretch/>
        </p:blipFill>
        <p:spPr>
          <a:xfrm>
            <a:off x="8064500" y="0"/>
            <a:ext cx="1079500" cy="6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rmAutofit/>
          </a:bodyPr>
          <a:lstStyle>
            <a:lvl1pPr lv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9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2706F"/>
                </a:solidFill>
                <a:latin typeface="Calibri"/>
                <a:ea typeface="Calibri"/>
                <a:cs typeface="Calibri"/>
                <a:sym typeface="Calibri"/>
              </a:rPr>
              <a:t>CONFIDENTIAL – Reproduction prohibited without the prior permission of RT-RK</a:t>
            </a:r>
            <a:endParaRPr b="0" i="0" sz="1200" u="none" cap="none" strike="noStrike">
              <a:solidFill>
                <a:srgbClr val="72706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270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9"/>
          <p:cNvSpPr txBox="1"/>
          <p:nvPr/>
        </p:nvSpPr>
        <p:spPr>
          <a:xfrm>
            <a:off x="8070850" y="6524625"/>
            <a:ext cx="1073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75" lIns="89550" spcFirstLastPara="1" rIns="89550" wrap="square" tIns="44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6F6185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300" u="none" cap="none" strike="noStrike">
              <a:solidFill>
                <a:srgbClr val="6F618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/>
          <p:nvPr>
            <p:ph type="ctrTitle"/>
          </p:nvPr>
        </p:nvSpPr>
        <p:spPr>
          <a:xfrm>
            <a:off x="457200" y="1425575"/>
            <a:ext cx="5399088" cy="2147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rmAutofit/>
          </a:bodyPr>
          <a:lstStyle/>
          <a:p>
            <a:pPr indent="0" lvl="0" marL="0" rtl="0" algn="ct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</a:t>
            </a:r>
            <a:br>
              <a:rPr lang="en-US"/>
            </a:br>
            <a:br>
              <a:rPr lang="en-US"/>
            </a:br>
            <a:r>
              <a:rPr lang="en-US"/>
              <a:t>PYTHON JEZIKA</a:t>
            </a:r>
            <a:br>
              <a:rPr lang="en-US"/>
            </a:br>
            <a:endParaRPr/>
          </a:p>
        </p:txBody>
      </p:sp>
      <p:sp>
        <p:nvSpPr>
          <p:cNvPr id="147" name="Google Shape;147;p1"/>
          <p:cNvSpPr txBox="1"/>
          <p:nvPr>
            <p:ph idx="1" type="subTitle"/>
          </p:nvPr>
        </p:nvSpPr>
        <p:spPr>
          <a:xfrm>
            <a:off x="457200" y="3351213"/>
            <a:ext cx="6480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Zadaci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53" name="Google Shape;153;p72"/>
          <p:cNvSpPr txBox="1"/>
          <p:nvPr>
            <p:ph idx="1" type="body"/>
          </p:nvPr>
        </p:nvSpPr>
        <p:spPr>
          <a:xfrm>
            <a:off x="299268" y="2262114"/>
            <a:ext cx="77049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/>
            </a:pPr>
            <a:r>
              <a:rPr lang="en-US" sz="2400"/>
              <a:t>Napisati funkciju koja vraća rešenja kvadratne jednačine. U posebnom modulu.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/>
            </a:pPr>
            <a:r>
              <a:rPr lang="en-US" sz="2400"/>
              <a:t>Napisati generator funkciju koja uvek vraća sljedeći član fibonačijevog niza. Poseban modul.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/>
            </a:pPr>
            <a:r>
              <a:rPr lang="en-US" sz="2400"/>
              <a:t>Napisati funkciju koja testira da li je string palindrom. Poseban modul.</a:t>
            </a:r>
            <a:endParaRPr sz="2400"/>
          </a:p>
        </p:txBody>
      </p:sp>
      <p:sp>
        <p:nvSpPr>
          <p:cNvPr id="154" name="Google Shape;154;p72"/>
          <p:cNvSpPr txBox="1"/>
          <p:nvPr/>
        </p:nvSpPr>
        <p:spPr>
          <a:xfrm>
            <a:off x="1731523" y="1760706"/>
            <a:ext cx="25442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Instalirati Python 3 i PyCharm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60" name="Google Shape;160;p54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161" name="Google Shape;161;p54"/>
          <p:cNvSpPr txBox="1"/>
          <p:nvPr/>
        </p:nvSpPr>
        <p:spPr>
          <a:xfrm>
            <a:off x="539552" y="1484784"/>
            <a:ext cx="8064896" cy="309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 Napisati funkciju koja vrši poredjenje dva stringa poput strcmp(). Funkcija vraca 0 ako su stringovi jednaki, -1 ako je prvi string veci od drugog i 1 ako je drugi string veći od prvog.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67" name="Google Shape;167;p55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168" name="Google Shape;168;p55"/>
          <p:cNvSpPr txBox="1"/>
          <p:nvPr/>
        </p:nvSpPr>
        <p:spPr>
          <a:xfrm>
            <a:off x="539552" y="1484784"/>
            <a:ext cx="8064896" cy="309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 Napisati funkciju koja iscrtava kvadrat sa stranicom od n karaktera. Ako nije zadat drugi parametar, za iscrtavanje koristiti #, u suprotnom iscrtati zadatim karakterom.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5"/>
          <p:cNvSpPr txBox="1"/>
          <p:nvPr/>
        </p:nvSpPr>
        <p:spPr>
          <a:xfrm>
            <a:off x="899592" y="3429000"/>
            <a:ext cx="7272808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kvadrat(4,"a")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aaaa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   a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aaaa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5"/>
          <p:cNvSpPr txBox="1"/>
          <p:nvPr/>
        </p:nvSpPr>
        <p:spPr>
          <a:xfrm>
            <a:off x="3511685" y="5661498"/>
            <a:ext cx="3776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posebnom modulu pozvati sve ove funkcije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76" name="Google Shape;176;p56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177" name="Google Shape;177;p56"/>
          <p:cNvSpPr txBox="1"/>
          <p:nvPr/>
        </p:nvSpPr>
        <p:spPr>
          <a:xfrm>
            <a:off x="209052" y="1382434"/>
            <a:ext cx="80649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Nasledjivanje. Napisati abstraktnu klasu Adder koja definise metodu add(self,x,y). Zatim napisati dve klase koje nasledjuju abstraktnu klasu Adder i imeplementiraju add() metodu. Te dve klase su: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ListAdder - cija metoda add() vraća kao rezultat konkatenaciju dve liste.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DictAdder - čija metoda add() vraća kao rezultat novi rečnik koji sadrži sve elemente iz dva prosledjena rečnika.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183" name="Google Shape;183;p57"/>
          <p:cNvSpPr txBox="1"/>
          <p:nvPr>
            <p:ph idx="1" type="body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184" name="Google Shape;184;p57"/>
          <p:cNvSpPr txBox="1"/>
          <p:nvPr/>
        </p:nvSpPr>
        <p:spPr>
          <a:xfrm>
            <a:off x="539552" y="1484784"/>
            <a:ext cx="8064896" cy="309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Napisati klasu koja implementira razlomke. Razlomci imaju brojioc i imenioc. Preklopiti metode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__str__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__mul__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__add__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kako bi omogućili ispisivanje u obliku razlomaka, množenje i sabiranje razlomaka respektivno. *Primer korišćenja: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7"/>
          <p:cNvSpPr txBox="1"/>
          <p:nvPr/>
        </p:nvSpPr>
        <p:spPr>
          <a:xfrm>
            <a:off x="899592" y="3573016"/>
            <a:ext cx="7272808" cy="20621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r = Razlomak(10,2)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r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&lt;__main__.Razlomak object at 0x7f2121407ed0&gt;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print r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10/2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print Razlomak(10,4)*Razlomak(1,2)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10/8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3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7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716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/>
              <a:t>8. Napisati klasu koja opisuje iotUredjaj. Uredjaj sadrzi serijski broj, koji je jedinstven i id_na_cloudu. Overrajdovati str(Uredjaj) tako da prikazuje podatke odvojene zarezom.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/>
              <a:t>9. Napisati funkciju koja upisuje Uredjaj u tekstualni fajl. Lokacija fajla je data u environment varijablama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/>
              <a:t>10. Napisati funkciju koja čita Sve Uredjaje u Memoriju iz fajla.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/>
              <a:t>11. Napisati dekorator funkciju koja provjerava da li je uredjaj jedinstven, da li postoji. Primjer dekoratora koji prihvata parameter je dat u materijalima primjer_dekoratora_sa_parametrima.py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4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7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716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/>
              <a:t>12. Napisati klasu koja opisuje Korisnika IoT sistema. Korisnik sadrzi: email (jedinstveni podatak), lozinku, rolu (rola je broj)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/>
              <a:t>13. Napisati funkcije koja upisuju u i čitaju iz fajla korisnike, isto odvojeno zarezima, a lozinka mora biti enkodirana. Primjer u fajlu lozinka.py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/>
              <a:t>13. Napisati dekorator koji provjerava da li je lozinka ispravna. Primjer u fajlu lozinka.py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/>
              <a:t>14. Iskoristiti ili napraviti dekorator koji provjerava da li je email jedinstven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5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75"/>
          <p:cNvSpPr txBox="1"/>
          <p:nvPr>
            <p:ph idx="1" type="body"/>
          </p:nvPr>
        </p:nvSpPr>
        <p:spPr>
          <a:xfrm>
            <a:off x="614700" y="1571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716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/>
              <a:t>15. Napraviti dekorator koji provjerava da li je email ispravan i koristiti ga prilikom izmjene i unosa novog korisnika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_RT-R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2014-11-23T10:47:40Z</dcterms:created>
  <dc:creator>korac</dc:creator>
</cp:coreProperties>
</file>