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22b9e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22b9e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all data, remote into machines, copy results. Export to usable formats. Prepare data for reporting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what passed and what failed. What behaved as expected and what didn’t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collected data and collect that data metrics you are interested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 the environments if needed. Clean the databases, Bring it back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95577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95577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all data, remote into machines, copy results. Export to usable formats. Prepare data for reporting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what passed and what failed. What behaved as expected and what didn’t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collected data and collect that data metrics you are interested 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up the environments if needed. Clean the databases, Bring it back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f7cc14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f7cc14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f7cc14f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f7cc14f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d955770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d955770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955770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955770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955770e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955770e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d955770e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d955770e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955770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955770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955770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955770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1f7cc14f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1f7cc14f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955770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955770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955770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955770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955770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955770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955770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955770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d955770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d955770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d955770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d955770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f7cc14f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1f7cc14f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1f7cc14f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1f7cc14f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f7cc14f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f7cc14f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f7cc14f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f7cc14f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A3A3A"/>
                </a:solidFill>
                <a:highlight>
                  <a:srgbClr val="FFFFFF"/>
                </a:highlight>
              </a:rPr>
              <a:t>Load Testing is a type of performance test where the application is tested for its performance on normal and peak usage. </a:t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A3A3A"/>
                </a:solidFill>
                <a:highlight>
                  <a:srgbClr val="FFFFFF"/>
                </a:highlight>
              </a:rPr>
              <a:t>The performance of an application is checked with respect to its response to the user request and its ability to respond consistently within an accepted tolerance on different user loads.</a:t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A3A3A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f7cc14f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f7cc14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last point is a ticket selling service. </a:t>
            </a:r>
            <a:r>
              <a:rPr lang="en"/>
              <a:t>When</a:t>
            </a:r>
            <a:r>
              <a:rPr lang="en"/>
              <a:t> peak is reached it should be reliable, other services sell tickets if they </a:t>
            </a:r>
            <a:r>
              <a:rPr lang="en"/>
              <a:t>don't</a:t>
            </a:r>
            <a:r>
              <a:rPr lang="en"/>
              <a:t>. Competition.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a goverment emergency services website.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Missed revenue.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f7cc14f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f7cc14f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f7cc14f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f7cc14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f7cc14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f7cc14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8e22b9e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8e22b9e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8189100" y="4246025"/>
            <a:ext cx="954900" cy="897600"/>
          </a:xfrm>
          <a:prstGeom prst="round1Rect">
            <a:avLst>
              <a:gd fmla="val 30488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mall title with text box">
  <p:cSld name="TITLE_ONL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31575" y="943375"/>
            <a:ext cx="8693400" cy="37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23784" y="84153"/>
            <a:ext cx="1201077" cy="467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390525" y="1819275"/>
            <a:ext cx="86094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 Web Applications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390525" y="4528075"/>
            <a:ext cx="35373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Presenter: Niko Mađar, QA Engineer at Lemax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Analysis/Cleanup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results of load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of collected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up of environments (database restore, cache wipe…)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Preparation of data for reporting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reports for the executes load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only the important data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the reports depending on who the intended audience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design reports in such a way that no additional material or explaining is needed to understand the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Standardize the report so that past and future results can be easily compared to 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Architecture</a:t>
            </a:r>
            <a:r>
              <a:rPr lang="en"/>
              <a:t> is monolithic. One physical server that runs both App and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of test: SOAP API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Resources needed: Workstation (maybe more later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needed (API automation tool) - Jmeter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- API requests and environment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resources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Setup/Modeling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Preparing the SOAP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Preparing the Load testing tool /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the load test scenario/s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Modeling the load over time (flat, gradual increase, peaks)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Configuring the performance monitoring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Nagios, Kibana, Splunk, New Relic etc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450"/>
            <a:ext cx="9144000" cy="490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2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36725"/>
            <a:ext cx="9144000" cy="26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00900"/>
            <a:ext cx="9144000" cy="25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Executing the load test against the SUT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the execution of the load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type of test: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Triggering additional actions on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Starting second parallel test suite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Simulating outage or increasing stress on system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Analysis/Cleanup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71900" y="1919075"/>
            <a:ext cx="82221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the result data after the load tests have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executed on remote machines, collect all results and aggregate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them so that they can be analysed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the results to formats that are easier to handle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analysis of the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Load testing tools or scripts to parse the collected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Cleanup the testing environment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DB cleanup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restart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 invalidation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university as a systems/network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as a sys/network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working in QA 4/5 years 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it in the enterprise </a:t>
            </a:r>
            <a:r>
              <a:rPr lang="en"/>
              <a:t>telecommunications</a:t>
            </a:r>
            <a:r>
              <a:rPr lang="en"/>
              <a:t>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year at Lemax as QA Engineer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</a:t>
            </a:r>
            <a:r>
              <a:rPr lang="en"/>
              <a:t>extensively</a:t>
            </a:r>
            <a:r>
              <a:rPr lang="en"/>
              <a:t> with test automation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Proponent of strong processes and organizational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Passionate about quality and my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the reports for review by stakeholders and involved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reports depending on who is the </a:t>
            </a:r>
            <a:r>
              <a:rPr lang="en"/>
              <a:t>recipient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Product, Development, Support etc…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Shape the reports so that </a:t>
            </a:r>
            <a:r>
              <a:rPr lang="en"/>
              <a:t>everything</a:t>
            </a:r>
            <a:r>
              <a:rPr lang="en"/>
              <a:t> is clear without the need to </a:t>
            </a:r>
            <a:r>
              <a:rPr lang="en"/>
              <a:t>additionally</a:t>
            </a:r>
            <a:r>
              <a:rPr lang="en"/>
              <a:t> explain the results. Avoid complex and confusing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Organize the reports and make sure they are accessible to the relevant teams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7100"/>
            <a:ext cx="9144001" cy="344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5400"/>
            <a:ext cx="9143999" cy="34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4213"/>
            <a:ext cx="9144001" cy="345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7913"/>
            <a:ext cx="9144000" cy="348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tips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maximum number of requests depends on CPU, RAM, Network...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 </a:t>
            </a:r>
            <a:r>
              <a:rPr lang="en"/>
              <a:t>Core</a:t>
            </a:r>
            <a:r>
              <a:rPr lang="en"/>
              <a:t> CPU, 8GB RAM, 10mbit connection ~ 500-700 RPS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use the GUI tools to run the test, use CLI whenever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processing data during the load test, archive it for later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chain actions, actions that are reliant on previous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result bias when testing. This can impact the setup and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try to shape realistic usage and accommodate for worst case scenario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tests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Feature, Usability, Localization…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Non-Functional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813" y="504363"/>
            <a:ext cx="3914775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Testing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71900" y="1919075"/>
            <a:ext cx="82221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Testing is a type of performance test where the application is tested for its performance on normal and peak usage.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Knowing how much your application can handle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possible bottlenecks and optimization candidates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Avoiding outages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Assuring SLAs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potential of uncovering hidden issues with the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needs to do it?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application: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Expects multiple concurrent users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the potential of rapid demand increase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SLAs that govern performance characteristics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availability in peak times to be profitable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steps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Setup/Modeling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Analysis/Cleanup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71900" y="1919075"/>
            <a:ext cx="8222100" cy="30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architecture of the SUT (system under test)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Monolithic, microservices, REST/SOAP, UI, clustered, single instance, virtualized...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be needed to test the application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Workstation, Virtual machines, Server, Cluster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resources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People, hardware, software,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/ Modeling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repare auto</a:t>
            </a:r>
            <a:r>
              <a:rPr lang="en"/>
              <a:t>m</a:t>
            </a:r>
            <a:r>
              <a:rPr lang="en"/>
              <a:t>ated scripts or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data for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environment for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Coordination with OPS team if they are responsible for the SUT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log collection and performance monitoring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Again coordination with OPS team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load testing window (no maintenance during the load test execution)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the </a:t>
            </a:r>
            <a:r>
              <a:rPr lang="en"/>
              <a:t>automated scripts or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test automation and SUT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to possible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type of test execute additional scripts during the testing window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max - 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