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60" r:id="rId2"/>
    <p:sldId id="257" r:id="rId3"/>
    <p:sldId id="261" r:id="rId4"/>
    <p:sldId id="262" r:id="rId5"/>
  </p:sldIdLst>
  <p:sldSz cx="45005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88"/>
    <p:restoredTop sz="94699"/>
  </p:normalViewPr>
  <p:slideViewPr>
    <p:cSldViewPr snapToGrid="0" snapToObjects="1">
      <p:cViewPr varScale="1">
        <p:scale>
          <a:sx n="162" d="100"/>
          <a:sy n="162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86AF-FBBF-974C-8703-C8DDCB37462C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B23BC-F1AE-B846-87F2-AC1AEBC6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ADE2-89C4-5049-8135-831C8A06513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" idx="2"/>
          </p:cNvCxnSpPr>
          <p:nvPr/>
        </p:nvCxnSpPr>
        <p:spPr>
          <a:xfrm>
            <a:off x="402021" y="2140373"/>
            <a:ext cx="651926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6"/>
          </p:cNvCxnSpPr>
          <p:nvPr/>
        </p:nvCxnSpPr>
        <p:spPr>
          <a:xfrm>
            <a:off x="3459269" y="2140373"/>
            <a:ext cx="655531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7405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11" idx="4"/>
          </p:cNvCxnSpPr>
          <p:nvPr/>
        </p:nvCxnSpPr>
        <p:spPr>
          <a:xfrm flipV="1">
            <a:off x="2254684" y="3701778"/>
            <a:ext cx="0" cy="488273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6"/>
          </p:cNvCxnSpPr>
          <p:nvPr/>
        </p:nvCxnSpPr>
        <p:spPr>
          <a:xfrm>
            <a:off x="3459269" y="2140373"/>
            <a:ext cx="655531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" idx="2"/>
          </p:cNvCxnSpPr>
          <p:nvPr/>
        </p:nvCxnSpPr>
        <p:spPr>
          <a:xfrm>
            <a:off x="402021" y="2140373"/>
            <a:ext cx="651926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4" idx="4"/>
            <a:endCxn id="11" idx="4"/>
          </p:cNvCxnSpPr>
          <p:nvPr/>
        </p:nvCxnSpPr>
        <p:spPr>
          <a:xfrm flipH="1" flipV="1">
            <a:off x="2254684" y="3701778"/>
            <a:ext cx="2" cy="488273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28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TheSans B4SemiLight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Zeljko Obrenovic</cp:lastModifiedBy>
  <cp:revision>8</cp:revision>
  <dcterms:created xsi:type="dcterms:W3CDTF">2016-06-22T13:37:51Z</dcterms:created>
  <dcterms:modified xsi:type="dcterms:W3CDTF">2018-02-08T07:48:21Z</dcterms:modified>
</cp:coreProperties>
</file>