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7"/>
  </p:notesMasterIdLst>
  <p:sldIdLst>
    <p:sldId id="260" r:id="rId2"/>
    <p:sldId id="263" r:id="rId3"/>
    <p:sldId id="257" r:id="rId4"/>
    <p:sldId id="261" r:id="rId5"/>
    <p:sldId id="262" r:id="rId6"/>
  </p:sldIdLst>
  <p:sldSz cx="4500563" cy="4319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84"/>
    <p:restoredTop sz="94699"/>
  </p:normalViewPr>
  <p:slideViewPr>
    <p:cSldViewPr snapToGrid="0" snapToObjects="1">
      <p:cViewPr varScale="1">
        <p:scale>
          <a:sx n="202" d="100"/>
          <a:sy n="202" d="100"/>
        </p:scale>
        <p:origin x="1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486AF-FBBF-974C-8703-C8DDCB37462C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0863" y="1143000"/>
            <a:ext cx="3216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B23BC-F1AE-B846-87F2-AC1AEBC6B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6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542" y="706933"/>
            <a:ext cx="3825479" cy="1503857"/>
          </a:xfrm>
        </p:spPr>
        <p:txBody>
          <a:bodyPr anchor="b"/>
          <a:lstStyle>
            <a:lvl1pPr algn="ctr">
              <a:defRPr sz="29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571" y="2268784"/>
            <a:ext cx="3375422" cy="1042900"/>
          </a:xfrm>
        </p:spPr>
        <p:txBody>
          <a:bodyPr/>
          <a:lstStyle>
            <a:lvl1pPr marL="0" indent="0" algn="ctr">
              <a:buNone/>
              <a:defRPr sz="1181"/>
            </a:lvl1pPr>
            <a:lvl2pPr marL="225034" indent="0" algn="ctr">
              <a:buNone/>
              <a:defRPr sz="984"/>
            </a:lvl2pPr>
            <a:lvl3pPr marL="450068" indent="0" algn="ctr">
              <a:buNone/>
              <a:defRPr sz="886"/>
            </a:lvl3pPr>
            <a:lvl4pPr marL="675102" indent="0" algn="ctr">
              <a:buNone/>
              <a:defRPr sz="788"/>
            </a:lvl4pPr>
            <a:lvl5pPr marL="900135" indent="0" algn="ctr">
              <a:buNone/>
              <a:defRPr sz="788"/>
            </a:lvl5pPr>
            <a:lvl6pPr marL="1125169" indent="0" algn="ctr">
              <a:buNone/>
              <a:defRPr sz="788"/>
            </a:lvl6pPr>
            <a:lvl7pPr marL="1350203" indent="0" algn="ctr">
              <a:buNone/>
              <a:defRPr sz="788"/>
            </a:lvl7pPr>
            <a:lvl8pPr marL="1575237" indent="0" algn="ctr">
              <a:buNone/>
              <a:defRPr sz="788"/>
            </a:lvl8pPr>
            <a:lvl9pPr marL="1800271" indent="0" algn="ctr">
              <a:buNone/>
              <a:defRPr sz="7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0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20716" y="229978"/>
            <a:ext cx="970434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414" y="229978"/>
            <a:ext cx="2855045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5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70" y="1076899"/>
            <a:ext cx="3881736" cy="1796828"/>
          </a:xfrm>
        </p:spPr>
        <p:txBody>
          <a:bodyPr anchor="b"/>
          <a:lstStyle>
            <a:lvl1pPr>
              <a:defRPr sz="29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070" y="2890725"/>
            <a:ext cx="3881736" cy="944910"/>
          </a:xfrm>
        </p:spPr>
        <p:txBody>
          <a:bodyPr/>
          <a:lstStyle>
            <a:lvl1pPr marL="0" indent="0">
              <a:buNone/>
              <a:defRPr sz="1181">
                <a:solidFill>
                  <a:schemeClr val="tx1"/>
                </a:solidFill>
              </a:defRPr>
            </a:lvl1pPr>
            <a:lvl2pPr marL="225034" indent="0">
              <a:buNone/>
              <a:defRPr sz="984">
                <a:solidFill>
                  <a:schemeClr val="tx1">
                    <a:tint val="75000"/>
                  </a:schemeClr>
                </a:solidFill>
              </a:defRPr>
            </a:lvl2pPr>
            <a:lvl3pPr marL="450068" indent="0">
              <a:buNone/>
              <a:defRPr sz="886">
                <a:solidFill>
                  <a:schemeClr val="tx1">
                    <a:tint val="75000"/>
                  </a:schemeClr>
                </a:solidFill>
              </a:defRPr>
            </a:lvl3pPr>
            <a:lvl4pPr marL="675102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90013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12516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35020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57523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180027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8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414" y="1149890"/>
            <a:ext cx="1912739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410" y="1149890"/>
            <a:ext cx="1912739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9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229979"/>
            <a:ext cx="3881736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000" y="1058899"/>
            <a:ext cx="1903949" cy="518950"/>
          </a:xfrm>
        </p:spPr>
        <p:txBody>
          <a:bodyPr anchor="b"/>
          <a:lstStyle>
            <a:lvl1pPr marL="0" indent="0">
              <a:buNone/>
              <a:defRPr sz="1181" b="1"/>
            </a:lvl1pPr>
            <a:lvl2pPr marL="225034" indent="0">
              <a:buNone/>
              <a:defRPr sz="984" b="1"/>
            </a:lvl2pPr>
            <a:lvl3pPr marL="450068" indent="0">
              <a:buNone/>
              <a:defRPr sz="886" b="1"/>
            </a:lvl3pPr>
            <a:lvl4pPr marL="675102" indent="0">
              <a:buNone/>
              <a:defRPr sz="788" b="1"/>
            </a:lvl4pPr>
            <a:lvl5pPr marL="900135" indent="0">
              <a:buNone/>
              <a:defRPr sz="788" b="1"/>
            </a:lvl5pPr>
            <a:lvl6pPr marL="1125169" indent="0">
              <a:buNone/>
              <a:defRPr sz="788" b="1"/>
            </a:lvl6pPr>
            <a:lvl7pPr marL="1350203" indent="0">
              <a:buNone/>
              <a:defRPr sz="788" b="1"/>
            </a:lvl7pPr>
            <a:lvl8pPr marL="1575237" indent="0">
              <a:buNone/>
              <a:defRPr sz="788" b="1"/>
            </a:lvl8pPr>
            <a:lvl9pPr marL="1800271" indent="0">
              <a:buNone/>
              <a:defRPr sz="7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000" y="1577849"/>
            <a:ext cx="1903949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78411" y="1058899"/>
            <a:ext cx="1913325" cy="518950"/>
          </a:xfrm>
        </p:spPr>
        <p:txBody>
          <a:bodyPr anchor="b"/>
          <a:lstStyle>
            <a:lvl1pPr marL="0" indent="0">
              <a:buNone/>
              <a:defRPr sz="1181" b="1"/>
            </a:lvl1pPr>
            <a:lvl2pPr marL="225034" indent="0">
              <a:buNone/>
              <a:defRPr sz="984" b="1"/>
            </a:lvl2pPr>
            <a:lvl3pPr marL="450068" indent="0">
              <a:buNone/>
              <a:defRPr sz="886" b="1"/>
            </a:lvl3pPr>
            <a:lvl4pPr marL="675102" indent="0">
              <a:buNone/>
              <a:defRPr sz="788" b="1"/>
            </a:lvl4pPr>
            <a:lvl5pPr marL="900135" indent="0">
              <a:buNone/>
              <a:defRPr sz="788" b="1"/>
            </a:lvl5pPr>
            <a:lvl6pPr marL="1125169" indent="0">
              <a:buNone/>
              <a:defRPr sz="788" b="1"/>
            </a:lvl6pPr>
            <a:lvl7pPr marL="1350203" indent="0">
              <a:buNone/>
              <a:defRPr sz="788" b="1"/>
            </a:lvl7pPr>
            <a:lvl8pPr marL="1575237" indent="0">
              <a:buNone/>
              <a:defRPr sz="788" b="1"/>
            </a:lvl8pPr>
            <a:lvl9pPr marL="1800271" indent="0">
              <a:buNone/>
              <a:defRPr sz="7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78411" y="1577849"/>
            <a:ext cx="1913325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7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6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287972"/>
            <a:ext cx="1451549" cy="1007904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325" y="621942"/>
            <a:ext cx="2278410" cy="3069707"/>
          </a:xfrm>
        </p:spPr>
        <p:txBody>
          <a:bodyPr/>
          <a:lstStyle>
            <a:lvl1pPr>
              <a:defRPr sz="1575"/>
            </a:lvl1pPr>
            <a:lvl2pPr>
              <a:defRPr sz="1378"/>
            </a:lvl2pPr>
            <a:lvl3pPr>
              <a:defRPr sz="1181"/>
            </a:lvl3pPr>
            <a:lvl4pPr>
              <a:defRPr sz="984"/>
            </a:lvl4pPr>
            <a:lvl5pPr>
              <a:defRPr sz="984"/>
            </a:lvl5pPr>
            <a:lvl6pPr>
              <a:defRPr sz="984"/>
            </a:lvl6pPr>
            <a:lvl7pPr>
              <a:defRPr sz="984"/>
            </a:lvl7pPr>
            <a:lvl8pPr>
              <a:defRPr sz="984"/>
            </a:lvl8pPr>
            <a:lvl9pPr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000" y="1295877"/>
            <a:ext cx="1451549" cy="2400771"/>
          </a:xfrm>
        </p:spPr>
        <p:txBody>
          <a:bodyPr/>
          <a:lstStyle>
            <a:lvl1pPr marL="0" indent="0">
              <a:buNone/>
              <a:defRPr sz="788"/>
            </a:lvl1pPr>
            <a:lvl2pPr marL="225034" indent="0">
              <a:buNone/>
              <a:defRPr sz="689"/>
            </a:lvl2pPr>
            <a:lvl3pPr marL="450068" indent="0">
              <a:buNone/>
              <a:defRPr sz="591"/>
            </a:lvl3pPr>
            <a:lvl4pPr marL="675102" indent="0">
              <a:buNone/>
              <a:defRPr sz="492"/>
            </a:lvl4pPr>
            <a:lvl5pPr marL="900135" indent="0">
              <a:buNone/>
              <a:defRPr sz="492"/>
            </a:lvl5pPr>
            <a:lvl6pPr marL="1125169" indent="0">
              <a:buNone/>
              <a:defRPr sz="492"/>
            </a:lvl6pPr>
            <a:lvl7pPr marL="1350203" indent="0">
              <a:buNone/>
              <a:defRPr sz="492"/>
            </a:lvl7pPr>
            <a:lvl8pPr marL="1575237" indent="0">
              <a:buNone/>
              <a:defRPr sz="492"/>
            </a:lvl8pPr>
            <a:lvl9pPr marL="1800271" indent="0">
              <a:buNone/>
              <a:defRPr sz="4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8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287972"/>
            <a:ext cx="1451549" cy="1007904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13325" y="621942"/>
            <a:ext cx="2278410" cy="3069707"/>
          </a:xfrm>
        </p:spPr>
        <p:txBody>
          <a:bodyPr anchor="t"/>
          <a:lstStyle>
            <a:lvl1pPr marL="0" indent="0">
              <a:buNone/>
              <a:defRPr sz="1575"/>
            </a:lvl1pPr>
            <a:lvl2pPr marL="225034" indent="0">
              <a:buNone/>
              <a:defRPr sz="1378"/>
            </a:lvl2pPr>
            <a:lvl3pPr marL="450068" indent="0">
              <a:buNone/>
              <a:defRPr sz="1181"/>
            </a:lvl3pPr>
            <a:lvl4pPr marL="675102" indent="0">
              <a:buNone/>
              <a:defRPr sz="984"/>
            </a:lvl4pPr>
            <a:lvl5pPr marL="900135" indent="0">
              <a:buNone/>
              <a:defRPr sz="984"/>
            </a:lvl5pPr>
            <a:lvl6pPr marL="1125169" indent="0">
              <a:buNone/>
              <a:defRPr sz="984"/>
            </a:lvl6pPr>
            <a:lvl7pPr marL="1350203" indent="0">
              <a:buNone/>
              <a:defRPr sz="984"/>
            </a:lvl7pPr>
            <a:lvl8pPr marL="1575237" indent="0">
              <a:buNone/>
              <a:defRPr sz="984"/>
            </a:lvl8pPr>
            <a:lvl9pPr marL="1800271" indent="0">
              <a:buNone/>
              <a:defRPr sz="984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000" y="1295877"/>
            <a:ext cx="1451549" cy="2400771"/>
          </a:xfrm>
        </p:spPr>
        <p:txBody>
          <a:bodyPr/>
          <a:lstStyle>
            <a:lvl1pPr marL="0" indent="0">
              <a:buNone/>
              <a:defRPr sz="788"/>
            </a:lvl1pPr>
            <a:lvl2pPr marL="225034" indent="0">
              <a:buNone/>
              <a:defRPr sz="689"/>
            </a:lvl2pPr>
            <a:lvl3pPr marL="450068" indent="0">
              <a:buNone/>
              <a:defRPr sz="591"/>
            </a:lvl3pPr>
            <a:lvl4pPr marL="675102" indent="0">
              <a:buNone/>
              <a:defRPr sz="492"/>
            </a:lvl4pPr>
            <a:lvl5pPr marL="900135" indent="0">
              <a:buNone/>
              <a:defRPr sz="492"/>
            </a:lvl5pPr>
            <a:lvl6pPr marL="1125169" indent="0">
              <a:buNone/>
              <a:defRPr sz="492"/>
            </a:lvl6pPr>
            <a:lvl7pPr marL="1350203" indent="0">
              <a:buNone/>
              <a:defRPr sz="492"/>
            </a:lvl7pPr>
            <a:lvl8pPr marL="1575237" indent="0">
              <a:buNone/>
              <a:defRPr sz="492"/>
            </a:lvl8pPr>
            <a:lvl9pPr marL="1800271" indent="0">
              <a:buNone/>
              <a:defRPr sz="4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4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414" y="229979"/>
            <a:ext cx="3881736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14" y="1149890"/>
            <a:ext cx="3881736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414" y="4003619"/>
            <a:ext cx="101262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ADE2-89C4-5049-8135-831C8A06513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0812" y="4003619"/>
            <a:ext cx="151894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78522" y="4003619"/>
            <a:ext cx="101262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6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0068" rtl="0" eaLnBrk="1" latinLnBrk="0" hangingPunct="1">
        <a:lnSpc>
          <a:spcPct val="90000"/>
        </a:lnSpc>
        <a:spcBef>
          <a:spcPct val="0"/>
        </a:spcBef>
        <a:buNone/>
        <a:defRPr sz="21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517" indent="-112517" algn="l" defTabSz="450068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378" kern="1200">
          <a:solidFill>
            <a:schemeClr val="tx1"/>
          </a:solidFill>
          <a:latin typeface="+mn-lt"/>
          <a:ea typeface="+mn-ea"/>
          <a:cs typeface="+mn-cs"/>
        </a:defRPr>
      </a:lvl1pPr>
      <a:lvl2pPr marL="337551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2pPr>
      <a:lvl3pPr marL="562585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984" kern="1200">
          <a:solidFill>
            <a:schemeClr val="tx1"/>
          </a:solidFill>
          <a:latin typeface="+mn-lt"/>
          <a:ea typeface="+mn-ea"/>
          <a:cs typeface="+mn-cs"/>
        </a:defRPr>
      </a:lvl3pPr>
      <a:lvl4pPr marL="787618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4pPr>
      <a:lvl5pPr marL="1012652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5pPr>
      <a:lvl6pPr marL="1237686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6pPr>
      <a:lvl7pPr marL="1462720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7pPr>
      <a:lvl8pPr marL="1687754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8pPr>
      <a:lvl9pPr marL="1912788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1pPr>
      <a:lvl2pPr marL="225034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2pPr>
      <a:lvl3pPr marL="450068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3pPr>
      <a:lvl4pPr marL="675102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4pPr>
      <a:lvl5pPr marL="900135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5pPr>
      <a:lvl6pPr marL="1125169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6pPr>
      <a:lvl7pPr marL="1350203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7pPr>
      <a:lvl8pPr marL="1575237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8pPr>
      <a:lvl9pPr marL="1800271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36"/>
          <p:cNvSpPr>
            <a:spLocks noChangeArrowheads="1"/>
          </p:cNvSpPr>
          <p:nvPr/>
        </p:nvSpPr>
        <p:spPr bwMode="auto">
          <a:xfrm>
            <a:off x="709187" y="967100"/>
            <a:ext cx="3083176" cy="3083176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</p:spPr>
        <p:txBody>
          <a:bodyPr vert="horz" wrap="square" lIns="91440" tIns="0" rIns="91440" bIns="4680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GB" dirty="0">
              <a:solidFill>
                <a:schemeClr val="accent2"/>
              </a:solidFill>
              <a:latin typeface="TheSans B4SemiLight" charset="0"/>
              <a:ea typeface="TheSans B4SemiLight" charset="0"/>
              <a:cs typeface="TheSans B4SemiLight" charset="0"/>
            </a:endParaRPr>
          </a:p>
        </p:txBody>
      </p:sp>
      <p:sp>
        <p:nvSpPr>
          <p:cNvPr id="5" name="Oval 36"/>
          <p:cNvSpPr>
            <a:spLocks noChangeArrowheads="1"/>
          </p:cNvSpPr>
          <p:nvPr/>
        </p:nvSpPr>
        <p:spPr bwMode="auto">
          <a:xfrm>
            <a:off x="1053947" y="1786967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Situation</a:t>
            </a:r>
          </a:p>
        </p:txBody>
      </p:sp>
      <p:sp>
        <p:nvSpPr>
          <p:cNvPr id="8" name="Oval 36"/>
          <p:cNvSpPr>
            <a:spLocks noChangeArrowheads="1"/>
          </p:cNvSpPr>
          <p:nvPr/>
        </p:nvSpPr>
        <p:spPr bwMode="auto">
          <a:xfrm>
            <a:off x="2752457" y="1786967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46800" rIns="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Outcome</a:t>
            </a:r>
          </a:p>
        </p:txBody>
      </p:sp>
      <p:sp>
        <p:nvSpPr>
          <p:cNvPr id="11" name="Oval 36"/>
          <p:cNvSpPr>
            <a:spLocks noChangeArrowheads="1"/>
          </p:cNvSpPr>
          <p:nvPr/>
        </p:nvSpPr>
        <p:spPr bwMode="auto">
          <a:xfrm>
            <a:off x="1901278" y="2994966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Resources</a:t>
            </a:r>
          </a:p>
        </p:txBody>
      </p:sp>
      <p:sp>
        <p:nvSpPr>
          <p:cNvPr id="14" name="Oval 36"/>
          <p:cNvSpPr>
            <a:spLocks noChangeArrowheads="1"/>
          </p:cNvSpPr>
          <p:nvPr/>
        </p:nvSpPr>
        <p:spPr bwMode="auto">
          <a:xfrm>
            <a:off x="233405" y="147490"/>
            <a:ext cx="4042561" cy="4042561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GB" dirty="0">
              <a:solidFill>
                <a:schemeClr val="accent2"/>
              </a:solidFill>
              <a:latin typeface="TheSans B4SemiLight" charset="0"/>
              <a:ea typeface="TheSans B4SemiLight" charset="0"/>
              <a:cs typeface="TheSans B4SemiLight" charset="0"/>
            </a:endParaRPr>
          </a:p>
        </p:txBody>
      </p:sp>
      <p:cxnSp>
        <p:nvCxnSpPr>
          <p:cNvPr id="16" name="Straight Arrow Connector 15"/>
          <p:cNvCxnSpPr>
            <a:stCxn id="5" idx="6"/>
            <a:endCxn id="8" idx="2"/>
          </p:cNvCxnSpPr>
          <p:nvPr/>
        </p:nvCxnSpPr>
        <p:spPr>
          <a:xfrm>
            <a:off x="1760759" y="2140373"/>
            <a:ext cx="99169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1657253" y="2390273"/>
            <a:ext cx="347539" cy="70820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1" idx="7"/>
          </p:cNvCxnSpPr>
          <p:nvPr/>
        </p:nvCxnSpPr>
        <p:spPr>
          <a:xfrm flipH="1">
            <a:off x="2504584" y="2390273"/>
            <a:ext cx="351387" cy="70820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5" idx="2"/>
          </p:cNvCxnSpPr>
          <p:nvPr/>
        </p:nvCxnSpPr>
        <p:spPr>
          <a:xfrm>
            <a:off x="631902" y="2140373"/>
            <a:ext cx="42204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1" idx="4"/>
          </p:cNvCxnSpPr>
          <p:nvPr/>
        </p:nvCxnSpPr>
        <p:spPr>
          <a:xfrm flipH="1" flipV="1">
            <a:off x="2254684" y="3701778"/>
            <a:ext cx="5296" cy="41838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6"/>
          </p:cNvCxnSpPr>
          <p:nvPr/>
        </p:nvCxnSpPr>
        <p:spPr>
          <a:xfrm>
            <a:off x="3459269" y="2140373"/>
            <a:ext cx="42879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421273" y="303644"/>
            <a:ext cx="1680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TheSans B4SemiLight" charset="0"/>
                <a:ea typeface="TheSans B4SemiLight" charset="0"/>
                <a:cs typeface="TheSans B4SemiLight" charset="0"/>
              </a:rPr>
              <a:t>External World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23589" y="1155830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TheSans B4SemiLight" charset="0"/>
                <a:ea typeface="TheSans B4SemiLight" charset="0"/>
                <a:cs typeface="TheSans B4SemiLight" charset="0"/>
              </a:rPr>
              <a:t>Design Activity</a:t>
            </a: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36"/>
          <p:cNvSpPr>
            <a:spLocks noChangeArrowheads="1"/>
          </p:cNvSpPr>
          <p:nvPr/>
        </p:nvSpPr>
        <p:spPr bwMode="auto">
          <a:xfrm>
            <a:off x="709187" y="967100"/>
            <a:ext cx="3083176" cy="3083176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</p:spPr>
        <p:txBody>
          <a:bodyPr vert="horz" wrap="square" lIns="91440" tIns="0" rIns="91440" bIns="4680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GB" dirty="0">
              <a:solidFill>
                <a:schemeClr val="accent2"/>
              </a:solidFill>
              <a:latin typeface="TheSans B4SemiLight" charset="0"/>
              <a:ea typeface="TheSans B4SemiLight" charset="0"/>
              <a:cs typeface="TheSans B4SemiLight" charset="0"/>
            </a:endParaRPr>
          </a:p>
        </p:txBody>
      </p:sp>
      <p:sp>
        <p:nvSpPr>
          <p:cNvPr id="5" name="Oval 36"/>
          <p:cNvSpPr>
            <a:spLocks noChangeArrowheads="1"/>
          </p:cNvSpPr>
          <p:nvPr/>
        </p:nvSpPr>
        <p:spPr bwMode="auto">
          <a:xfrm>
            <a:off x="1053947" y="1786967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Situation</a:t>
            </a:r>
          </a:p>
        </p:txBody>
      </p:sp>
      <p:sp>
        <p:nvSpPr>
          <p:cNvPr id="8" name="Oval 36"/>
          <p:cNvSpPr>
            <a:spLocks noChangeArrowheads="1"/>
          </p:cNvSpPr>
          <p:nvPr/>
        </p:nvSpPr>
        <p:spPr bwMode="auto">
          <a:xfrm>
            <a:off x="2752457" y="1786967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46800" rIns="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Outcome</a:t>
            </a:r>
          </a:p>
        </p:txBody>
      </p:sp>
      <p:sp>
        <p:nvSpPr>
          <p:cNvPr id="11" name="Oval 36"/>
          <p:cNvSpPr>
            <a:spLocks noChangeArrowheads="1"/>
          </p:cNvSpPr>
          <p:nvPr/>
        </p:nvSpPr>
        <p:spPr bwMode="auto">
          <a:xfrm>
            <a:off x="1901278" y="2994966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Resources</a:t>
            </a:r>
          </a:p>
        </p:txBody>
      </p:sp>
      <p:sp>
        <p:nvSpPr>
          <p:cNvPr id="14" name="Oval 36"/>
          <p:cNvSpPr>
            <a:spLocks noChangeArrowheads="1"/>
          </p:cNvSpPr>
          <p:nvPr/>
        </p:nvSpPr>
        <p:spPr bwMode="auto">
          <a:xfrm>
            <a:off x="233405" y="147490"/>
            <a:ext cx="4042561" cy="4042561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GB" dirty="0">
              <a:solidFill>
                <a:schemeClr val="accent2"/>
              </a:solidFill>
              <a:latin typeface="TheSans B4SemiLight" charset="0"/>
              <a:ea typeface="TheSans B4SemiLight" charset="0"/>
              <a:cs typeface="TheSans B4SemiLight" charset="0"/>
            </a:endParaRPr>
          </a:p>
        </p:txBody>
      </p:sp>
      <p:cxnSp>
        <p:nvCxnSpPr>
          <p:cNvPr id="16" name="Straight Arrow Connector 15"/>
          <p:cNvCxnSpPr>
            <a:stCxn id="5" idx="6"/>
            <a:endCxn id="8" idx="2"/>
          </p:cNvCxnSpPr>
          <p:nvPr/>
        </p:nvCxnSpPr>
        <p:spPr>
          <a:xfrm>
            <a:off x="1760759" y="2140373"/>
            <a:ext cx="991698" cy="0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1657253" y="2390273"/>
            <a:ext cx="347539" cy="708207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1" idx="7"/>
          </p:cNvCxnSpPr>
          <p:nvPr/>
        </p:nvCxnSpPr>
        <p:spPr>
          <a:xfrm flipH="1">
            <a:off x="2504584" y="2390273"/>
            <a:ext cx="351387" cy="708207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endCxn id="5" idx="2"/>
          </p:cNvCxnSpPr>
          <p:nvPr/>
        </p:nvCxnSpPr>
        <p:spPr>
          <a:xfrm>
            <a:off x="479272" y="2140373"/>
            <a:ext cx="574675" cy="0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1" idx="4"/>
          </p:cNvCxnSpPr>
          <p:nvPr/>
        </p:nvCxnSpPr>
        <p:spPr>
          <a:xfrm flipH="1" flipV="1">
            <a:off x="2254684" y="3701778"/>
            <a:ext cx="5296" cy="418386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8" idx="6"/>
          </p:cNvCxnSpPr>
          <p:nvPr/>
        </p:nvCxnSpPr>
        <p:spPr>
          <a:xfrm>
            <a:off x="3459269" y="2140373"/>
            <a:ext cx="583010" cy="0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421273" y="303644"/>
            <a:ext cx="1680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TheSans B4SemiLight" charset="0"/>
                <a:ea typeface="TheSans B4SemiLight" charset="0"/>
                <a:cs typeface="TheSans B4SemiLight" charset="0"/>
              </a:rPr>
              <a:t>External World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23589" y="1155830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TheSans B4SemiLight" charset="0"/>
                <a:ea typeface="TheSans B4SemiLight" charset="0"/>
                <a:cs typeface="TheSans B4SemiLight" charset="0"/>
              </a:rPr>
              <a:t>Design Activity</a:t>
            </a:r>
          </a:p>
        </p:txBody>
      </p:sp>
    </p:spTree>
    <p:extLst>
      <p:ext uri="{BB962C8B-B14F-4D97-AF65-F5344CB8AC3E}">
        <p14:creationId xmlns:p14="http://schemas.microsoft.com/office/powerpoint/2010/main" val="387054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36"/>
          <p:cNvSpPr>
            <a:spLocks noChangeArrowheads="1"/>
          </p:cNvSpPr>
          <p:nvPr/>
        </p:nvSpPr>
        <p:spPr bwMode="auto">
          <a:xfrm>
            <a:off x="709187" y="967100"/>
            <a:ext cx="3083176" cy="3083176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</p:spPr>
        <p:txBody>
          <a:bodyPr vert="horz" wrap="square" lIns="91440" tIns="0" rIns="91440" bIns="4680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GB" dirty="0">
              <a:solidFill>
                <a:schemeClr val="accent2"/>
              </a:solidFill>
              <a:latin typeface="TheSans B4SemiLight" charset="0"/>
              <a:ea typeface="TheSans B4SemiLight" charset="0"/>
              <a:cs typeface="TheSans B4SemiLight" charset="0"/>
            </a:endParaRPr>
          </a:p>
        </p:txBody>
      </p:sp>
      <p:sp>
        <p:nvSpPr>
          <p:cNvPr id="5" name="Oval 36"/>
          <p:cNvSpPr>
            <a:spLocks noChangeArrowheads="1"/>
          </p:cNvSpPr>
          <p:nvPr/>
        </p:nvSpPr>
        <p:spPr bwMode="auto">
          <a:xfrm>
            <a:off x="1053947" y="1786967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Situation</a:t>
            </a:r>
          </a:p>
        </p:txBody>
      </p:sp>
      <p:sp>
        <p:nvSpPr>
          <p:cNvPr id="8" name="Oval 36"/>
          <p:cNvSpPr>
            <a:spLocks noChangeArrowheads="1"/>
          </p:cNvSpPr>
          <p:nvPr/>
        </p:nvSpPr>
        <p:spPr bwMode="auto">
          <a:xfrm>
            <a:off x="2752457" y="1786967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46800" rIns="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Outcome</a:t>
            </a:r>
          </a:p>
        </p:txBody>
      </p:sp>
      <p:sp>
        <p:nvSpPr>
          <p:cNvPr id="11" name="Oval 36"/>
          <p:cNvSpPr>
            <a:spLocks noChangeArrowheads="1"/>
          </p:cNvSpPr>
          <p:nvPr/>
        </p:nvSpPr>
        <p:spPr bwMode="auto">
          <a:xfrm>
            <a:off x="1901278" y="2994966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Resources</a:t>
            </a:r>
          </a:p>
        </p:txBody>
      </p:sp>
      <p:sp>
        <p:nvSpPr>
          <p:cNvPr id="14" name="Oval 36"/>
          <p:cNvSpPr>
            <a:spLocks noChangeArrowheads="1"/>
          </p:cNvSpPr>
          <p:nvPr/>
        </p:nvSpPr>
        <p:spPr bwMode="auto">
          <a:xfrm>
            <a:off x="233405" y="147490"/>
            <a:ext cx="4042561" cy="4042561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GB" dirty="0">
              <a:solidFill>
                <a:schemeClr val="accent2"/>
              </a:solidFill>
              <a:latin typeface="TheSans B4SemiLight" charset="0"/>
              <a:ea typeface="TheSans B4SemiLight" charset="0"/>
              <a:cs typeface="TheSans B4SemiLight" charset="0"/>
            </a:endParaRPr>
          </a:p>
        </p:txBody>
      </p:sp>
      <p:cxnSp>
        <p:nvCxnSpPr>
          <p:cNvPr id="16" name="Straight Arrow Connector 15"/>
          <p:cNvCxnSpPr>
            <a:stCxn id="5" idx="6"/>
            <a:endCxn id="8" idx="2"/>
          </p:cNvCxnSpPr>
          <p:nvPr/>
        </p:nvCxnSpPr>
        <p:spPr>
          <a:xfrm>
            <a:off x="1760759" y="2140373"/>
            <a:ext cx="991698" cy="0"/>
          </a:xfrm>
          <a:prstGeom prst="straightConnector1">
            <a:avLst/>
          </a:prstGeom>
          <a:ln w="635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1657253" y="2390273"/>
            <a:ext cx="347539" cy="70820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1" idx="7"/>
          </p:cNvCxnSpPr>
          <p:nvPr/>
        </p:nvCxnSpPr>
        <p:spPr>
          <a:xfrm flipH="1">
            <a:off x="2504584" y="2390273"/>
            <a:ext cx="351387" cy="70820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endCxn id="5" idx="2"/>
          </p:cNvCxnSpPr>
          <p:nvPr/>
        </p:nvCxnSpPr>
        <p:spPr>
          <a:xfrm>
            <a:off x="402021" y="2140373"/>
            <a:ext cx="651926" cy="0"/>
          </a:xfrm>
          <a:prstGeom prst="straightConnector1">
            <a:avLst/>
          </a:prstGeom>
          <a:ln w="6350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1" idx="4"/>
          </p:cNvCxnSpPr>
          <p:nvPr/>
        </p:nvCxnSpPr>
        <p:spPr>
          <a:xfrm flipH="1" flipV="1">
            <a:off x="2254684" y="3701778"/>
            <a:ext cx="5296" cy="4183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8" idx="6"/>
          </p:cNvCxnSpPr>
          <p:nvPr/>
        </p:nvCxnSpPr>
        <p:spPr>
          <a:xfrm>
            <a:off x="3459269" y="2140373"/>
            <a:ext cx="655531" cy="0"/>
          </a:xfrm>
          <a:prstGeom prst="straightConnector1">
            <a:avLst/>
          </a:prstGeom>
          <a:ln w="6350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421273" y="303644"/>
            <a:ext cx="1680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TheSans B4SemiLight" charset="0"/>
                <a:ea typeface="TheSans B4SemiLight" charset="0"/>
                <a:cs typeface="TheSans B4SemiLight" charset="0"/>
              </a:rPr>
              <a:t>External World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23589" y="1155830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TheSans B4SemiLight" charset="0"/>
                <a:ea typeface="TheSans B4SemiLight" charset="0"/>
                <a:cs typeface="TheSans B4SemiLight" charset="0"/>
              </a:rPr>
              <a:t>Design Activity</a:t>
            </a:r>
          </a:p>
        </p:txBody>
      </p:sp>
    </p:spTree>
    <p:extLst>
      <p:ext uri="{BB962C8B-B14F-4D97-AF65-F5344CB8AC3E}">
        <p14:creationId xmlns:p14="http://schemas.microsoft.com/office/powerpoint/2010/main" val="174050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36"/>
          <p:cNvSpPr>
            <a:spLocks noChangeArrowheads="1"/>
          </p:cNvSpPr>
          <p:nvPr/>
        </p:nvSpPr>
        <p:spPr bwMode="auto">
          <a:xfrm>
            <a:off x="709187" y="967100"/>
            <a:ext cx="3083176" cy="3083176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</p:spPr>
        <p:txBody>
          <a:bodyPr vert="horz" wrap="square" lIns="91440" tIns="0" rIns="91440" bIns="4680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GB" dirty="0">
              <a:solidFill>
                <a:schemeClr val="accent2"/>
              </a:solidFill>
              <a:latin typeface="TheSans B4SemiLight" charset="0"/>
              <a:ea typeface="TheSans B4SemiLight" charset="0"/>
              <a:cs typeface="TheSans B4SemiLight" charset="0"/>
            </a:endParaRPr>
          </a:p>
        </p:txBody>
      </p:sp>
      <p:sp>
        <p:nvSpPr>
          <p:cNvPr id="5" name="Oval 36"/>
          <p:cNvSpPr>
            <a:spLocks noChangeArrowheads="1"/>
          </p:cNvSpPr>
          <p:nvPr/>
        </p:nvSpPr>
        <p:spPr bwMode="auto">
          <a:xfrm>
            <a:off x="1053947" y="1786967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Situation</a:t>
            </a:r>
          </a:p>
        </p:txBody>
      </p:sp>
      <p:sp>
        <p:nvSpPr>
          <p:cNvPr id="8" name="Oval 36"/>
          <p:cNvSpPr>
            <a:spLocks noChangeArrowheads="1"/>
          </p:cNvSpPr>
          <p:nvPr/>
        </p:nvSpPr>
        <p:spPr bwMode="auto">
          <a:xfrm>
            <a:off x="2752457" y="1786967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46800" rIns="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Outcome</a:t>
            </a:r>
          </a:p>
        </p:txBody>
      </p:sp>
      <p:sp>
        <p:nvSpPr>
          <p:cNvPr id="11" name="Oval 36"/>
          <p:cNvSpPr>
            <a:spLocks noChangeArrowheads="1"/>
          </p:cNvSpPr>
          <p:nvPr/>
        </p:nvSpPr>
        <p:spPr bwMode="auto">
          <a:xfrm>
            <a:off x="1901278" y="2994966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Resources</a:t>
            </a:r>
          </a:p>
        </p:txBody>
      </p:sp>
      <p:sp>
        <p:nvSpPr>
          <p:cNvPr id="14" name="Oval 36"/>
          <p:cNvSpPr>
            <a:spLocks noChangeArrowheads="1"/>
          </p:cNvSpPr>
          <p:nvPr/>
        </p:nvSpPr>
        <p:spPr bwMode="auto">
          <a:xfrm>
            <a:off x="233405" y="147490"/>
            <a:ext cx="4042561" cy="4042561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GB" dirty="0">
              <a:solidFill>
                <a:schemeClr val="accent2"/>
              </a:solidFill>
              <a:latin typeface="TheSans B4SemiLight" charset="0"/>
              <a:ea typeface="TheSans B4SemiLight" charset="0"/>
              <a:cs typeface="TheSans B4SemiLight" charset="0"/>
            </a:endParaRPr>
          </a:p>
        </p:txBody>
      </p:sp>
      <p:cxnSp>
        <p:nvCxnSpPr>
          <p:cNvPr id="16" name="Straight Arrow Connector 15"/>
          <p:cNvCxnSpPr>
            <a:stCxn id="5" idx="6"/>
            <a:endCxn id="8" idx="2"/>
          </p:cNvCxnSpPr>
          <p:nvPr/>
        </p:nvCxnSpPr>
        <p:spPr>
          <a:xfrm>
            <a:off x="1760759" y="2140373"/>
            <a:ext cx="991698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1657253" y="2390273"/>
            <a:ext cx="347539" cy="70820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1" idx="7"/>
          </p:cNvCxnSpPr>
          <p:nvPr/>
        </p:nvCxnSpPr>
        <p:spPr>
          <a:xfrm flipH="1">
            <a:off x="2504584" y="2390273"/>
            <a:ext cx="351387" cy="708207"/>
          </a:xfrm>
          <a:prstGeom prst="straightConnector1">
            <a:avLst/>
          </a:prstGeom>
          <a:ln w="635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5" idx="2"/>
          </p:cNvCxnSpPr>
          <p:nvPr/>
        </p:nvCxnSpPr>
        <p:spPr>
          <a:xfrm>
            <a:off x="631902" y="2140373"/>
            <a:ext cx="422045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endCxn id="11" idx="4"/>
          </p:cNvCxnSpPr>
          <p:nvPr/>
        </p:nvCxnSpPr>
        <p:spPr>
          <a:xfrm flipV="1">
            <a:off x="2254684" y="3701778"/>
            <a:ext cx="0" cy="488273"/>
          </a:xfrm>
          <a:prstGeom prst="straightConnector1">
            <a:avLst/>
          </a:prstGeom>
          <a:ln w="6350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8" idx="6"/>
          </p:cNvCxnSpPr>
          <p:nvPr/>
        </p:nvCxnSpPr>
        <p:spPr>
          <a:xfrm>
            <a:off x="3459269" y="2140373"/>
            <a:ext cx="655531" cy="0"/>
          </a:xfrm>
          <a:prstGeom prst="straightConnector1">
            <a:avLst/>
          </a:prstGeom>
          <a:ln w="6350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421273" y="303644"/>
            <a:ext cx="1680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TheSans B4SemiLight" charset="0"/>
                <a:ea typeface="TheSans B4SemiLight" charset="0"/>
                <a:cs typeface="TheSans B4SemiLight" charset="0"/>
              </a:rPr>
              <a:t>External World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23589" y="1155830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TheSans B4SemiLight" charset="0"/>
                <a:ea typeface="TheSans B4SemiLight" charset="0"/>
                <a:cs typeface="TheSans B4SemiLight" charset="0"/>
              </a:rPr>
              <a:t>Design Activity</a:t>
            </a:r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36"/>
          <p:cNvSpPr>
            <a:spLocks noChangeArrowheads="1"/>
          </p:cNvSpPr>
          <p:nvPr/>
        </p:nvSpPr>
        <p:spPr bwMode="auto">
          <a:xfrm>
            <a:off x="709187" y="967100"/>
            <a:ext cx="3083176" cy="3083176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</p:spPr>
        <p:txBody>
          <a:bodyPr vert="horz" wrap="square" lIns="91440" tIns="0" rIns="91440" bIns="4680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GB" dirty="0">
              <a:solidFill>
                <a:schemeClr val="accent2"/>
              </a:solidFill>
              <a:latin typeface="TheSans B4SemiLight" charset="0"/>
              <a:ea typeface="TheSans B4SemiLight" charset="0"/>
              <a:cs typeface="TheSans B4SemiLight" charset="0"/>
            </a:endParaRPr>
          </a:p>
        </p:txBody>
      </p:sp>
      <p:sp>
        <p:nvSpPr>
          <p:cNvPr id="5" name="Oval 36"/>
          <p:cNvSpPr>
            <a:spLocks noChangeArrowheads="1"/>
          </p:cNvSpPr>
          <p:nvPr/>
        </p:nvSpPr>
        <p:spPr bwMode="auto">
          <a:xfrm>
            <a:off x="1053947" y="1786967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Situation</a:t>
            </a:r>
          </a:p>
        </p:txBody>
      </p:sp>
      <p:sp>
        <p:nvSpPr>
          <p:cNvPr id="8" name="Oval 36"/>
          <p:cNvSpPr>
            <a:spLocks noChangeArrowheads="1"/>
          </p:cNvSpPr>
          <p:nvPr/>
        </p:nvSpPr>
        <p:spPr bwMode="auto">
          <a:xfrm>
            <a:off x="2752457" y="1786967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46800" rIns="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Outcome</a:t>
            </a:r>
          </a:p>
        </p:txBody>
      </p:sp>
      <p:sp>
        <p:nvSpPr>
          <p:cNvPr id="11" name="Oval 36"/>
          <p:cNvSpPr>
            <a:spLocks noChangeArrowheads="1"/>
          </p:cNvSpPr>
          <p:nvPr/>
        </p:nvSpPr>
        <p:spPr bwMode="auto">
          <a:xfrm>
            <a:off x="1901278" y="2994966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Resources</a:t>
            </a:r>
          </a:p>
        </p:txBody>
      </p:sp>
      <p:sp>
        <p:nvSpPr>
          <p:cNvPr id="14" name="Oval 36"/>
          <p:cNvSpPr>
            <a:spLocks noChangeArrowheads="1"/>
          </p:cNvSpPr>
          <p:nvPr/>
        </p:nvSpPr>
        <p:spPr bwMode="auto">
          <a:xfrm>
            <a:off x="233405" y="147490"/>
            <a:ext cx="4042561" cy="4042561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GB" dirty="0">
              <a:solidFill>
                <a:schemeClr val="accent2"/>
              </a:solidFill>
              <a:latin typeface="TheSans B4SemiLight" charset="0"/>
              <a:ea typeface="TheSans B4SemiLight" charset="0"/>
              <a:cs typeface="TheSans B4SemiLight" charset="0"/>
            </a:endParaRPr>
          </a:p>
        </p:txBody>
      </p:sp>
      <p:cxnSp>
        <p:nvCxnSpPr>
          <p:cNvPr id="16" name="Straight Arrow Connector 15"/>
          <p:cNvCxnSpPr>
            <a:stCxn id="5" idx="6"/>
            <a:endCxn id="8" idx="2"/>
          </p:cNvCxnSpPr>
          <p:nvPr/>
        </p:nvCxnSpPr>
        <p:spPr>
          <a:xfrm>
            <a:off x="1760759" y="2140373"/>
            <a:ext cx="991698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1657253" y="2390273"/>
            <a:ext cx="347539" cy="708207"/>
          </a:xfrm>
          <a:prstGeom prst="straightConnector1">
            <a:avLst/>
          </a:prstGeom>
          <a:ln w="635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1" idx="7"/>
          </p:cNvCxnSpPr>
          <p:nvPr/>
        </p:nvCxnSpPr>
        <p:spPr>
          <a:xfrm flipH="1">
            <a:off x="2504584" y="2390273"/>
            <a:ext cx="351387" cy="70820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endCxn id="5" idx="2"/>
          </p:cNvCxnSpPr>
          <p:nvPr/>
        </p:nvCxnSpPr>
        <p:spPr>
          <a:xfrm>
            <a:off x="402021" y="2140373"/>
            <a:ext cx="651926" cy="0"/>
          </a:xfrm>
          <a:prstGeom prst="straightConnector1">
            <a:avLst/>
          </a:prstGeom>
          <a:ln w="6350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14" idx="4"/>
            <a:endCxn id="11" idx="4"/>
          </p:cNvCxnSpPr>
          <p:nvPr/>
        </p:nvCxnSpPr>
        <p:spPr>
          <a:xfrm flipH="1" flipV="1">
            <a:off x="2254684" y="3701778"/>
            <a:ext cx="2" cy="488273"/>
          </a:xfrm>
          <a:prstGeom prst="straightConnector1">
            <a:avLst/>
          </a:prstGeom>
          <a:ln w="6350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6"/>
          </p:cNvCxnSpPr>
          <p:nvPr/>
        </p:nvCxnSpPr>
        <p:spPr>
          <a:xfrm>
            <a:off x="3459269" y="2140373"/>
            <a:ext cx="42879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421273" y="303644"/>
            <a:ext cx="1680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TheSans B4SemiLight" charset="0"/>
                <a:ea typeface="TheSans B4SemiLight" charset="0"/>
                <a:cs typeface="TheSans B4SemiLight" charset="0"/>
              </a:rPr>
              <a:t>External World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23589" y="1155830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TheSans B4SemiLight" charset="0"/>
                <a:ea typeface="TheSans B4SemiLight" charset="0"/>
                <a:cs typeface="TheSans B4SemiLight" charset="0"/>
              </a:rPr>
              <a:t>Design Activity</a:t>
            </a:r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2594</TotalTime>
  <Words>35</Words>
  <Application>Microsoft Macintosh PowerPoint</Application>
  <PresentationFormat>Custom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TheSans B4SemiLight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Zeljko Obrenovic</cp:lastModifiedBy>
  <cp:revision>10</cp:revision>
  <dcterms:created xsi:type="dcterms:W3CDTF">2016-06-22T13:37:51Z</dcterms:created>
  <dcterms:modified xsi:type="dcterms:W3CDTF">2018-02-22T07:48:06Z</dcterms:modified>
</cp:coreProperties>
</file>