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60" r:id="rId2"/>
    <p:sldId id="257" r:id="rId3"/>
    <p:sldId id="261" r:id="rId4"/>
    <p:sldId id="262" r:id="rId5"/>
  </p:sldIdLst>
  <p:sldSz cx="4500563" cy="4319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86"/>
    <p:restoredTop sz="94699"/>
  </p:normalViewPr>
  <p:slideViewPr>
    <p:cSldViewPr snapToGrid="0" snapToObjects="1">
      <p:cViewPr>
        <p:scale>
          <a:sx n="172" d="100"/>
          <a:sy n="172" d="100"/>
        </p:scale>
        <p:origin x="8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86AF-FBBF-974C-8703-C8DDCB37462C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0863" y="1143000"/>
            <a:ext cx="321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B23BC-F1AE-B846-87F2-AC1AEBC6B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42" y="706933"/>
            <a:ext cx="3825479" cy="1503857"/>
          </a:xfrm>
        </p:spPr>
        <p:txBody>
          <a:bodyPr anchor="b"/>
          <a:lstStyle>
            <a:lvl1pPr algn="ctr"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571" y="2268784"/>
            <a:ext cx="3375422" cy="1042900"/>
          </a:xfrm>
        </p:spPr>
        <p:txBody>
          <a:bodyPr/>
          <a:lstStyle>
            <a:lvl1pPr marL="0" indent="0" algn="ctr">
              <a:buNone/>
              <a:defRPr sz="1181"/>
            </a:lvl1pPr>
            <a:lvl2pPr marL="225034" indent="0" algn="ctr">
              <a:buNone/>
              <a:defRPr sz="984"/>
            </a:lvl2pPr>
            <a:lvl3pPr marL="450068" indent="0" algn="ctr">
              <a:buNone/>
              <a:defRPr sz="886"/>
            </a:lvl3pPr>
            <a:lvl4pPr marL="675102" indent="0" algn="ctr">
              <a:buNone/>
              <a:defRPr sz="788"/>
            </a:lvl4pPr>
            <a:lvl5pPr marL="900135" indent="0" algn="ctr">
              <a:buNone/>
              <a:defRPr sz="788"/>
            </a:lvl5pPr>
            <a:lvl6pPr marL="1125169" indent="0" algn="ctr">
              <a:buNone/>
              <a:defRPr sz="788"/>
            </a:lvl6pPr>
            <a:lvl7pPr marL="1350203" indent="0" algn="ctr">
              <a:buNone/>
              <a:defRPr sz="788"/>
            </a:lvl7pPr>
            <a:lvl8pPr marL="1575237" indent="0" algn="ctr">
              <a:buNone/>
              <a:defRPr sz="788"/>
            </a:lvl8pPr>
            <a:lvl9pPr marL="1800271" indent="0" algn="ctr">
              <a:buNone/>
              <a:defRPr sz="7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20716" y="229978"/>
            <a:ext cx="970434" cy="3660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414" y="229978"/>
            <a:ext cx="2855045" cy="3660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0" y="1076899"/>
            <a:ext cx="3881736" cy="1796828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070" y="2890725"/>
            <a:ext cx="3881736" cy="944910"/>
          </a:xfrm>
        </p:spPr>
        <p:txBody>
          <a:bodyPr/>
          <a:lstStyle>
            <a:lvl1pPr marL="0" indent="0">
              <a:buNone/>
              <a:defRPr sz="1181">
                <a:solidFill>
                  <a:schemeClr val="tx1"/>
                </a:solidFill>
              </a:defRPr>
            </a:lvl1pPr>
            <a:lvl2pPr marL="225034" indent="0">
              <a:buNone/>
              <a:defRPr sz="984">
                <a:solidFill>
                  <a:schemeClr val="tx1">
                    <a:tint val="75000"/>
                  </a:schemeClr>
                </a:solidFill>
              </a:defRPr>
            </a:lvl2pPr>
            <a:lvl3pPr marL="450068" indent="0">
              <a:buNone/>
              <a:defRPr sz="886">
                <a:solidFill>
                  <a:schemeClr val="tx1">
                    <a:tint val="75000"/>
                  </a:schemeClr>
                </a:solidFill>
              </a:defRPr>
            </a:lvl3pPr>
            <a:lvl4pPr marL="675102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90013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125169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350203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57523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1800271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414" y="1149890"/>
            <a:ext cx="1912739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410" y="1149890"/>
            <a:ext cx="1912739" cy="2740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29979"/>
            <a:ext cx="3881736" cy="834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000" y="1058899"/>
            <a:ext cx="1903949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000" y="1577849"/>
            <a:ext cx="1903949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78411" y="1058899"/>
            <a:ext cx="1913325" cy="518950"/>
          </a:xfrm>
        </p:spPr>
        <p:txBody>
          <a:bodyPr anchor="b"/>
          <a:lstStyle>
            <a:lvl1pPr marL="0" indent="0">
              <a:buNone/>
              <a:defRPr sz="1181" b="1"/>
            </a:lvl1pPr>
            <a:lvl2pPr marL="225034" indent="0">
              <a:buNone/>
              <a:defRPr sz="984" b="1"/>
            </a:lvl2pPr>
            <a:lvl3pPr marL="450068" indent="0">
              <a:buNone/>
              <a:defRPr sz="886" b="1"/>
            </a:lvl3pPr>
            <a:lvl4pPr marL="675102" indent="0">
              <a:buNone/>
              <a:defRPr sz="788" b="1"/>
            </a:lvl4pPr>
            <a:lvl5pPr marL="900135" indent="0">
              <a:buNone/>
              <a:defRPr sz="788" b="1"/>
            </a:lvl5pPr>
            <a:lvl6pPr marL="1125169" indent="0">
              <a:buNone/>
              <a:defRPr sz="788" b="1"/>
            </a:lvl6pPr>
            <a:lvl7pPr marL="1350203" indent="0">
              <a:buNone/>
              <a:defRPr sz="788" b="1"/>
            </a:lvl7pPr>
            <a:lvl8pPr marL="1575237" indent="0">
              <a:buNone/>
              <a:defRPr sz="788" b="1"/>
            </a:lvl8pPr>
            <a:lvl9pPr marL="1800271" indent="0">
              <a:buNone/>
              <a:defRPr sz="78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78411" y="1577849"/>
            <a:ext cx="1913325" cy="232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325" y="621942"/>
            <a:ext cx="2278410" cy="3069707"/>
          </a:xfrm>
        </p:spPr>
        <p:txBody>
          <a:bodyPr/>
          <a:lstStyle>
            <a:lvl1pPr>
              <a:defRPr sz="1575"/>
            </a:lvl1pPr>
            <a:lvl2pPr>
              <a:defRPr sz="1378"/>
            </a:lvl2pPr>
            <a:lvl3pPr>
              <a:defRPr sz="1181"/>
            </a:lvl3pPr>
            <a:lvl4pPr>
              <a:defRPr sz="984"/>
            </a:lvl4pPr>
            <a:lvl5pPr>
              <a:defRPr sz="984"/>
            </a:lvl5pPr>
            <a:lvl6pPr>
              <a:defRPr sz="984"/>
            </a:lvl6pPr>
            <a:lvl7pPr>
              <a:defRPr sz="984"/>
            </a:lvl7pPr>
            <a:lvl8pPr>
              <a:defRPr sz="984"/>
            </a:lvl8pPr>
            <a:lvl9pPr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00" y="287972"/>
            <a:ext cx="1451549" cy="1007904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13325" y="621942"/>
            <a:ext cx="2278410" cy="3069707"/>
          </a:xfrm>
        </p:spPr>
        <p:txBody>
          <a:bodyPr anchor="t"/>
          <a:lstStyle>
            <a:lvl1pPr marL="0" indent="0">
              <a:buNone/>
              <a:defRPr sz="1575"/>
            </a:lvl1pPr>
            <a:lvl2pPr marL="225034" indent="0">
              <a:buNone/>
              <a:defRPr sz="1378"/>
            </a:lvl2pPr>
            <a:lvl3pPr marL="450068" indent="0">
              <a:buNone/>
              <a:defRPr sz="1181"/>
            </a:lvl3pPr>
            <a:lvl4pPr marL="675102" indent="0">
              <a:buNone/>
              <a:defRPr sz="984"/>
            </a:lvl4pPr>
            <a:lvl5pPr marL="900135" indent="0">
              <a:buNone/>
              <a:defRPr sz="984"/>
            </a:lvl5pPr>
            <a:lvl6pPr marL="1125169" indent="0">
              <a:buNone/>
              <a:defRPr sz="984"/>
            </a:lvl6pPr>
            <a:lvl7pPr marL="1350203" indent="0">
              <a:buNone/>
              <a:defRPr sz="984"/>
            </a:lvl7pPr>
            <a:lvl8pPr marL="1575237" indent="0">
              <a:buNone/>
              <a:defRPr sz="984"/>
            </a:lvl8pPr>
            <a:lvl9pPr marL="1800271" indent="0">
              <a:buNone/>
              <a:defRPr sz="98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000" y="1295877"/>
            <a:ext cx="1451549" cy="2400771"/>
          </a:xfrm>
        </p:spPr>
        <p:txBody>
          <a:bodyPr/>
          <a:lstStyle>
            <a:lvl1pPr marL="0" indent="0">
              <a:buNone/>
              <a:defRPr sz="788"/>
            </a:lvl1pPr>
            <a:lvl2pPr marL="225034" indent="0">
              <a:buNone/>
              <a:defRPr sz="689"/>
            </a:lvl2pPr>
            <a:lvl3pPr marL="450068" indent="0">
              <a:buNone/>
              <a:defRPr sz="591"/>
            </a:lvl3pPr>
            <a:lvl4pPr marL="675102" indent="0">
              <a:buNone/>
              <a:defRPr sz="492"/>
            </a:lvl4pPr>
            <a:lvl5pPr marL="900135" indent="0">
              <a:buNone/>
              <a:defRPr sz="492"/>
            </a:lvl5pPr>
            <a:lvl6pPr marL="1125169" indent="0">
              <a:buNone/>
              <a:defRPr sz="492"/>
            </a:lvl6pPr>
            <a:lvl7pPr marL="1350203" indent="0">
              <a:buNone/>
              <a:defRPr sz="492"/>
            </a:lvl7pPr>
            <a:lvl8pPr marL="1575237" indent="0">
              <a:buNone/>
              <a:defRPr sz="492"/>
            </a:lvl8pPr>
            <a:lvl9pPr marL="1800271" indent="0">
              <a:buNone/>
              <a:defRPr sz="4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14" y="229979"/>
            <a:ext cx="388173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14" y="1149890"/>
            <a:ext cx="388173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414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ADE2-89C4-5049-8135-831C8A065133}" type="datetimeFigureOut">
              <a:rPr lang="en-US" smtClean="0"/>
              <a:t>9/24/17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0812" y="4003619"/>
            <a:ext cx="151894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8522" y="4003619"/>
            <a:ext cx="101262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0DF56-890D-1D43-90BB-6B20A7AE1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0068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517" indent="-112517" algn="l" defTabSz="450068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1pPr>
      <a:lvl2pPr marL="337551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562585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984" kern="1200">
          <a:solidFill>
            <a:schemeClr val="tx1"/>
          </a:solidFill>
          <a:latin typeface="+mn-lt"/>
          <a:ea typeface="+mn-ea"/>
          <a:cs typeface="+mn-cs"/>
        </a:defRPr>
      </a:lvl3pPr>
      <a:lvl4pPr marL="78761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1012652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237686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462720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687754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912788" indent="-112517" algn="l" defTabSz="450068" rtl="0" eaLnBrk="1" latinLnBrk="0" hangingPunct="1">
        <a:lnSpc>
          <a:spcPct val="90000"/>
        </a:lnSpc>
        <a:spcBef>
          <a:spcPts val="246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1pPr>
      <a:lvl2pPr marL="225034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450068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675102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4pPr>
      <a:lvl5pPr marL="900135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5pPr>
      <a:lvl6pPr marL="1125169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6pPr>
      <a:lvl7pPr marL="1350203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7pPr>
      <a:lvl8pPr marL="1575237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8pPr>
      <a:lvl9pPr marL="1800271" algn="l" defTabSz="450068" rtl="0" eaLnBrk="1" latinLnBrk="0" hangingPunct="1">
        <a:defRPr sz="8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Technique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Technique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74050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Technique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6"/>
          <p:cNvSpPr>
            <a:spLocks noChangeArrowheads="1"/>
          </p:cNvSpPr>
          <p:nvPr/>
        </p:nvSpPr>
        <p:spPr bwMode="auto">
          <a:xfrm>
            <a:off x="709187" y="967100"/>
            <a:ext cx="3083176" cy="3083176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/>
            <a:tailEnd/>
          </a:ln>
        </p:spPr>
        <p:txBody>
          <a:bodyPr vert="horz" wrap="square" lIns="91440" tIns="0" rIns="91440" bIns="4680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5" name="Oval 36"/>
          <p:cNvSpPr>
            <a:spLocks noChangeArrowheads="1"/>
          </p:cNvSpPr>
          <p:nvPr/>
        </p:nvSpPr>
        <p:spPr bwMode="auto">
          <a:xfrm>
            <a:off x="105394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Situation</a:t>
            </a:r>
          </a:p>
        </p:txBody>
      </p:sp>
      <p:sp>
        <p:nvSpPr>
          <p:cNvPr id="8" name="Oval 36"/>
          <p:cNvSpPr>
            <a:spLocks noChangeArrowheads="1"/>
          </p:cNvSpPr>
          <p:nvPr/>
        </p:nvSpPr>
        <p:spPr bwMode="auto">
          <a:xfrm>
            <a:off x="2752457" y="1786967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46800" rIns="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Outcome</a:t>
            </a:r>
          </a:p>
        </p:txBody>
      </p:sp>
      <p:sp>
        <p:nvSpPr>
          <p:cNvPr id="11" name="Oval 36"/>
          <p:cNvSpPr>
            <a:spLocks noChangeArrowheads="1"/>
          </p:cNvSpPr>
          <p:nvPr/>
        </p:nvSpPr>
        <p:spPr bwMode="auto">
          <a:xfrm>
            <a:off x="1901278" y="2994966"/>
            <a:ext cx="706812" cy="706812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GB" sz="900" dirty="0">
                <a:solidFill>
                  <a:schemeClr val="bg1"/>
                </a:solidFill>
                <a:latin typeface="TheSans B4SemiLight" charset="0"/>
                <a:ea typeface="TheSans B4SemiLight" charset="0"/>
                <a:cs typeface="TheSans B4SemiLight" charset="0"/>
              </a:rPr>
              <a:t>Technique</a:t>
            </a:r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233405" y="147490"/>
            <a:ext cx="4042561" cy="4042561"/>
          </a:xfrm>
          <a:prstGeom prst="ellipse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dirty="0">
              <a:solidFill>
                <a:schemeClr val="accent2"/>
              </a:solidFill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1760759" y="2140373"/>
            <a:ext cx="991698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11" idx="1"/>
          </p:cNvCxnSpPr>
          <p:nvPr/>
        </p:nvCxnSpPr>
        <p:spPr>
          <a:xfrm>
            <a:off x="1657253" y="2390273"/>
            <a:ext cx="347539" cy="7082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1" idx="7"/>
          </p:cNvCxnSpPr>
          <p:nvPr/>
        </p:nvCxnSpPr>
        <p:spPr>
          <a:xfrm flipH="1">
            <a:off x="2504584" y="2390273"/>
            <a:ext cx="351387" cy="70820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" idx="2"/>
          </p:cNvCxnSpPr>
          <p:nvPr/>
        </p:nvCxnSpPr>
        <p:spPr>
          <a:xfrm>
            <a:off x="631902" y="2140373"/>
            <a:ext cx="422045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 flipV="1">
            <a:off x="2254684" y="3701778"/>
            <a:ext cx="5296" cy="41838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</p:cNvCxnSpPr>
          <p:nvPr/>
        </p:nvCxnSpPr>
        <p:spPr>
          <a:xfrm>
            <a:off x="3459269" y="2140373"/>
            <a:ext cx="4287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421273" y="303644"/>
            <a:ext cx="168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External World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23589" y="115583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atin typeface="TheSans B4SemiLight" charset="0"/>
                <a:ea typeface="TheSans B4SemiLight" charset="0"/>
                <a:cs typeface="TheSans B4SemiLight" charset="0"/>
              </a:rPr>
              <a:t>Design Activity</a:t>
            </a: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28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TheSans B4SemiLight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Zeljko Obrenovic</cp:lastModifiedBy>
  <cp:revision>6</cp:revision>
  <dcterms:created xsi:type="dcterms:W3CDTF">2016-06-22T13:37:51Z</dcterms:created>
  <dcterms:modified xsi:type="dcterms:W3CDTF">2017-09-24T18:26:18Z</dcterms:modified>
</cp:coreProperties>
</file>