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40"/>
    <p:restoredTop sz="94694"/>
  </p:normalViewPr>
  <p:slideViewPr>
    <p:cSldViewPr snapToGrid="0">
      <p:cViewPr varScale="1">
        <p:scale>
          <a:sx n="101" d="100"/>
          <a:sy n="101" d="100"/>
        </p:scale>
        <p:origin x="22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766BC-2B5C-7532-4CB8-CF2BD878E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376E24-7D41-DA3C-81A2-F5AA45F5C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3106B-643B-87D5-E729-54CA46B6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F5DA-C806-2040-A77B-FB7A33C0DEFB}" type="datetimeFigureOut">
              <a:rPr kumimoji="1" lang="ko-Kore-KR" altLang="en-US" smtClean="0"/>
              <a:t>2023. 6. 21.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264401-ECBB-3B6A-0241-11E43613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CFEA2-93A6-1B97-182C-75EB6075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0F64-6E8C-CF44-9FC5-24F3F1881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859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1DCCC-3B7C-B103-7880-B3CAD3C4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84DC03-52EE-7097-7F0B-C0E38D53A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EFDA97-3940-5E96-C363-2A0315FF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F5DA-C806-2040-A77B-FB7A33C0DEFB}" type="datetimeFigureOut">
              <a:rPr kumimoji="1" lang="ko-Kore-KR" altLang="en-US" smtClean="0"/>
              <a:t>2023. 6. 21.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09FCB4-BE8E-8343-726F-521DE9C6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EF9BB6-0862-E311-A594-F9A03225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0F64-6E8C-CF44-9FC5-24F3F1881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477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FC2B7C-9D1A-9056-922E-698B18B37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070337-1510-8847-D0BD-E5276C83C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6737F1-A7BE-8008-E1E2-CC91BF91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F5DA-C806-2040-A77B-FB7A33C0DEFB}" type="datetimeFigureOut">
              <a:rPr kumimoji="1" lang="ko-Kore-KR" altLang="en-US" smtClean="0"/>
              <a:t>2023. 6. 21.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66543-04FB-EACE-CFFB-1CD29768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EB43C5-BBA4-1D10-E62F-A42A960A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0F64-6E8C-CF44-9FC5-24F3F1881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715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BB7C7-440E-FB01-EB18-13B556555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AE67A-BF41-1E0C-22AC-AB1F4B2E8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DBA0A5-9EAA-A7D5-E885-31CCC5D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F5DA-C806-2040-A77B-FB7A33C0DEFB}" type="datetimeFigureOut">
              <a:rPr kumimoji="1" lang="ko-Kore-KR" altLang="en-US" smtClean="0"/>
              <a:t>2023. 6. 21.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6F320-72CC-DD97-9068-1203F0C9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17A8D-53F7-2C6A-6B34-0D41A5B9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0F64-6E8C-CF44-9FC5-24F3F1881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212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134A6-1619-428E-D6BE-91CF9AB6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5D995-AAE5-2E1E-75CD-60BF90048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B7B4A1-B592-FF7C-5BA9-9D0094A38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F5DA-C806-2040-A77B-FB7A33C0DEFB}" type="datetimeFigureOut">
              <a:rPr kumimoji="1" lang="ko-Kore-KR" altLang="en-US" smtClean="0"/>
              <a:t>2023. 6. 21.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F30F32-4940-640C-37FE-BB45F7D6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8B332-C44A-21F5-FFB9-54086689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0F64-6E8C-CF44-9FC5-24F3F1881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73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EDBCD-1DB3-5965-4EE6-5450074D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FDE56-61E6-9755-0A07-A4D0A8938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67FFD1-120F-A2CE-DA4E-D91E529E9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514C24-52E7-78B7-E061-8457F685B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F5DA-C806-2040-A77B-FB7A33C0DEFB}" type="datetimeFigureOut">
              <a:rPr kumimoji="1" lang="ko-Kore-KR" altLang="en-US" smtClean="0"/>
              <a:t>2023. 6. 21.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EA45DD-60FB-FC94-FB51-2F6611A9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24708-21FD-200A-4ED9-706355B8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0F64-6E8C-CF44-9FC5-24F3F1881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645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F9662-8517-8D67-ADFE-F966AB98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D86D91-4D3E-DCD8-A8A5-EACF8F500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FA765E-9C66-7DEC-CBE7-7F386869C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86D423-7881-DC18-B9AD-E2CC05438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1AD782-0778-44CF-0CD5-B58DD7496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238AA1-8433-00F1-63D0-99017872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F5DA-C806-2040-A77B-FB7A33C0DEFB}" type="datetimeFigureOut">
              <a:rPr kumimoji="1" lang="ko-Kore-KR" altLang="en-US" smtClean="0"/>
              <a:t>2023. 6. 21.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926739-C7F0-8DCF-60DB-7B4A9DDB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2833C7-FA37-178A-2428-6011D49D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0F64-6E8C-CF44-9FC5-24F3F1881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050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C2BFF-20C9-D97A-4D09-04C9C3C3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426775-860C-A3D3-1D45-FE34D319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F5DA-C806-2040-A77B-FB7A33C0DEFB}" type="datetimeFigureOut">
              <a:rPr kumimoji="1" lang="ko-Kore-KR" altLang="en-US" smtClean="0"/>
              <a:t>2023. 6. 21.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C965F2-9E0A-DCB7-CBC7-FB0AB635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4275BC-9AB3-CAB5-6952-545A0A3D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0F64-6E8C-CF44-9FC5-24F3F1881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393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DA58AC-BF34-FDB2-A732-D3EB4D9E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F5DA-C806-2040-A77B-FB7A33C0DEFB}" type="datetimeFigureOut">
              <a:rPr kumimoji="1" lang="ko-Kore-KR" altLang="en-US" smtClean="0"/>
              <a:t>2023. 6. 21.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658B14-B1CD-766A-151C-4ECCA0E0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DE9003-AE8B-CDB2-BB64-20A5F077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0F64-6E8C-CF44-9FC5-24F3F1881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295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9B9C9-532A-BA3D-3913-AD0D8354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EEDD9-5894-5D84-9E93-2026D6CCA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4BCC22-6757-0E53-ED16-B703A1D9B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A162E-40CA-B986-922E-F6C261B8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F5DA-C806-2040-A77B-FB7A33C0DEFB}" type="datetimeFigureOut">
              <a:rPr kumimoji="1" lang="ko-Kore-KR" altLang="en-US" smtClean="0"/>
              <a:t>2023. 6. 21.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6F56EA-E748-C861-24D1-42ADE66D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07F416-CAE0-9177-3858-6CDF2964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0F64-6E8C-CF44-9FC5-24F3F1881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734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49D06-F4E3-DBBE-A9D6-91A6D4B28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2ABA34-B2E5-DAFF-69AA-6C2217D9F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71B3D-5BAC-CBCF-5150-A12CCBD0A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DF997E-C9A9-5F52-8544-8129FBE7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F5DA-C806-2040-A77B-FB7A33C0DEFB}" type="datetimeFigureOut">
              <a:rPr kumimoji="1" lang="ko-Kore-KR" altLang="en-US" smtClean="0"/>
              <a:t>2023. 6. 21.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31E91-DA10-6A73-4B7F-54BC1D47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1AA5A8-40F0-8C61-2AA3-85B4CA3B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0F64-6E8C-CF44-9FC5-24F3F1881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046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232236-94E7-2650-B824-A70E96B9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F78DC-0E18-BA23-FB01-C9861B2E3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905E76-0F00-9430-08D7-700447C8A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6F5DA-C806-2040-A77B-FB7A33C0DEFB}" type="datetimeFigureOut">
              <a:rPr kumimoji="1" lang="ko-Kore-KR" altLang="en-US" smtClean="0"/>
              <a:t>2023. 6. 21.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FAB4B-5E29-7D75-B63C-C9BDC150D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DFD42-2B79-E55D-3834-94E7DB42C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10F64-6E8C-CF44-9FC5-24F3F1881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46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F751FF-21BD-D93C-44AC-5747C45CCB6D}"/>
              </a:ext>
            </a:extLst>
          </p:cNvPr>
          <p:cNvSpPr txBox="1"/>
          <p:nvPr/>
        </p:nvSpPr>
        <p:spPr>
          <a:xfrm>
            <a:off x="643468" y="643467"/>
            <a:ext cx="4620584" cy="4567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4400">
                <a:latin typeface="+mj-lt"/>
                <a:ea typeface="+mj-ea"/>
                <a:cs typeface="+mj-cs"/>
              </a:rPr>
              <a:t>1</a:t>
            </a:r>
            <a:r>
              <a:rPr kumimoji="1" lang="ko-KR" altLang="en-US" sz="4400">
                <a:latin typeface="+mj-lt"/>
                <a:ea typeface="+mj-ea"/>
                <a:cs typeface="+mj-cs"/>
              </a:rPr>
              <a:t>학년 </a:t>
            </a:r>
            <a:r>
              <a:rPr kumimoji="1" lang="en-US" altLang="ko-KR" sz="4400">
                <a:latin typeface="+mj-lt"/>
                <a:ea typeface="+mj-ea"/>
                <a:cs typeface="+mj-cs"/>
              </a:rPr>
              <a:t>1</a:t>
            </a:r>
            <a:r>
              <a:rPr kumimoji="1" lang="ko-KR" altLang="en-US" sz="4400">
                <a:latin typeface="+mj-lt"/>
                <a:ea typeface="+mj-ea"/>
                <a:cs typeface="+mj-cs"/>
              </a:rPr>
              <a:t>학기 기말고사 발표</a:t>
            </a:r>
            <a:endParaRPr kumimoji="1" lang="en-US" altLang="en-US" sz="4400">
              <a:latin typeface="+mj-lt"/>
              <a:ea typeface="+mj-ea"/>
              <a:cs typeface="+mj-cs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0E8E72-920B-ACA8-77F9-E1A68AE21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kumimoji="1" lang="ko-KR" altLang="en-US"/>
              <a:t>장우민</a:t>
            </a:r>
            <a:r>
              <a:rPr kumimoji="1" lang="en-US" altLang="ko-KR"/>
              <a:t> </a:t>
            </a:r>
            <a:r>
              <a:rPr kumimoji="1" lang="en-US" altLang="ko-KR" dirty="0"/>
              <a:t>2023137027</a:t>
            </a:r>
            <a:endParaRPr kumimoji="1" lang="en-US" altLang="en-US"/>
          </a:p>
        </p:txBody>
      </p:sp>
      <p:pic>
        <p:nvPicPr>
          <p:cNvPr id="15" name="그림 14" descr="일러스트레이션, 만화 영화, 스케치, 그림이(가) 표시된 사진&#10;&#10;자동 생성된 설명">
            <a:extLst>
              <a:ext uri="{FF2B5EF4-FFF2-40B4-BE49-F238E27FC236}">
                <a16:creationId xmlns:a16="http://schemas.microsoft.com/office/drawing/2014/main" id="{D586C304-12D1-FDE8-B283-E85D4D217E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91" r="25852" b="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8693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1D070-2696-491E-C054-401F0C80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5000" dirty="0"/>
              <a:t>목차</a:t>
            </a:r>
          </a:p>
        </p:txBody>
      </p:sp>
      <p:pic>
        <p:nvPicPr>
          <p:cNvPr id="5" name="내용 개체 틀 4" descr="스케치, 그림, 의류, 클립아트이(가) 표시된 사진&#10;&#10;자동 생성된 설명">
            <a:extLst>
              <a:ext uri="{FF2B5EF4-FFF2-40B4-BE49-F238E27FC236}">
                <a16:creationId xmlns:a16="http://schemas.microsoft.com/office/drawing/2014/main" id="{CEF8C3B5-D17A-14B1-1FA9-A8D7072B8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5280" y="242358"/>
            <a:ext cx="4116720" cy="6615642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CDC0EEEC-0B8E-DE60-2D5D-148FFF7FDB9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4697F36-F33B-066E-BA74-47588EA9C30C}"/>
              </a:ext>
            </a:extLst>
          </p:cNvPr>
          <p:cNvSpPr txBox="1">
            <a:spLocks/>
          </p:cNvSpPr>
          <p:nvPr/>
        </p:nvSpPr>
        <p:spPr>
          <a:xfrm>
            <a:off x="508000" y="2337594"/>
            <a:ext cx="10515600" cy="300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dirty="0"/>
              <a:t>1</a:t>
            </a:r>
            <a:r>
              <a:rPr kumimoji="1" lang="en-US" altLang="ko-KR" dirty="0"/>
              <a:t>_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게임</a:t>
            </a:r>
            <a:r>
              <a:rPr kumimoji="1" lang="ko-KR" altLang="en-US" dirty="0"/>
              <a:t> 설명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2_</a:t>
            </a:r>
            <a:r>
              <a:rPr kumimoji="1" lang="ko-KR" altLang="en-US" dirty="0"/>
              <a:t> 게임 실행</a:t>
            </a:r>
            <a:endParaRPr kumimoji="1"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4694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39CBB-044E-5F28-C9D4-FB6F86C28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ore-KR" altLang="en-US" dirty="0"/>
              <a:t>게임</a:t>
            </a:r>
            <a:r>
              <a:rPr kumimoji="1" lang="ko-KR" altLang="en-US" dirty="0"/>
              <a:t> 제목 </a:t>
            </a:r>
            <a:r>
              <a:rPr kumimoji="1" lang="en-US" altLang="ko-KR" dirty="0"/>
              <a:t>	:</a:t>
            </a:r>
            <a:r>
              <a:rPr kumimoji="1" lang="ko-KR" altLang="en-US" dirty="0"/>
              <a:t> 레코드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장르</a:t>
            </a:r>
            <a:r>
              <a:rPr kumimoji="1" lang="en-US" altLang="ko-KR" dirty="0"/>
              <a:t>		:</a:t>
            </a:r>
            <a:r>
              <a:rPr kumimoji="1" lang="ko-KR" altLang="en-US" dirty="0"/>
              <a:t> 음악 퀴즈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 err="1"/>
              <a:t>타켓</a:t>
            </a:r>
            <a:r>
              <a:rPr kumimoji="1" lang="en-US" altLang="ko-KR" dirty="0"/>
              <a:t>		:</a:t>
            </a:r>
            <a:r>
              <a:rPr kumimoji="1" lang="ko-KR" altLang="en-US" dirty="0"/>
              <a:t> 음악을 좋아하는 사람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음악을 듣고 실제로 말해서 맞추는 게임</a:t>
            </a:r>
            <a:endParaRPr kumimoji="1" lang="en-US" altLang="ko-KR" dirty="0"/>
          </a:p>
        </p:txBody>
      </p:sp>
      <p:pic>
        <p:nvPicPr>
          <p:cNvPr id="7" name="그림 6" descr="스케치, 만화 영화, 일러스트레이션, 애니메이션이(가) 표시된 사진&#10;&#10;자동 생성된 설명">
            <a:extLst>
              <a:ext uri="{FF2B5EF4-FFF2-40B4-BE49-F238E27FC236}">
                <a16:creationId xmlns:a16="http://schemas.microsoft.com/office/drawing/2014/main" id="{9FA8AFAD-14F9-6763-F326-50745154A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508" y="1841500"/>
            <a:ext cx="6997700" cy="50165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4E626EF0-A496-DA76-08FB-7781E4510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5000" dirty="0"/>
              <a:t>1_</a:t>
            </a:r>
            <a:r>
              <a:rPr kumimoji="1" lang="ko-KR" altLang="en-US" sz="5000" dirty="0"/>
              <a:t> </a:t>
            </a:r>
            <a:r>
              <a:rPr kumimoji="1" lang="ko-Kore-KR" altLang="en-US" sz="5000" dirty="0"/>
              <a:t>게임</a:t>
            </a:r>
            <a:r>
              <a:rPr kumimoji="1" lang="ko-KR" altLang="en-US" sz="5000" dirty="0"/>
              <a:t> 설명</a:t>
            </a:r>
            <a:endParaRPr kumimoji="1" lang="ko-Kore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85722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1E482A4-10AF-6DA3-5F10-A82CFAF1B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88770"/>
            <a:ext cx="7772400" cy="4680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7AACBC-56D8-5B65-B611-B53EE2DF0D9B}"/>
              </a:ext>
            </a:extLst>
          </p:cNvPr>
          <p:cNvSpPr txBox="1"/>
          <p:nvPr/>
        </p:nvSpPr>
        <p:spPr>
          <a:xfrm>
            <a:off x="567120" y="534772"/>
            <a:ext cx="2194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000" dirty="0"/>
              <a:t>플로우</a:t>
            </a:r>
            <a:r>
              <a:rPr kumimoji="1" lang="ko-KR" altLang="en-US" sz="3000" dirty="0"/>
              <a:t> 차트</a:t>
            </a:r>
            <a:endParaRPr kumimoji="1" lang="ko-Kore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82128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C0DC9-B095-9929-AC49-4DDC2304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사용한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에셋</a:t>
            </a:r>
            <a:endParaRPr kumimoji="1" lang="ko-Kore-KR" altLang="en-US" dirty="0"/>
          </a:p>
        </p:txBody>
      </p:sp>
      <p:pic>
        <p:nvPicPr>
          <p:cNvPr id="6" name="내용 개체 틀 5" descr="스크린샷, 일렉트릭 블루, 블루, 디자인이(가) 표시된 사진&#10;&#10;자동 생성된 설명">
            <a:extLst>
              <a:ext uri="{FF2B5EF4-FFF2-40B4-BE49-F238E27FC236}">
                <a16:creationId xmlns:a16="http://schemas.microsoft.com/office/drawing/2014/main" id="{378D135F-6D41-4925-0F3C-7A2673648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485900" cy="1346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476543-7E44-990B-B362-0D7148543477}"/>
              </a:ext>
            </a:extLst>
          </p:cNvPr>
          <p:cNvSpPr txBox="1"/>
          <p:nvPr/>
        </p:nvSpPr>
        <p:spPr>
          <a:xfrm>
            <a:off x="3054163" y="2151924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컴퓨터</a:t>
            </a:r>
            <a:r>
              <a:rPr kumimoji="1" lang="ko-KR" altLang="en-US" dirty="0"/>
              <a:t> 하드에 굴러다니는 음악 파일</a:t>
            </a:r>
            <a:endParaRPr kumimoji="1" lang="ko-Kore-KR" altLang="en-US" dirty="0"/>
          </a:p>
        </p:txBody>
      </p:sp>
      <p:pic>
        <p:nvPicPr>
          <p:cNvPr id="4" name="그림 3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762BA06F-07E0-079A-011B-C26D4DABA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310" y="3244053"/>
            <a:ext cx="6363690" cy="36139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2385F4-E4C3-FCE3-F2CC-4BDA36AF3854}"/>
              </a:ext>
            </a:extLst>
          </p:cNvPr>
          <p:cNvSpPr txBox="1"/>
          <p:nvPr/>
        </p:nvSpPr>
        <p:spPr>
          <a:xfrm>
            <a:off x="4667063" y="477746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UI </a:t>
            </a:r>
            <a:r>
              <a:rPr kumimoji="1" lang="ko-Kore-KR" altLang="en-US" dirty="0"/>
              <a:t>에셋</a:t>
            </a:r>
          </a:p>
        </p:txBody>
      </p:sp>
    </p:spTree>
    <p:extLst>
      <p:ext uri="{BB962C8B-B14F-4D97-AF65-F5344CB8AC3E}">
        <p14:creationId xmlns:p14="http://schemas.microsoft.com/office/powerpoint/2010/main" val="315981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 descr="의류, 사람, 벽, 스크린샷이(가) 표시된 사진&#10;&#10;자동 생성된 설명">
            <a:extLst>
              <a:ext uri="{FF2B5EF4-FFF2-40B4-BE49-F238E27FC236}">
                <a16:creationId xmlns:a16="http://schemas.microsoft.com/office/drawing/2014/main" id="{147A46F7-1C9C-3E7B-8CAB-848F92229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7E0D83-BDF4-5B63-C671-222179666E27}"/>
              </a:ext>
            </a:extLst>
          </p:cNvPr>
          <p:cNvSpPr txBox="1"/>
          <p:nvPr/>
        </p:nvSpPr>
        <p:spPr>
          <a:xfrm>
            <a:off x="0" y="1150375"/>
            <a:ext cx="2651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환경</a:t>
            </a:r>
            <a:r>
              <a:rPr kumimoji="1" lang="ko-KR" altLang="en-US" dirty="0"/>
              <a:t> 설정 버튼</a:t>
            </a:r>
            <a:endParaRPr kumimoji="1" lang="en-US" altLang="ko-KR" dirty="0"/>
          </a:p>
          <a:p>
            <a:r>
              <a:rPr kumimoji="1" lang="ko-KR" altLang="en-US" dirty="0" err="1"/>
              <a:t>배경음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효과음</a:t>
            </a:r>
            <a:r>
              <a:rPr kumimoji="1" lang="ko-KR" altLang="en-US" dirty="0"/>
              <a:t> 조절 가능</a:t>
            </a:r>
            <a:endParaRPr kumimoji="1"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9BB89-8C85-2612-C339-03A23B47A0D0}"/>
              </a:ext>
            </a:extLst>
          </p:cNvPr>
          <p:cNvSpPr txBox="1"/>
          <p:nvPr/>
        </p:nvSpPr>
        <p:spPr>
          <a:xfrm>
            <a:off x="10530349" y="115037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나가기</a:t>
            </a:r>
            <a:r>
              <a:rPr kumimoji="1" lang="ko-KR" altLang="en-US" dirty="0"/>
              <a:t> 버튼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3C4D5F-87A4-9DB0-785A-2CF07F5FDAB2}"/>
              </a:ext>
            </a:extLst>
          </p:cNvPr>
          <p:cNvSpPr txBox="1"/>
          <p:nvPr/>
        </p:nvSpPr>
        <p:spPr>
          <a:xfrm>
            <a:off x="5810865" y="483747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게임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시작</a:t>
            </a:r>
          </a:p>
        </p:txBody>
      </p:sp>
    </p:spTree>
    <p:extLst>
      <p:ext uri="{BB962C8B-B14F-4D97-AF65-F5344CB8AC3E}">
        <p14:creationId xmlns:p14="http://schemas.microsoft.com/office/powerpoint/2010/main" val="2256248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1E5AB-61F1-4EA8-40CA-C9FA56BF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5" name="내용 개체 틀 4" descr="텍스트, 스크린샷, 명함, 인간의 얼굴이(가) 표시된 사진&#10;&#10;자동 생성된 설명">
            <a:extLst>
              <a:ext uri="{FF2B5EF4-FFF2-40B4-BE49-F238E27FC236}">
                <a16:creationId xmlns:a16="http://schemas.microsoft.com/office/drawing/2014/main" id="{EE64B837-6D6B-A4DB-2C82-3366C8CE9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BE6946-366A-9C20-3986-A987BC316C09}"/>
              </a:ext>
            </a:extLst>
          </p:cNvPr>
          <p:cNvSpPr txBox="1"/>
          <p:nvPr/>
        </p:nvSpPr>
        <p:spPr>
          <a:xfrm>
            <a:off x="6096000" y="5515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재생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77453-1C9D-68D8-9744-3FB44551A3C8}"/>
              </a:ext>
            </a:extLst>
          </p:cNvPr>
          <p:cNvSpPr txBox="1"/>
          <p:nvPr/>
        </p:nvSpPr>
        <p:spPr>
          <a:xfrm>
            <a:off x="3844413" y="5515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정지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A8788D-7DD4-4D9C-B3CB-875C99C3967E}"/>
              </a:ext>
            </a:extLst>
          </p:cNvPr>
          <p:cNvSpPr txBox="1"/>
          <p:nvPr/>
        </p:nvSpPr>
        <p:spPr>
          <a:xfrm>
            <a:off x="8096864" y="550114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다음</a:t>
            </a:r>
            <a:r>
              <a:rPr kumimoji="1" lang="ko-KR" altLang="en-US" dirty="0"/>
              <a:t> 문제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6D4FF-2BCD-3963-7C1A-56E642B673E7}"/>
              </a:ext>
            </a:extLst>
          </p:cNvPr>
          <p:cNvSpPr txBox="1"/>
          <p:nvPr/>
        </p:nvSpPr>
        <p:spPr>
          <a:xfrm>
            <a:off x="5899010" y="27038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정답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1666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72</Words>
  <Application>Microsoft Macintosh PowerPoint</Application>
  <PresentationFormat>와이드스크린</PresentationFormat>
  <Paragraphs>24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목차</vt:lpstr>
      <vt:lpstr>1_ 게임 설명</vt:lpstr>
      <vt:lpstr>PowerPoint 프레젠테이션</vt:lpstr>
      <vt:lpstr>사용한 에셋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장우민</dc:creator>
  <cp:lastModifiedBy>장우민</cp:lastModifiedBy>
  <cp:revision>3</cp:revision>
  <dcterms:created xsi:type="dcterms:W3CDTF">2023-06-20T09:47:24Z</dcterms:created>
  <dcterms:modified xsi:type="dcterms:W3CDTF">2023-06-20T15:10:49Z</dcterms:modified>
</cp:coreProperties>
</file>