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5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6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89C0-5E31-4ACC-AD73-9CC291F10C97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43C5-54CC-48E9-B0BD-B271235D4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02828"/>
              </p:ext>
            </p:extLst>
          </p:nvPr>
        </p:nvGraphicFramePr>
        <p:xfrm>
          <a:off x="427644" y="872835"/>
          <a:ext cx="1974736" cy="191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멤버 변수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멤버 </a:t>
                      </a:r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60327"/>
              </p:ext>
            </p:extLst>
          </p:nvPr>
        </p:nvGraphicFramePr>
        <p:xfrm>
          <a:off x="3162531" y="942108"/>
          <a:ext cx="1974736" cy="191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MyClass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getName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96164"/>
              </p:ext>
            </p:extLst>
          </p:nvPr>
        </p:nvGraphicFramePr>
        <p:xfrm>
          <a:off x="6041506" y="942108"/>
          <a:ext cx="1974736" cy="219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YouClass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address:String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setName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989499" y="3834538"/>
            <a:ext cx="429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MyClss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myobj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= new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Myclass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홍길동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”)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308465" y="2036617"/>
            <a:ext cx="1205346" cy="17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804756" y="1670858"/>
            <a:ext cx="1371600" cy="15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2193"/>
              </p:ext>
            </p:extLst>
          </p:nvPr>
        </p:nvGraphicFramePr>
        <p:xfrm>
          <a:off x="7789949" y="3591099"/>
          <a:ext cx="2002443" cy="21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443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8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HeClass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916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address:String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41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setName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4705004" y="1900842"/>
            <a:ext cx="2818014" cy="193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00059"/>
              </p:ext>
            </p:extLst>
          </p:nvPr>
        </p:nvGraphicFramePr>
        <p:xfrm>
          <a:off x="1200727" y="767540"/>
          <a:ext cx="1974736" cy="191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MyClass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getName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23239"/>
              </p:ext>
            </p:extLst>
          </p:nvPr>
        </p:nvGraphicFramePr>
        <p:xfrm>
          <a:off x="8186190" y="630379"/>
          <a:ext cx="1974736" cy="218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736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YouClass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address:String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95693"/>
              </p:ext>
            </p:extLst>
          </p:nvPr>
        </p:nvGraphicFramePr>
        <p:xfrm>
          <a:off x="4348480" y="4206240"/>
          <a:ext cx="2002443" cy="219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443">
                  <a:extLst>
                    <a:ext uri="{9D8B030D-6E8A-4147-A177-3AD203B41FA5}">
                      <a16:colId xmlns:a16="http://schemas.microsoft.com/office/drawing/2014/main" val="3573905392"/>
                    </a:ext>
                  </a:extLst>
                </a:gridCol>
              </a:tblGrid>
              <a:tr h="638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ysClr val="windowText" lastClr="000000"/>
                          </a:solidFill>
                        </a:rPr>
                        <a:t>HeClass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9382"/>
                  </a:ext>
                </a:extLst>
              </a:tr>
              <a:tr h="916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name:String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age:int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address:String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77211"/>
                  </a:ext>
                </a:extLst>
              </a:tr>
              <a:tr h="6416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</a:t>
                      </a:r>
                      <a:r>
                        <a:rPr lang="en-US" altLang="ko-KR" dirty="0" err="1" smtClean="0"/>
                        <a:t>char,int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setName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37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555375" y="1446415"/>
            <a:ext cx="1853738" cy="189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768138" y="1637607"/>
            <a:ext cx="1654233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591993" y="1587731"/>
            <a:ext cx="1594197" cy="2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68917" y="1587731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14637" y="2041976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749935" y="2041976"/>
            <a:ext cx="1288472" cy="35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308467" y="1911927"/>
            <a:ext cx="1113904" cy="49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084916" y="3483033"/>
            <a:ext cx="68811" cy="214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508865" y="2161617"/>
            <a:ext cx="1596044" cy="103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9462" y="3483033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는 무조건 하나다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5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6408" y="656705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weapon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61615" y="731518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bomb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9995" y="731518"/>
            <a:ext cx="144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interface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02627" y="2031877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gun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12824" y="1993885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sword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72154" y="2031878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Dynamite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789" y="2171407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466407" y="1444044"/>
            <a:ext cx="415638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738255" y="1444044"/>
            <a:ext cx="590203" cy="3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8911244" y="1529542"/>
            <a:ext cx="532014" cy="46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709265" y="1529542"/>
            <a:ext cx="648392" cy="50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813174" y="2031877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6458" y="139952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inheritance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28458" y="3157667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abstract item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73240" y="4633760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 type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83437" y="4595768"/>
            <a:ext cx="1579418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 type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045826" y="3882044"/>
            <a:ext cx="872836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558742" y="3899870"/>
            <a:ext cx="906087" cy="56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37360" y="4773290"/>
            <a:ext cx="18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gun+dynamite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661863" y="4773290"/>
            <a:ext cx="18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sword+c4</a:t>
            </a:r>
          </a:p>
        </p:txBody>
      </p:sp>
    </p:spTree>
    <p:extLst>
      <p:ext uri="{BB962C8B-B14F-4D97-AF65-F5344CB8AC3E}">
        <p14:creationId xmlns:p14="http://schemas.microsoft.com/office/powerpoint/2010/main" val="858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34145" y="2277687"/>
            <a:ext cx="1521230" cy="143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Server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25244" y="1911927"/>
            <a:ext cx="2618509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53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101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곽헌섭</dc:creator>
  <cp:lastModifiedBy>곽헌섭</cp:lastModifiedBy>
  <cp:revision>7</cp:revision>
  <dcterms:created xsi:type="dcterms:W3CDTF">2021-09-08T00:33:39Z</dcterms:created>
  <dcterms:modified xsi:type="dcterms:W3CDTF">2021-09-08T07:10:22Z</dcterms:modified>
</cp:coreProperties>
</file>