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4.png" ContentType="image/png"/>
  <Override PartName="/ppt/media/image23.png" ContentType="image/png"/>
  <Override PartName="/ppt/media/image8.png" ContentType="image/png"/>
  <Override PartName="/ppt/media/image9.jpeg" ContentType="image/jpeg"/>
  <Override PartName="/ppt/media/image10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218052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26520" y="4184280"/>
            <a:ext cx="8490960" cy="218052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7480" y="418428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26520" y="418428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1706760" y="1796040"/>
            <a:ext cx="5730120" cy="457200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1706760" y="1796040"/>
            <a:ext cx="5730120" cy="4572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26520" y="273240"/>
            <a:ext cx="8490960" cy="403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26520" y="418428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480" y="418428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26520" y="4184280"/>
            <a:ext cx="8490960" cy="218052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218052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26520" y="4184280"/>
            <a:ext cx="8490960" cy="218052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7480" y="418428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26520" y="418428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1706760" y="1796040"/>
            <a:ext cx="5730120" cy="457200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1706760" y="1796040"/>
            <a:ext cx="5730120" cy="4572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326520" y="273240"/>
            <a:ext cx="8490960" cy="403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326520" y="418428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7480" y="418428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326520" y="4184280"/>
            <a:ext cx="8490960" cy="218052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218052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326520" y="4184280"/>
            <a:ext cx="8490960" cy="218052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7480" y="418428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326520" y="418428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1706760" y="1796040"/>
            <a:ext cx="5730120" cy="457200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1706760" y="1796040"/>
            <a:ext cx="5730120" cy="4572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26520" y="273240"/>
            <a:ext cx="8490960" cy="403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26520" y="418428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480" y="418428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26520" y="4184280"/>
            <a:ext cx="8490960" cy="2180520"/>
          </a:xfrm>
          <a:prstGeom prst="rect">
            <a:avLst/>
          </a:prstGeom>
        </p:spPr>
        <p:txBody>
          <a:bodyPr lIns="0" rIns="0" tIns="0" bIns="0"/>
          <a:p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9143280" cy="6857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1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0" y="0"/>
            <a:ext cx="9143280" cy="685764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6531120"/>
            <a:ext cx="9144000" cy="32652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2"/>
          <p:cNvSpPr/>
          <p:nvPr/>
        </p:nvSpPr>
        <p:spPr>
          <a:xfrm>
            <a:off x="0" y="0"/>
            <a:ext cx="9144000" cy="146952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PlaceHolder 3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32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Click to edit the title text format</a:t>
            </a:r>
            <a:endParaRPr b="1" lang="en-US" sz="3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91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Click to edit the outline text format</a:t>
            </a:r>
            <a:endParaRPr b="1" lang="en-US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54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Second Outline Level</a:t>
            </a:r>
            <a:endParaRPr b="0" lang="en-US" sz="254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18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Third Outline Level</a:t>
            </a:r>
            <a:endParaRPr b="0" lang="en-US" sz="218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3" marL="1728000" indent="-216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182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Fourth Outline Level</a:t>
            </a:r>
            <a:endParaRPr b="0" lang="en-US" sz="182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4" marL="2160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82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Fifth Outline Level</a:t>
            </a:r>
            <a:endParaRPr b="0" lang="en-US" sz="182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5" marL="2592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82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Sixth Outline Level</a:t>
            </a:r>
            <a:endParaRPr b="0" lang="en-US" sz="182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6" marL="3024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82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Seventh Outline Level</a:t>
            </a:r>
            <a:endParaRPr b="0" lang="en-US" sz="182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dt"/>
          </p:nvPr>
        </p:nvSpPr>
        <p:spPr>
          <a:xfrm>
            <a:off x="326520" y="6531120"/>
            <a:ext cx="2612520" cy="32652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ftr"/>
          </p:nvPr>
        </p:nvSpPr>
        <p:spPr>
          <a:xfrm>
            <a:off x="3102120" y="6531120"/>
            <a:ext cx="2939040" cy="3265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0" name="CustomShape 7"/>
          <p:cNvSpPr/>
          <p:nvPr/>
        </p:nvSpPr>
        <p:spPr>
          <a:xfrm>
            <a:off x="8408880" y="6253560"/>
            <a:ext cx="489960" cy="48996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8"/>
          <p:cNvSpPr>
            <a:spLocks noGrp="1"/>
          </p:cNvSpPr>
          <p:nvPr>
            <p:ph type="sldNum"/>
          </p:nvPr>
        </p:nvSpPr>
        <p:spPr>
          <a:xfrm>
            <a:off x="8327520" y="6172200"/>
            <a:ext cx="653040" cy="65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F7697626-90C2-4841-A7D6-2DEF021D1434}" type="slidenum"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286000"/>
            <a:ext cx="830484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200" spc="9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Zellur Rahman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9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141014040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9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Supervised By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9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Md. Anowarul Abedin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9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Senior Lecturer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9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Department of CSE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200" spc="9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University of Liberal Arts Bangladesh(ULAB)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33520" y="685800"/>
            <a:ext cx="8304840" cy="97560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4800" spc="-9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Full Stack Development at QUBEE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wipe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1523880"/>
            <a:ext cx="8228520" cy="457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240">
              <a:lnSpc>
                <a:spcPct val="100000"/>
              </a:lnSpc>
              <a:buClr>
                <a:srgbClr val="f3a44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Creating Template for end user.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  <a:buClr>
                <a:srgbClr val="f3a44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57200" y="457200"/>
            <a:ext cx="82285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200" spc="-9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Developing QUBEE Web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182880" y="2679840"/>
            <a:ext cx="4388400" cy="246672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4606560" y="2620800"/>
            <a:ext cx="4445280" cy="249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1523880"/>
            <a:ext cx="8228520" cy="457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240">
              <a:lnSpc>
                <a:spcPct val="100000"/>
              </a:lnSpc>
              <a:buClr>
                <a:srgbClr val="f3a44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Create the role based authentication,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  <a:buClr>
                <a:srgbClr val="f3a44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57200" y="457200"/>
            <a:ext cx="82285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200" spc="-9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Developing QUBEE WEB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365760" y="2286000"/>
            <a:ext cx="3957480" cy="438840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4268520" y="2926080"/>
            <a:ext cx="4879080" cy="274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152280"/>
            <a:ext cx="8228520" cy="12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200" spc="-9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Developing QUBEE WEB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43920" y="2288880"/>
            <a:ext cx="5076000" cy="231912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4836240" y="2327040"/>
            <a:ext cx="4155120" cy="233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57200" y="152280"/>
            <a:ext cx="8228520" cy="12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200" spc="-9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Developing QUBEE WEB: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365760" y="1978920"/>
            <a:ext cx="6400080" cy="359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304920"/>
            <a:ext cx="82285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200" spc="-9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Developing QUBEE WEB: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91800" y="1631520"/>
            <a:ext cx="8868600" cy="498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1523880"/>
            <a:ext cx="8228520" cy="457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240">
              <a:lnSpc>
                <a:spcPct val="100000"/>
              </a:lnSpc>
              <a:buClr>
                <a:srgbClr val="f3a447"/>
              </a:buClr>
              <a:buSzPct val="8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I have to make the template for this site.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  <a:buClr>
                <a:srgbClr val="f3a447"/>
              </a:buClr>
              <a:buSzPct val="8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I have create the Role Based Authentication System.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  <a:buClr>
                <a:srgbClr val="f3a447"/>
              </a:buClr>
              <a:buSzPct val="8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Generating Graph from report.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  <a:buClr>
                <a:srgbClr val="f3a447"/>
              </a:buClr>
              <a:buSzPct val="8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When a user try to register the register form should be validate that time.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57200" y="609480"/>
            <a:ext cx="8228520" cy="76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200" spc="-9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Requirement For this web: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1523880"/>
            <a:ext cx="8228520" cy="457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240">
              <a:lnSpc>
                <a:spcPct val="100000"/>
              </a:lnSpc>
              <a:buClr>
                <a:srgbClr val="f3a44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Work in Yii(php Framework)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  <a:buClr>
                <a:srgbClr val="f3a44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Work in Spring (Java Framerwork)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57200" y="38088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200" spc="-9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Future Task.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1992960" y="2967480"/>
            <a:ext cx="5294160" cy="196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200400" y="2666880"/>
            <a:ext cx="6476040" cy="342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240">
              <a:lnSpc>
                <a:spcPct val="100000"/>
              </a:lnSpc>
              <a:buClr>
                <a:srgbClr val="f3a44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Thank You.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457200" y="152280"/>
            <a:ext cx="8228520" cy="12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200" spc="-9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To be continue for final defence….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1523880"/>
            <a:ext cx="8228520" cy="457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14440" indent="-513360">
              <a:lnSpc>
                <a:spcPct val="100000"/>
              </a:lnSpc>
              <a:buClr>
                <a:srgbClr val="f3a447"/>
              </a:buClr>
              <a:buSzPct val="85000"/>
              <a:buFont typeface="StarSymbol"/>
              <a:buAutoNum type="arabicPeriod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360">
              <a:lnSpc>
                <a:spcPct val="100000"/>
              </a:lnSpc>
              <a:buClr>
                <a:srgbClr val="f3a447"/>
              </a:buClr>
              <a:buSzPct val="85000"/>
              <a:buFont typeface="StarSymbol"/>
              <a:buAutoNum type="arabicPeriod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About QUBEE.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360">
              <a:lnSpc>
                <a:spcPct val="100000"/>
              </a:lnSpc>
              <a:buClr>
                <a:srgbClr val="f3a447"/>
              </a:buClr>
              <a:buSzPct val="85000"/>
              <a:buFont typeface="StarSymbol"/>
              <a:buAutoNum type="arabicPeriod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Technologies of QUBEE.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360">
              <a:lnSpc>
                <a:spcPct val="100000"/>
              </a:lnSpc>
              <a:buClr>
                <a:srgbClr val="f3a447"/>
              </a:buClr>
              <a:buSzPct val="85000"/>
              <a:buFont typeface="StarSymbol"/>
              <a:buAutoNum type="arabicPeriod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Interview.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360">
              <a:lnSpc>
                <a:spcPct val="100000"/>
              </a:lnSpc>
              <a:buClr>
                <a:srgbClr val="f3a447"/>
              </a:buClr>
              <a:buSzPct val="85000"/>
              <a:buFont typeface="StarSymbol"/>
              <a:buAutoNum type="arabicPeriod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Work Schedule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360">
              <a:lnSpc>
                <a:spcPct val="100000"/>
              </a:lnSpc>
              <a:buClr>
                <a:srgbClr val="f3a447"/>
              </a:buClr>
              <a:buSzPct val="85000"/>
              <a:buFont typeface="StarSymbol"/>
              <a:buAutoNum type="arabicPeriod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Web development work.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360">
              <a:lnSpc>
                <a:spcPct val="100000"/>
              </a:lnSpc>
              <a:buClr>
                <a:srgbClr val="f3a447"/>
              </a:buClr>
              <a:buSzPct val="85000"/>
              <a:buFont typeface="StarSymbol"/>
              <a:buAutoNum type="arabicPeriod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Work on Progress.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360">
              <a:lnSpc>
                <a:spcPct val="100000"/>
              </a:lnSpc>
              <a:buClr>
                <a:srgbClr val="f3a447"/>
              </a:buClr>
              <a:buSzPct val="85000"/>
              <a:buFont typeface="StarSymbol"/>
              <a:buAutoNum type="arabicPeriod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Future Task.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7200" y="304920"/>
            <a:ext cx="82285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200" spc="-9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Content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1523880"/>
            <a:ext cx="8228520" cy="457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14440" indent="-513360">
              <a:lnSpc>
                <a:spcPct val="100000"/>
              </a:lnSpc>
              <a:buClr>
                <a:srgbClr val="f3a447"/>
              </a:buClr>
              <a:buSzPct val="85000"/>
              <a:buFont typeface="StarSymbol"/>
              <a:buAutoNum type="arabicPeriod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How I work -&gt;Full time(9Am-5Pm).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360">
              <a:lnSpc>
                <a:spcPct val="100000"/>
              </a:lnSpc>
              <a:buClr>
                <a:srgbClr val="f3a447"/>
              </a:buClr>
              <a:buSzPct val="85000"/>
              <a:buFont typeface="StarSymbol"/>
              <a:buAutoNum type="arabicPeriod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How we communicate(skype).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360">
              <a:lnSpc>
                <a:spcPct val="100000"/>
              </a:lnSpc>
              <a:buClr>
                <a:srgbClr val="f3a447"/>
              </a:buClr>
              <a:buSzPct val="85000"/>
              <a:buFont typeface="StarSymbol"/>
              <a:buAutoNum type="arabicPeriod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QUBEE IT Team.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7200" y="533520"/>
            <a:ext cx="8228520" cy="83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200" spc="-9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1523880"/>
            <a:ext cx="8228520" cy="457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2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Augere Wireless Broadband Bangladesh Limited is engaged in the business of providing high speed broadband wireless access and related services in Bangladesh under the name and style of QUBEE.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7200" y="380880"/>
            <a:ext cx="82285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200" spc="-9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About QUBEE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2743200" y="1343520"/>
            <a:ext cx="2925360" cy="139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609480"/>
            <a:ext cx="8228520" cy="76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200" spc="-9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QUBEE WEB: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274320" y="1645920"/>
            <a:ext cx="3896280" cy="219024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4480560" y="1671120"/>
            <a:ext cx="4393440" cy="207720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3"/>
          <a:stretch/>
        </p:blipFill>
        <p:spPr>
          <a:xfrm>
            <a:off x="274320" y="4059000"/>
            <a:ext cx="3839760" cy="215820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4"/>
          <a:stretch/>
        </p:blipFill>
        <p:spPr>
          <a:xfrm>
            <a:off x="4619880" y="3840480"/>
            <a:ext cx="4157640" cy="233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1523880"/>
            <a:ext cx="8228520" cy="457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2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  <a:buClr>
                <a:srgbClr val="f3a44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PHP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  <a:buClr>
                <a:srgbClr val="f3a44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Bootstrap 3  (for Responsiveness website)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  <a:buClr>
                <a:srgbClr val="f3a44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HTML, CSS, JAVASCRIPT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  <a:buClr>
                <a:srgbClr val="f3a44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Jquery.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  <a:buClr>
                <a:srgbClr val="f3a44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Saas(tool)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57200" y="380880"/>
            <a:ext cx="8228520" cy="83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200" spc="-9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Technologies of QUBEE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1523880"/>
            <a:ext cx="8228520" cy="457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240">
              <a:lnSpc>
                <a:spcPct val="100000"/>
              </a:lnSpc>
              <a:buClr>
                <a:srgbClr val="f3a447"/>
              </a:buClr>
              <a:buSzPct val="85000"/>
              <a:buFont typeface="Wingdings 2" charset="2"/>
              <a:buChar char="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Landing page User Login and Registration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  <a:buClr>
                <a:srgbClr val="f3a447"/>
              </a:buClr>
              <a:buSzPct val="85000"/>
              <a:buFont typeface="Wingdings 2" charset="2"/>
              <a:buChar char="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Using PHP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  <a:buClr>
                <a:srgbClr val="f3a447"/>
              </a:buClr>
              <a:buSzPct val="85000"/>
              <a:buFont typeface="Wingdings 2" charset="2"/>
              <a:buChar char="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Using Session.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  <a:buClr>
                <a:srgbClr val="f3a447"/>
              </a:buClr>
              <a:buSzPct val="85000"/>
              <a:buFont typeface="Wingdings 2" charset="2"/>
              <a:buChar char="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Securing Site.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  <a:buClr>
                <a:srgbClr val="f3a447"/>
              </a:buClr>
              <a:buSzPct val="85000"/>
              <a:buFont typeface="Wingdings 2" charset="2"/>
              <a:buChar char="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33520" y="762120"/>
            <a:ext cx="82285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b="0" lang="en-US" sz="4200" spc="-9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Interview Task.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152280"/>
            <a:ext cx="8228520" cy="12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200" spc="-9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Development 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365760" y="2213640"/>
            <a:ext cx="4662720" cy="262044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5394960" y="1828800"/>
            <a:ext cx="3003840" cy="333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1523880"/>
            <a:ext cx="8228520" cy="457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  <a:buClr>
                <a:srgbClr val="f3a44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Front-end Work (Html ,Css ,javascript, jquery)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  <a:buClr>
                <a:srgbClr val="f3a44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Backend (PHP)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  <a:buClr>
                <a:srgbClr val="f3a44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Yii(MVC Php)→currently working.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  <a:buClr>
                <a:srgbClr val="f3a44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57200" y="457200"/>
            <a:ext cx="82285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200" spc="-9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Work 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291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mohon</dc:creator>
  <dc:description/>
  <dc:language>en-US</dc:language>
  <cp:lastModifiedBy/>
  <dcterms:modified xsi:type="dcterms:W3CDTF">2018-04-05T12:40:05Z</dcterms:modified>
  <cp:revision>72</cp:revision>
  <dc:subject/>
  <dc:title>Intership at Glostars Oy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