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81"/>
  </p:normalViewPr>
  <p:slideViewPr>
    <p:cSldViewPr snapToGrid="0" snapToObjects="1">
      <p:cViewPr>
        <p:scale>
          <a:sx n="91" d="100"/>
          <a:sy n="91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652AF-AF04-9442-B0EC-C9247E71D9AB}" type="datetimeFigureOut">
              <a:rPr kumimoji="1" lang="ko-KR" altLang="en-US" smtClean="0"/>
              <a:t>2018. 6. 19.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944B-1CB4-6F48-AA97-553DF2119B5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3029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652AF-AF04-9442-B0EC-C9247E71D9AB}" type="datetimeFigureOut">
              <a:rPr kumimoji="1" lang="ko-KR" altLang="en-US" smtClean="0"/>
              <a:t>2018. 6. 19.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944B-1CB4-6F48-AA97-553DF2119B5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730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652AF-AF04-9442-B0EC-C9247E71D9AB}" type="datetimeFigureOut">
              <a:rPr kumimoji="1" lang="ko-KR" altLang="en-US" smtClean="0"/>
              <a:t>2018. 6. 19.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944B-1CB4-6F48-AA97-553DF2119B5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72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652AF-AF04-9442-B0EC-C9247E71D9AB}" type="datetimeFigureOut">
              <a:rPr kumimoji="1" lang="ko-KR" altLang="en-US" smtClean="0"/>
              <a:t>2018. 6. 19.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944B-1CB4-6F48-AA97-553DF2119B5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5347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652AF-AF04-9442-B0EC-C9247E71D9AB}" type="datetimeFigureOut">
              <a:rPr kumimoji="1" lang="ko-KR" altLang="en-US" smtClean="0"/>
              <a:t>2018. 6. 19.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944B-1CB4-6F48-AA97-553DF2119B5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53942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652AF-AF04-9442-B0EC-C9247E71D9AB}" type="datetimeFigureOut">
              <a:rPr kumimoji="1" lang="ko-KR" altLang="en-US" smtClean="0"/>
              <a:t>2018. 6. 19.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944B-1CB4-6F48-AA97-553DF2119B5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83695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652AF-AF04-9442-B0EC-C9247E71D9AB}" type="datetimeFigureOut">
              <a:rPr kumimoji="1" lang="ko-KR" altLang="en-US" smtClean="0"/>
              <a:t>2018. 6. 19.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944B-1CB4-6F48-AA97-553DF2119B5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6834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652AF-AF04-9442-B0EC-C9247E71D9AB}" type="datetimeFigureOut">
              <a:rPr kumimoji="1" lang="ko-KR" altLang="en-US" smtClean="0"/>
              <a:t>2018. 6. 19.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944B-1CB4-6F48-AA97-553DF2119B5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1040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652AF-AF04-9442-B0EC-C9247E71D9AB}" type="datetimeFigureOut">
              <a:rPr kumimoji="1" lang="ko-KR" altLang="en-US" smtClean="0"/>
              <a:t>2018. 6. 19.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944B-1CB4-6F48-AA97-553DF2119B5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8448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652AF-AF04-9442-B0EC-C9247E71D9AB}" type="datetimeFigureOut">
              <a:rPr kumimoji="1" lang="ko-KR" altLang="en-US" smtClean="0"/>
              <a:t>2018. 6. 19.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944B-1CB4-6F48-AA97-553DF2119B5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2333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652AF-AF04-9442-B0EC-C9247E71D9AB}" type="datetimeFigureOut">
              <a:rPr kumimoji="1" lang="ko-KR" altLang="en-US" smtClean="0"/>
              <a:t>2018. 6. 19.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944B-1CB4-6F48-AA97-553DF2119B5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8060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652AF-AF04-9442-B0EC-C9247E71D9AB}" type="datetimeFigureOut">
              <a:rPr kumimoji="1" lang="ko-KR" altLang="en-US" smtClean="0"/>
              <a:t>2018. 6. 19.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3944B-1CB4-6F48-AA97-553DF2119B5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7572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850" y="1657350"/>
            <a:ext cx="41783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487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050" y="2622550"/>
            <a:ext cx="50419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901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kimseonwoo</dc:creator>
  <cp:lastModifiedBy>kimseonwoo</cp:lastModifiedBy>
  <cp:revision>2</cp:revision>
  <dcterms:created xsi:type="dcterms:W3CDTF">2018-06-19T01:55:35Z</dcterms:created>
  <dcterms:modified xsi:type="dcterms:W3CDTF">2018-06-19T02:01:47Z</dcterms:modified>
</cp:coreProperties>
</file>