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1" r:id="rId8"/>
    <p:sldId id="267" r:id="rId9"/>
    <p:sldId id="272" r:id="rId10"/>
    <p:sldId id="274" r:id="rId11"/>
    <p:sldId id="264" r:id="rId12"/>
    <p:sldId id="270" r:id="rId13"/>
    <p:sldId id="261" r:id="rId14"/>
    <p:sldId id="277" r:id="rId15"/>
    <p:sldId id="278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742" autoAdjust="0"/>
  </p:normalViewPr>
  <p:slideViewPr>
    <p:cSldViewPr snapToGrid="0">
      <p:cViewPr varScale="1">
        <p:scale>
          <a:sx n="73" d="100"/>
          <a:sy n="73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0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94" y="5349766"/>
            <a:ext cx="4290051" cy="12996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620111" y="2125717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4645572" y="2125716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API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4645572" y="4306613"/>
            <a:ext cx="2900855" cy="130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(Python)</a:t>
            </a:r>
          </a:p>
        </p:txBody>
      </p: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8A63C05-FDAD-44BF-8D21-82795AC80C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20966" y="2777358"/>
            <a:ext cx="11246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50356349-FD6C-42E2-A0CB-6EC172F094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3428999"/>
            <a:ext cx="0" cy="877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Отриманий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80384-3DE2-7FE5-1427-5A03204A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16" y="1962669"/>
            <a:ext cx="11061168" cy="29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Отриманий результат</a:t>
            </a:r>
          </a:p>
        </p:txBody>
      </p:sp>
      <p:pic>
        <p:nvPicPr>
          <p:cNvPr id="4" name="Рисунок 3" descr="Зображення, що містить відкритий об’єкт, табло&#10;&#10;Автоматично згенерований опис">
            <a:extLst>
              <a:ext uri="{FF2B5EF4-FFF2-40B4-BE49-F238E27FC236}">
                <a16:creationId xmlns:a16="http://schemas.microsoft.com/office/drawing/2014/main" id="{5D72842E-844C-077B-2B3C-B254728E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80" y="985421"/>
            <a:ext cx="7399282" cy="5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41803" cy="2926080"/>
            <a:chOff x="7681042" y="1109709"/>
            <a:chExt cx="2255307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24864" cy="1797962"/>
              <a:chOff x="6846164" y="1961965"/>
              <a:chExt cx="2024864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163125" y="1961965"/>
                <a:ext cx="707903" cy="699201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0.5&lt;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хорошим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558</Words>
  <Application>Microsoft Office PowerPoint</Application>
  <PresentationFormat>Широкий екран</PresentationFormat>
  <Paragraphs>98</Paragraphs>
  <Slides>17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Олександр Зелінський</cp:lastModifiedBy>
  <cp:revision>244</cp:revision>
  <dcterms:created xsi:type="dcterms:W3CDTF">2021-11-16T08:22:44Z</dcterms:created>
  <dcterms:modified xsi:type="dcterms:W3CDTF">2022-05-07T23:06:02Z</dcterms:modified>
</cp:coreProperties>
</file>