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18CB0-E37A-678F-11CB-D479891E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EFF9E6D-8D9D-EFD1-9B14-1F8EF5B0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F54FAF2-151E-833D-6E7D-AA5C327C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FE7C4A-116B-CFDC-47B9-D8F56874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463FBB2-C10D-F6CA-0CDD-EF25AA95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69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6958F-7AC9-F5FE-6A28-2C4D132D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C66D085-78D0-14FA-8479-FEADF2FC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8E2869B-132A-40DD-E3CC-3964C12A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77807F-06AC-D4D9-71E6-3B67160E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258D58-C55B-3A42-6825-311C6AEA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7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B399A57-383B-C689-2AED-EF44CF52D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12FDF1-A9ED-8E81-0353-291C1F27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981D37-5779-779D-9F06-AD700D5F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410AA7-1EC4-9A47-5058-2F739354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4B33901-0265-0399-FE37-4B9EB803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599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CB2FE-C37B-0853-5B35-66EF4C1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BF89E3-80CE-FC26-A40E-2602115D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F5CE21-356E-86BD-7143-F6FB43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8DFE95B-A4A8-6BA4-A1F4-877DF2C0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14F0428-8BD6-7D38-3A3D-50DC5FAF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3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C9B9-8D69-0639-ABD7-2D9E7E90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03EFB27-7F06-3D0E-56A0-A709CE1E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A3F41FA-C6D4-3715-EB54-9DDB8F84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41F3A1A-C3BE-CCB5-BB1D-08564416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80BBB9C-E0A7-6184-7CEF-06DC3B6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314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4D89D-C390-FD12-5920-69724B30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F789FB-FB1D-ACF7-606C-26FA07DF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1C05851-A00C-16F8-0450-5229ECD7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3985998-1E60-D2E2-7830-3D57D906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74DC352-6802-29DB-2687-834DD0EF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BD1280A-BAB7-6BBA-F537-80977FF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3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D57A-74CA-AED8-096B-C6AC5416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71D19F-D30B-C786-3C86-6B46A66C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DB0448F-7AFC-7657-84B7-C9CD23EA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BB70C9D-B4BF-66C5-F602-E85FF5251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EFEBC34-1F79-AF50-51FF-88644F65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E2C64A0A-2A6A-35AD-728E-F48485BF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8740B95-ECB3-CFF3-2BB4-88A32074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5FA2A7B-790D-AC09-2CDB-42AA02D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048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EEAAF-5464-85AD-A107-14824DB2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ADE6236-4F48-9298-09A7-DDCA1AA1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53F06FB-5062-30A7-6DE8-0F43D51B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0602242-E137-AF0E-1D56-CDDD664C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7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3807E8D-59CB-769B-E618-C57699A8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8F43A6F-FDEE-4026-B5E7-8B8EDD9E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CFCA690-7DE3-25F4-BE34-EB00CBF0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5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FD532-9FDB-17CD-121A-A779BC53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2F18D3-411D-F5B1-D3B1-7668D44F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F9D2ECF-0E5D-8197-C7B2-A077796F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192CFB2-F946-CB8E-8638-974B4672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AD1B400-43DA-4AF1-6D8A-40B9415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7A404C7-628F-6062-F396-9851F09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0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440A-4881-2D95-84A0-3BEF006F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8574AAE-8A6B-95B5-9026-07E38D294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2B62235-4FF0-A8DB-8DBB-9ECBB26FB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E1A24ED-16BB-E25A-698F-D720B32F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5B431C3-D95F-9FDB-F26E-AEE25F0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970B1B4-F6FE-C4DB-0663-70EFB4D6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84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391FE30-2350-E41C-1A38-202D627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4F29F3C-08D4-3873-A06A-EA031D51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8C9AE4-FFC6-E7A2-B060-9BDD37792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5DE0-E8E0-49E9-A1FF-40CF8E984E9B}" type="datetimeFigureOut">
              <a:rPr lang="uk-UA" smtClean="0"/>
              <a:t>08.11.2022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EAE9E1B-3B85-7158-0F71-A34FAF076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FF7BC9C-2713-A05A-06EB-D27E4C9B7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5739-43D6-491A-B352-C3C713F6360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962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8414AD7-F8F5-98AB-A66C-1D03B08AE925}"/>
              </a:ext>
            </a:extLst>
          </p:cNvPr>
          <p:cNvSpPr/>
          <p:nvPr/>
        </p:nvSpPr>
        <p:spPr>
          <a:xfrm>
            <a:off x="1662711" y="5806372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B3A397-B790-1088-DFF7-CFCE68FF09A2}"/>
              </a:ext>
            </a:extLst>
          </p:cNvPr>
          <p:cNvSpPr/>
          <p:nvPr/>
        </p:nvSpPr>
        <p:spPr>
          <a:xfrm>
            <a:off x="2593843" y="5806375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uk-UA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A41255E-6B00-0C8F-F445-CAF25F7305AB}"/>
              </a:ext>
            </a:extLst>
          </p:cNvPr>
          <p:cNvSpPr/>
          <p:nvPr/>
        </p:nvSpPr>
        <p:spPr>
          <a:xfrm>
            <a:off x="2088151" y="4633328"/>
            <a:ext cx="65494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  <a:endParaRPr lang="uk-UA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C99ED00-417D-B2DE-9C0D-FF89851CF20D}"/>
              </a:ext>
            </a:extLst>
          </p:cNvPr>
          <p:cNvSpPr/>
          <p:nvPr/>
        </p:nvSpPr>
        <p:spPr>
          <a:xfrm>
            <a:off x="5198251" y="3546954"/>
            <a:ext cx="775118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</a:t>
            </a:r>
            <a:endParaRPr lang="uk-UA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D200650-16FB-DEA3-CFA6-B252CAC8602B}"/>
              </a:ext>
            </a:extLst>
          </p:cNvPr>
          <p:cNvSpPr/>
          <p:nvPr/>
        </p:nvSpPr>
        <p:spPr>
          <a:xfrm>
            <a:off x="4254224" y="2229646"/>
            <a:ext cx="944027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CDEF</a:t>
            </a:r>
            <a:endParaRPr lang="uk-UA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300F66C-4419-F7AC-4966-5916A87597C1}"/>
              </a:ext>
            </a:extLst>
          </p:cNvPr>
          <p:cNvSpPr/>
          <p:nvPr/>
        </p:nvSpPr>
        <p:spPr>
          <a:xfrm>
            <a:off x="2788010" y="937469"/>
            <a:ext cx="1387485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ABCDEF</a:t>
            </a:r>
            <a:endParaRPr lang="uk-UA" dirty="0"/>
          </a:p>
        </p:txBody>
      </p:sp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806301E1-BAFC-4ED8-779E-0BD2A4AD02B7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1949038" y="5035399"/>
            <a:ext cx="235027" cy="77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2A825E1E-6DF0-0FB2-762F-41220382E25F}"/>
              </a:ext>
            </a:extLst>
          </p:cNvPr>
          <p:cNvCxnSpPr>
            <a:cxnSpLocks/>
            <a:stCxn id="5" idx="0"/>
            <a:endCxn id="10" idx="5"/>
          </p:cNvCxnSpPr>
          <p:nvPr/>
        </p:nvCxnSpPr>
        <p:spPr>
          <a:xfrm flipH="1" flipV="1">
            <a:off x="2647181" y="5035399"/>
            <a:ext cx="232989" cy="77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5FB3CABA-3DB7-845C-F0B4-B10C22CDB787}"/>
              </a:ext>
            </a:extLst>
          </p:cNvPr>
          <p:cNvSpPr/>
          <p:nvPr/>
        </p:nvSpPr>
        <p:spPr>
          <a:xfrm>
            <a:off x="5811246" y="5806373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uk-UA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F5D8EF4-516D-CE1F-4200-EBE2D8B5EAAD}"/>
              </a:ext>
            </a:extLst>
          </p:cNvPr>
          <p:cNvSpPr/>
          <p:nvPr/>
        </p:nvSpPr>
        <p:spPr>
          <a:xfrm>
            <a:off x="6883382" y="5806372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uk-UA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DA8C5C3-9875-92DC-186E-94DDE52FE939}"/>
              </a:ext>
            </a:extLst>
          </p:cNvPr>
          <p:cNvSpPr/>
          <p:nvPr/>
        </p:nvSpPr>
        <p:spPr>
          <a:xfrm>
            <a:off x="6186291" y="4633328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  <a:endParaRPr lang="uk-UA" dirty="0"/>
          </a:p>
        </p:txBody>
      </p: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2B5A8FF2-D17B-1237-D188-6D876AA878CD}"/>
              </a:ext>
            </a:extLst>
          </p:cNvPr>
          <p:cNvCxnSpPr>
            <a:cxnSpLocks/>
            <a:stCxn id="28" idx="0"/>
            <a:endCxn id="30" idx="3"/>
          </p:cNvCxnSpPr>
          <p:nvPr/>
        </p:nvCxnSpPr>
        <p:spPr>
          <a:xfrm flipV="1">
            <a:off x="6097573" y="5035399"/>
            <a:ext cx="172581" cy="7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845FEC54-D86C-6C61-06ED-3A4485C8341F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 flipH="1" flipV="1">
            <a:off x="6675082" y="5035399"/>
            <a:ext cx="292163" cy="83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7B1069FF-8BA7-1AF0-2D68-57816AC272C7}"/>
              </a:ext>
            </a:extLst>
          </p:cNvPr>
          <p:cNvSpPr/>
          <p:nvPr/>
        </p:nvSpPr>
        <p:spPr>
          <a:xfrm>
            <a:off x="3672189" y="5806373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uk-UA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6EE3F41-6D4D-5C1E-7428-D4E839ECD673}"/>
              </a:ext>
            </a:extLst>
          </p:cNvPr>
          <p:cNvSpPr/>
          <p:nvPr/>
        </p:nvSpPr>
        <p:spPr>
          <a:xfrm>
            <a:off x="4750535" y="5806374"/>
            <a:ext cx="572654" cy="47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uk-UA" dirty="0"/>
          </a:p>
        </p:txBody>
      </p: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FC204768-7754-9A56-8F32-22EF16370747}"/>
              </a:ext>
            </a:extLst>
          </p:cNvPr>
          <p:cNvCxnSpPr>
            <a:cxnSpLocks/>
            <a:stCxn id="35" idx="0"/>
            <a:endCxn id="12" idx="3"/>
          </p:cNvCxnSpPr>
          <p:nvPr/>
        </p:nvCxnSpPr>
        <p:spPr>
          <a:xfrm flipV="1">
            <a:off x="5036862" y="3949025"/>
            <a:ext cx="274902" cy="18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04D06328-DD2A-D706-40E7-A976754124FB}"/>
              </a:ext>
            </a:extLst>
          </p:cNvPr>
          <p:cNvCxnSpPr>
            <a:cxnSpLocks/>
            <a:stCxn id="30" idx="1"/>
            <a:endCxn id="12" idx="5"/>
          </p:cNvCxnSpPr>
          <p:nvPr/>
        </p:nvCxnSpPr>
        <p:spPr>
          <a:xfrm flipH="1" flipV="1">
            <a:off x="5859856" y="3949025"/>
            <a:ext cx="410298" cy="75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зі стрілкою 40">
            <a:extLst>
              <a:ext uri="{FF2B5EF4-FFF2-40B4-BE49-F238E27FC236}">
                <a16:creationId xmlns:a16="http://schemas.microsoft.com/office/drawing/2014/main" id="{7968B186-B8A8-E679-051A-A54E9C946BD6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3958516" y="2631717"/>
            <a:ext cx="433958" cy="317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26EAC061-38F6-4727-B19D-A42AFFC9A32D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5060001" y="2631717"/>
            <a:ext cx="251763" cy="9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D7AE7621-27EE-6051-50DE-2FCA1FE0E798}"/>
              </a:ext>
            </a:extLst>
          </p:cNvPr>
          <p:cNvCxnSpPr>
            <a:cxnSpLocks/>
            <a:stCxn id="10" idx="0"/>
            <a:endCxn id="14" idx="3"/>
          </p:cNvCxnSpPr>
          <p:nvPr/>
        </p:nvCxnSpPr>
        <p:spPr>
          <a:xfrm flipV="1">
            <a:off x="2415623" y="1339540"/>
            <a:ext cx="575579" cy="329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20073D1F-4A0F-DB0B-2801-46F4CE752BA9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>
          <a:xfrm flipH="1" flipV="1">
            <a:off x="3972303" y="1339540"/>
            <a:ext cx="420171" cy="9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Широкий екран</PresentationFormat>
  <Paragraphs>11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Oleksandr Zelinskyy</dc:creator>
  <cp:lastModifiedBy>Oleksandr Zelinskyy</cp:lastModifiedBy>
  <cp:revision>4</cp:revision>
  <dcterms:created xsi:type="dcterms:W3CDTF">2022-11-07T22:05:34Z</dcterms:created>
  <dcterms:modified xsi:type="dcterms:W3CDTF">2022-11-07T23:23:14Z</dcterms:modified>
</cp:coreProperties>
</file>