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8" y="5568915"/>
            <a:ext cx="4290051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7812351" cy="343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29513" y="2916765"/>
            <a:ext cx="8320514" cy="102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60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98AE3333-F867-4559-BACB-59C54F10B023}"/>
              </a:ext>
            </a:extLst>
          </p:cNvPr>
          <p:cNvGrpSpPr/>
          <p:nvPr/>
        </p:nvGrpSpPr>
        <p:grpSpPr>
          <a:xfrm>
            <a:off x="611849" y="1993037"/>
            <a:ext cx="2344415" cy="2050742"/>
            <a:chOff x="274760" y="745722"/>
            <a:chExt cx="2344415" cy="205074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Рівнобедрений трикутник 14">
              <a:extLst>
                <a:ext uri="{FF2B5EF4-FFF2-40B4-BE49-F238E27FC236}">
                  <a16:creationId xmlns:a16="http://schemas.microsoft.com/office/drawing/2014/main" id="{9A81FE2B-AA4C-4D38-BEB8-3EC43A688660}"/>
                </a:ext>
              </a:extLst>
            </p:cNvPr>
            <p:cNvSpPr/>
            <p:nvPr/>
          </p:nvSpPr>
          <p:spPr>
            <a:xfrm rot="6555288">
              <a:off x="1894949" y="1891302"/>
              <a:ext cx="892171" cy="556281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274760" y="745722"/>
              <a:ext cx="2104007" cy="2050742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7186873" y="1895382"/>
            <a:ext cx="2451317" cy="2135080"/>
            <a:chOff x="7700299" y="1025371"/>
            <a:chExt cx="2451317" cy="2135080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4655863">
              <a:off x="7532354" y="2297555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025371"/>
              <a:ext cx="2240131" cy="2135080"/>
              <a:chOff x="6846164" y="1877627"/>
              <a:chExt cx="2240131" cy="2135080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2104007" cy="205074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71895" y="1877627"/>
                <a:ext cx="914400" cy="914400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2758737" y="1393793"/>
            <a:ext cx="4572000" cy="4572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 в </a:t>
            </a:r>
            <a:r>
              <a:rPr lang="en-US" dirty="0">
                <a:solidFill>
                  <a:srgbClr val="0070C0"/>
                </a:solidFill>
              </a:rPr>
              <a:t>2D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1C0259-F45C-4647-9AA3-48CE6E93887F}"/>
              </a:ext>
            </a:extLst>
          </p:cNvPr>
          <p:cNvSpPr txBox="1">
            <a:spLocks/>
          </p:cNvSpPr>
          <p:nvPr/>
        </p:nvSpPr>
        <p:spPr>
          <a:xfrm>
            <a:off x="168676" y="238378"/>
            <a:ext cx="9081856" cy="119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в лінійному вигляді</a:t>
            </a:r>
          </a:p>
        </p:txBody>
      </p: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39BBCCE0-BB31-45B3-8715-DE9B78895044}"/>
              </a:ext>
            </a:extLst>
          </p:cNvPr>
          <p:cNvCxnSpPr>
            <a:cxnSpLocks/>
          </p:cNvCxnSpPr>
          <p:nvPr/>
        </p:nvCxnSpPr>
        <p:spPr>
          <a:xfrm>
            <a:off x="408373" y="3429000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Рівнобедрений трикутник 13">
            <a:extLst>
              <a:ext uri="{FF2B5EF4-FFF2-40B4-BE49-F238E27FC236}">
                <a16:creationId xmlns:a16="http://schemas.microsoft.com/office/drawing/2014/main" id="{2830652C-2385-4A25-8EE2-2B7696CCBD0C}"/>
              </a:ext>
            </a:extLst>
          </p:cNvPr>
          <p:cNvSpPr/>
          <p:nvPr/>
        </p:nvSpPr>
        <p:spPr>
          <a:xfrm>
            <a:off x="5629923" y="3462946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15" name="Рівнобедрений трикутник 14">
            <a:extLst>
              <a:ext uri="{FF2B5EF4-FFF2-40B4-BE49-F238E27FC236}">
                <a16:creationId xmlns:a16="http://schemas.microsoft.com/office/drawing/2014/main" id="{7E07FD74-05F6-4F9E-8F53-B69F831C8D62}"/>
              </a:ext>
            </a:extLst>
          </p:cNvPr>
          <p:cNvSpPr/>
          <p:nvPr/>
        </p:nvSpPr>
        <p:spPr>
          <a:xfrm>
            <a:off x="926238" y="3462945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ADE6023-F489-4FE9-B617-75425E4B538B}"/>
              </a:ext>
            </a:extLst>
          </p:cNvPr>
          <p:cNvSpPr/>
          <p:nvPr/>
        </p:nvSpPr>
        <p:spPr>
          <a:xfrm>
            <a:off x="408373" y="3114493"/>
            <a:ext cx="2991775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3EA8561-6F7A-4027-8EBC-6F060EE1ABEA}"/>
              </a:ext>
            </a:extLst>
          </p:cNvPr>
          <p:cNvSpPr/>
          <p:nvPr/>
        </p:nvSpPr>
        <p:spPr>
          <a:xfrm>
            <a:off x="3400148" y="3114493"/>
            <a:ext cx="2334827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C2407A93-6FF6-477A-B6ED-7E40D5E4082A}"/>
              </a:ext>
            </a:extLst>
          </p:cNvPr>
          <p:cNvSpPr/>
          <p:nvPr/>
        </p:nvSpPr>
        <p:spPr>
          <a:xfrm>
            <a:off x="5734975" y="3114493"/>
            <a:ext cx="3755254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336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051" r="-112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3CA522-D2C1-4467-B67F-E8C1CC5D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71599"/>
            <a:ext cx="10871262" cy="41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426129" y="1351895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375A0-945D-424B-8D9A-65534FEB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08176"/>
            <a:ext cx="11525250" cy="4441648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5" y="3164875"/>
            <a:ext cx="2805721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10234" y="1660059"/>
            <a:ext cx="28384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25" y="4461754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37277"/>
            <a:ext cx="2049300" cy="204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5" y="611900"/>
            <a:ext cx="3017065" cy="3017065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3" y="4860131"/>
            <a:ext cx="1636133" cy="1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169</Words>
  <Application>Microsoft Office PowerPoint</Application>
  <PresentationFormat>Широкий екран</PresentationFormat>
  <Paragraphs>35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Zelinskyy</cp:lastModifiedBy>
  <cp:revision>76</cp:revision>
  <dcterms:created xsi:type="dcterms:W3CDTF">2021-11-16T08:22:44Z</dcterms:created>
  <dcterms:modified xsi:type="dcterms:W3CDTF">2021-11-16T11:52:33Z</dcterms:modified>
</cp:coreProperties>
</file>