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.75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𝑏𝑙𝑎𝑛𝑘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з</a:t>
                </a:r>
                <a:r>
                  <a:rPr lang="uk-UA" sz="2400" dirty="0"/>
                  <a:t> хорошим зв’язування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573</Words>
  <Application>Microsoft Office PowerPoint</Application>
  <PresentationFormat>Широкий екран</PresentationFormat>
  <Paragraphs>101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243</cp:revision>
  <dcterms:created xsi:type="dcterms:W3CDTF">2021-11-16T08:22:44Z</dcterms:created>
  <dcterms:modified xsi:type="dcterms:W3CDTF">2022-05-23T20:15:31Z</dcterms:modified>
</cp:coreProperties>
</file>