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76" r:id="rId3"/>
    <p:sldId id="257" r:id="rId4"/>
    <p:sldId id="260" r:id="rId5"/>
    <p:sldId id="259" r:id="rId6"/>
    <p:sldId id="262" r:id="rId7"/>
    <p:sldId id="263" r:id="rId8"/>
    <p:sldId id="270" r:id="rId9"/>
    <p:sldId id="261" r:id="rId10"/>
    <p:sldId id="271" r:id="rId11"/>
    <p:sldId id="267" r:id="rId12"/>
    <p:sldId id="272" r:id="rId13"/>
    <p:sldId id="264" r:id="rId14"/>
    <p:sldId id="274" r:id="rId15"/>
    <p:sldId id="273" r:id="rId16"/>
    <p:sldId id="275" r:id="rId17"/>
    <p:sldId id="2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604</Words>
  <Application>Microsoft Office PowerPoint</Application>
  <PresentationFormat>Широкий екран</PresentationFormat>
  <Paragraphs>106</Paragraphs>
  <Slides>18</Slides>
  <Notes>4</Notes>
  <HiddenSlides>1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237</cp:revision>
  <dcterms:created xsi:type="dcterms:W3CDTF">2021-11-16T08:22:44Z</dcterms:created>
  <dcterms:modified xsi:type="dcterms:W3CDTF">2022-04-23T18:52:50Z</dcterms:modified>
</cp:coreProperties>
</file>