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62" r:id="rId6"/>
    <p:sldId id="263" r:id="rId7"/>
    <p:sldId id="270" r:id="rId8"/>
    <p:sldId id="261" r:id="rId9"/>
    <p:sldId id="271" r:id="rId10"/>
    <p:sldId id="267" r:id="rId11"/>
    <p:sldId id="272" r:id="rId12"/>
    <p:sldId id="264" r:id="rId13"/>
    <p:sldId id="274" r:id="rId14"/>
    <p:sldId id="273" r:id="rId15"/>
    <p:sldId id="275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742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404531"/>
            <a:ext cx="8320514" cy="1646302"/>
          </a:xfrm>
        </p:spPr>
        <p:txBody>
          <a:bodyPr/>
          <a:lstStyle/>
          <a:p>
            <a:pPr algn="ctr"/>
            <a:r>
              <a:rPr lang="uk-UA" sz="3600" i="0" dirty="0">
                <a:solidFill>
                  <a:srgbClr val="0070C0"/>
                </a:solidFill>
                <a:effectLst/>
              </a:rPr>
              <a:t>Схематичне відображення 2D образів точок зв'язування антитіл на вірусному білку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2112580" y="3085454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AABE01-F12D-434D-8931-FCB9DEA0B8E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Плани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51AC6-B722-4C71-992B-E0326E4345D0}"/>
              </a:ext>
            </a:extLst>
          </p:cNvPr>
          <p:cNvSpPr txBox="1"/>
          <p:nvPr/>
        </p:nvSpPr>
        <p:spPr>
          <a:xfrm>
            <a:off x="412106" y="1110076"/>
            <a:ext cx="9081857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Написати текст курсової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Проаналізувати інші методи задання початкових </a:t>
            </a:r>
            <a:r>
              <a:rPr lang="uk-UA" sz="2400" dirty="0" err="1"/>
              <a:t>центроїдів</a:t>
            </a:r>
            <a:endParaRPr lang="uk-UA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 Додати зберігання результатів</a:t>
            </a:r>
          </a:p>
        </p:txBody>
      </p:sp>
    </p:spTree>
    <p:extLst>
      <p:ext uri="{BB962C8B-B14F-4D97-AF65-F5344CB8AC3E}">
        <p14:creationId xmlns:p14="http://schemas.microsoft.com/office/powerpoint/2010/main" val="299587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Майже без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589</TotalTime>
  <Words>564</Words>
  <Application>Microsoft Office PowerPoint</Application>
  <PresentationFormat>Широкий екран</PresentationFormat>
  <Paragraphs>98</Paragraphs>
  <Slides>17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Схематичне відображення 2D образів точок зв'язування антитіл на вірусному білку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231</cp:revision>
  <dcterms:created xsi:type="dcterms:W3CDTF">2021-11-16T08:22:44Z</dcterms:created>
  <dcterms:modified xsi:type="dcterms:W3CDTF">2022-04-11T18:58:40Z</dcterms:modified>
</cp:coreProperties>
</file>