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70" r:id="rId9"/>
    <p:sldId id="267" r:id="rId10"/>
    <p:sldId id="268" r:id="rId11"/>
    <p:sldId id="269" r:id="rId12"/>
    <p:sldId id="264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21E96E-5F6E-4A6E-A0C7-F31C33B147F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E54055-5808-4268-8740-EADE8120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4" y="1254124"/>
            <a:ext cx="11325252" cy="43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BE08D-4E9D-43CA-AA94-AF8423D19B28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46E00C7F-EB7A-4D64-84EE-0314AAED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3720"/>
              </p:ext>
            </p:extLst>
          </p:nvPr>
        </p:nvGraphicFramePr>
        <p:xfrm>
          <a:off x="348773" y="1264444"/>
          <a:ext cx="7552353" cy="328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723">
                  <a:extLst>
                    <a:ext uri="{9D8B030D-6E8A-4147-A177-3AD203B41FA5}">
                      <a16:colId xmlns:a16="http://schemas.microsoft.com/office/drawing/2014/main" val="328476391"/>
                    </a:ext>
                  </a:extLst>
                </a:gridCol>
                <a:gridCol w="6358630">
                  <a:extLst>
                    <a:ext uri="{9D8B030D-6E8A-4147-A177-3AD203B41FA5}">
                      <a16:colId xmlns:a16="http://schemas.microsoft.com/office/drawing/2014/main" val="3926832066"/>
                    </a:ext>
                  </a:extLst>
                </a:gridCol>
              </a:tblGrid>
              <a:tr h="54483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Кластери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0195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577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529593"/>
                  </a:ext>
                </a:extLst>
              </a:tr>
              <a:tr h="8172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8637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1775"/>
                  </a:ext>
                </a:extLst>
              </a:tr>
              <a:tr h="54483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162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764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12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84459-6733-40B6-8A63-DB6C9C00B032}"/>
              </a:ext>
            </a:extLst>
          </p:cNvPr>
          <p:cNvSpPr txBox="1"/>
          <p:nvPr/>
        </p:nvSpPr>
        <p:spPr>
          <a:xfrm>
            <a:off x="348774" y="4835307"/>
            <a:ext cx="7552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Кількість елементів що знаходяться в однакових кластерах рівна 34 з 43 початкових елементів, а це означає,  точність становить 79%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2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5" y="3164875"/>
            <a:ext cx="2805721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10234" y="1660059"/>
            <a:ext cx="28384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25" y="4461754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37277"/>
            <a:ext cx="2049300" cy="204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5" y="611900"/>
            <a:ext cx="3017065" cy="3017065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3" y="4860131"/>
            <a:ext cx="1636133" cy="1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7812351" cy="376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29513" y="2916765"/>
            <a:ext cx="8320514" cy="102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60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416839" y="534364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Рівнобедрений трикутник 23">
            <a:extLst>
              <a:ext uri="{FF2B5EF4-FFF2-40B4-BE49-F238E27FC236}">
                <a16:creationId xmlns:a16="http://schemas.microsoft.com/office/drawing/2014/main" id="{F5F0F492-6A75-4B8A-BEB0-EAA514E0308A}"/>
              </a:ext>
            </a:extLst>
          </p:cNvPr>
          <p:cNvSpPr/>
          <p:nvPr/>
        </p:nvSpPr>
        <p:spPr>
          <a:xfrm>
            <a:off x="5638389" y="5377594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25" name="Рівнобедрений трикутник 24">
            <a:extLst>
              <a:ext uri="{FF2B5EF4-FFF2-40B4-BE49-F238E27FC236}">
                <a16:creationId xmlns:a16="http://schemas.microsoft.com/office/drawing/2014/main" id="{D9EE0531-C284-4101-AF52-91A71A3E5D24}"/>
              </a:ext>
            </a:extLst>
          </p:cNvPr>
          <p:cNvSpPr/>
          <p:nvPr/>
        </p:nvSpPr>
        <p:spPr>
          <a:xfrm>
            <a:off x="934704" y="5377593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416839" y="5029141"/>
            <a:ext cx="2991775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408614" y="5029141"/>
            <a:ext cx="2334827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743441" y="5029141"/>
            <a:ext cx="3755254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051" r="-112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426129" y="1351895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Кластеризація методом</a:t>
            </a:r>
            <a:r>
              <a:rPr lang="en-US" dirty="0">
                <a:solidFill>
                  <a:srgbClr val="0070C0"/>
                </a:solidFill>
              </a:rPr>
              <a:t> 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759038" y="4539093"/>
            <a:ext cx="8491493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 змінних.</a:t>
            </a:r>
          </a:p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 </a:t>
            </a:r>
            <a:r>
              <a:rPr lang="uk-UA" dirty="0"/>
              <a:t>визначає кластери на основі відповідності категорій між точками даних.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759040" y="894524"/>
            <a:ext cx="8491492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	k-середніх – це популярний алгоритм кластеризації на основі </a:t>
            </a:r>
            <a:r>
              <a:rPr lang="uk-UA" dirty="0" err="1"/>
              <a:t>центроїдів</a:t>
            </a:r>
            <a:r>
              <a:rPr lang="uk-UA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</a:t>
            </a:r>
            <a:r>
              <a:rPr lang="uk-UA" dirty="0" err="1"/>
              <a:t>центроїдних</a:t>
            </a:r>
            <a:r>
              <a:rPr lang="uk-UA" dirty="0"/>
              <a:t> точок, де кожна точка з набору даних буде належати будь-якій з k-множин, що мають мінімальну евклідову відстань.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C541C-C498-4CE4-9632-8BCE4BDC9799}"/>
              </a:ext>
            </a:extLst>
          </p:cNvPr>
          <p:cNvSpPr txBox="1"/>
          <p:nvPr/>
        </p:nvSpPr>
        <p:spPr>
          <a:xfrm>
            <a:off x="759039" y="3339888"/>
            <a:ext cx="8491492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537</Words>
  <Application>Microsoft Office PowerPoint</Application>
  <PresentationFormat>Широкий екран</PresentationFormat>
  <Paragraphs>91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160</cp:revision>
  <dcterms:created xsi:type="dcterms:W3CDTF">2021-11-16T08:22:44Z</dcterms:created>
  <dcterms:modified xsi:type="dcterms:W3CDTF">2021-12-06T21:11:35Z</dcterms:modified>
</cp:coreProperties>
</file>