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6" r:id="rId4"/>
    <p:sldId id="260" r:id="rId5"/>
    <p:sldId id="259" r:id="rId6"/>
    <p:sldId id="262" r:id="rId7"/>
    <p:sldId id="263" r:id="rId8"/>
    <p:sldId id="261" r:id="rId9"/>
    <p:sldId id="270" r:id="rId10"/>
    <p:sldId id="267" r:id="rId11"/>
    <p:sldId id="268" r:id="rId12"/>
    <p:sldId id="269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file-uploads?view=aspnetcore-5.0" TargetMode="External"/><Relationship Id="rId2" Type="http://schemas.openxmlformats.org/officeDocument/2006/relationships/hyperlink" Target="https://ant.design/components/overvie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Кластеризація методом</a:t>
            </a:r>
            <a:r>
              <a:rPr lang="en-US" dirty="0">
                <a:solidFill>
                  <a:srgbClr val="0070C0"/>
                </a:solidFill>
              </a:rPr>
              <a:t> 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759038" y="4539093"/>
            <a:ext cx="8491493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 змінних.</a:t>
            </a:r>
          </a:p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 </a:t>
            </a:r>
            <a:r>
              <a:rPr lang="uk-UA" dirty="0"/>
              <a:t>визначає кластери на основі відповідності категорій між точками даних.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759040" y="894524"/>
            <a:ext cx="8491492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	k-середніх – це популярний алгоритм кластеризації на основі </a:t>
            </a:r>
            <a:r>
              <a:rPr lang="uk-UA" dirty="0" err="1"/>
              <a:t>центроїдів</a:t>
            </a:r>
            <a:r>
              <a:rPr lang="uk-UA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</a:t>
            </a:r>
            <a:r>
              <a:rPr lang="uk-UA" dirty="0" err="1"/>
              <a:t>центроїдних</a:t>
            </a:r>
            <a:r>
              <a:rPr lang="uk-UA" dirty="0"/>
              <a:t> точок, де кожна точка з набору даних буде належати будь-якій з k-множин, що мають мінімальну евклідову відстань.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C541C-C498-4CE4-9632-8BCE4BDC9799}"/>
              </a:ext>
            </a:extLst>
          </p:cNvPr>
          <p:cNvSpPr txBox="1"/>
          <p:nvPr/>
        </p:nvSpPr>
        <p:spPr>
          <a:xfrm>
            <a:off x="759039" y="3339888"/>
            <a:ext cx="8491492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21E96E-5F6E-4A6E-A0C7-F31C33B147F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1CBAA-A9B6-45BC-A980-92F3E0CF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3" y="1510552"/>
            <a:ext cx="11191793" cy="4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BE08D-4E9D-43CA-AA94-AF8423D19B28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Результат кластеризації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46E00C7F-EB7A-4D64-84EE-0314AAED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3720"/>
              </p:ext>
            </p:extLst>
          </p:nvPr>
        </p:nvGraphicFramePr>
        <p:xfrm>
          <a:off x="348773" y="1264444"/>
          <a:ext cx="7552353" cy="328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723">
                  <a:extLst>
                    <a:ext uri="{9D8B030D-6E8A-4147-A177-3AD203B41FA5}">
                      <a16:colId xmlns:a16="http://schemas.microsoft.com/office/drawing/2014/main" val="328476391"/>
                    </a:ext>
                  </a:extLst>
                </a:gridCol>
                <a:gridCol w="6358630">
                  <a:extLst>
                    <a:ext uri="{9D8B030D-6E8A-4147-A177-3AD203B41FA5}">
                      <a16:colId xmlns:a16="http://schemas.microsoft.com/office/drawing/2014/main" val="3926832066"/>
                    </a:ext>
                  </a:extLst>
                </a:gridCol>
              </a:tblGrid>
              <a:tr h="54483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Кластери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0195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577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529593"/>
                  </a:ext>
                </a:extLst>
              </a:tr>
              <a:tr h="817256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86376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1775"/>
                  </a:ext>
                </a:extLst>
              </a:tr>
              <a:tr h="54483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1624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576427"/>
                  </a:ext>
                </a:extLst>
              </a:tr>
              <a:tr h="2724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12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484459-6733-40B6-8A63-DB6C9C00B032}"/>
              </a:ext>
            </a:extLst>
          </p:cNvPr>
          <p:cNvSpPr txBox="1"/>
          <p:nvPr/>
        </p:nvSpPr>
        <p:spPr>
          <a:xfrm>
            <a:off x="348774" y="4835307"/>
            <a:ext cx="7552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Кількість елементів що знаходяться в однакових кластерах рівна 34 з 43 початкових елементів, а це означає,  точність становить 79%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20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5" y="3164875"/>
            <a:ext cx="2805721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10234" y="1660059"/>
            <a:ext cx="28384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25" y="4461754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84" y="937277"/>
            <a:ext cx="2049300" cy="2049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5" y="611900"/>
            <a:ext cx="3017065" cy="3017065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53" y="4860131"/>
            <a:ext cx="1636133" cy="16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03679" y="1331650"/>
            <a:ext cx="7812351" cy="376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https://ant.design/components/overview/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https://docs.microsoft.com/en-us/aspnet/core/mvc/models/file-uploads?view=aspnetcore-5.0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29513" y="2916765"/>
            <a:ext cx="8320514" cy="102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60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увати 15">
            <a:extLst>
              <a:ext uri="{FF2B5EF4-FFF2-40B4-BE49-F238E27FC236}">
                <a16:creationId xmlns:a16="http://schemas.microsoft.com/office/drawing/2014/main" id="{98AE3333-F867-4559-BACB-59C54F10B023}"/>
              </a:ext>
            </a:extLst>
          </p:cNvPr>
          <p:cNvGrpSpPr/>
          <p:nvPr/>
        </p:nvGrpSpPr>
        <p:grpSpPr>
          <a:xfrm>
            <a:off x="611849" y="1993037"/>
            <a:ext cx="2344415" cy="2050742"/>
            <a:chOff x="274760" y="745722"/>
            <a:chExt cx="2344415" cy="205074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Рівнобедрений трикутник 14">
              <a:extLst>
                <a:ext uri="{FF2B5EF4-FFF2-40B4-BE49-F238E27FC236}">
                  <a16:creationId xmlns:a16="http://schemas.microsoft.com/office/drawing/2014/main" id="{9A81FE2B-AA4C-4D38-BEB8-3EC43A688660}"/>
                </a:ext>
              </a:extLst>
            </p:cNvPr>
            <p:cNvSpPr/>
            <p:nvPr/>
          </p:nvSpPr>
          <p:spPr>
            <a:xfrm rot="6555288">
              <a:off x="1894949" y="1891302"/>
              <a:ext cx="892171" cy="556281"/>
            </a:xfrm>
            <a:prstGeom prst="triangl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274760" y="745722"/>
              <a:ext cx="2104007" cy="2050742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7186873" y="1895382"/>
            <a:ext cx="2451317" cy="2135080"/>
            <a:chOff x="7700299" y="1025371"/>
            <a:chExt cx="2451317" cy="2135080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4655863">
              <a:off x="7532354" y="2297555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025371"/>
              <a:ext cx="2240131" cy="2135080"/>
              <a:chOff x="6846164" y="1877627"/>
              <a:chExt cx="2240131" cy="2135080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2104007" cy="205074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71895" y="1877627"/>
                <a:ext cx="914400" cy="914400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2758737" y="1393793"/>
            <a:ext cx="4572000" cy="4572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 в </a:t>
            </a:r>
            <a:r>
              <a:rPr lang="en-US" dirty="0">
                <a:solidFill>
                  <a:srgbClr val="0070C0"/>
                </a:solidFill>
              </a:rPr>
              <a:t>2D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1C0259-F45C-4647-9AA3-48CE6E93887F}"/>
              </a:ext>
            </a:extLst>
          </p:cNvPr>
          <p:cNvSpPr txBox="1">
            <a:spLocks/>
          </p:cNvSpPr>
          <p:nvPr/>
        </p:nvSpPr>
        <p:spPr>
          <a:xfrm>
            <a:off x="168676" y="238378"/>
            <a:ext cx="9081856" cy="119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Модель приєднання антитіл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в лінійному вигляді</a:t>
            </a:r>
          </a:p>
        </p:txBody>
      </p: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39BBCCE0-BB31-45B3-8715-DE9B78895044}"/>
              </a:ext>
            </a:extLst>
          </p:cNvPr>
          <p:cNvCxnSpPr>
            <a:cxnSpLocks/>
          </p:cNvCxnSpPr>
          <p:nvPr/>
        </p:nvCxnSpPr>
        <p:spPr>
          <a:xfrm>
            <a:off x="408373" y="3429000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Рівнобедрений трикутник 13">
            <a:extLst>
              <a:ext uri="{FF2B5EF4-FFF2-40B4-BE49-F238E27FC236}">
                <a16:creationId xmlns:a16="http://schemas.microsoft.com/office/drawing/2014/main" id="{2830652C-2385-4A25-8EE2-2B7696CCBD0C}"/>
              </a:ext>
            </a:extLst>
          </p:cNvPr>
          <p:cNvSpPr/>
          <p:nvPr/>
        </p:nvSpPr>
        <p:spPr>
          <a:xfrm>
            <a:off x="5629923" y="3462946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15" name="Рівнобедрений трикутник 14">
            <a:extLst>
              <a:ext uri="{FF2B5EF4-FFF2-40B4-BE49-F238E27FC236}">
                <a16:creationId xmlns:a16="http://schemas.microsoft.com/office/drawing/2014/main" id="{7E07FD74-05F6-4F9E-8F53-B69F831C8D62}"/>
              </a:ext>
            </a:extLst>
          </p:cNvPr>
          <p:cNvSpPr/>
          <p:nvPr/>
        </p:nvSpPr>
        <p:spPr>
          <a:xfrm>
            <a:off x="926238" y="3462945"/>
            <a:ext cx="850776" cy="6058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FADE6023-F489-4FE9-B617-75425E4B538B}"/>
              </a:ext>
            </a:extLst>
          </p:cNvPr>
          <p:cNvSpPr/>
          <p:nvPr/>
        </p:nvSpPr>
        <p:spPr>
          <a:xfrm>
            <a:off x="408373" y="3114493"/>
            <a:ext cx="2991775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C3EA8561-6F7A-4027-8EBC-6F060EE1ABEA}"/>
              </a:ext>
            </a:extLst>
          </p:cNvPr>
          <p:cNvSpPr/>
          <p:nvPr/>
        </p:nvSpPr>
        <p:spPr>
          <a:xfrm>
            <a:off x="3400148" y="3114493"/>
            <a:ext cx="2334827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C2407A93-6FF6-477A-B6ED-7E40D5E4082A}"/>
              </a:ext>
            </a:extLst>
          </p:cNvPr>
          <p:cNvSpPr/>
          <p:nvPr/>
        </p:nvSpPr>
        <p:spPr>
          <a:xfrm>
            <a:off x="5734975" y="3114493"/>
            <a:ext cx="3755254" cy="275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336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7" y="1305017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051" r="-112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3CA522-D2C1-4467-B67F-E8C1CC5D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71599"/>
            <a:ext cx="10871262" cy="41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426129" y="1351895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375A0-945D-424B-8D9A-65534FEB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208176"/>
            <a:ext cx="11525250" cy="4441648"/>
          </a:xfrm>
          <a:prstGeom prst="rect">
            <a:avLst/>
          </a:prstGeom>
        </p:spPr>
      </p:pic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545</Words>
  <Application>Microsoft Office PowerPoint</Application>
  <PresentationFormat>Широкий екран</PresentationFormat>
  <Paragraphs>92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145</cp:revision>
  <dcterms:created xsi:type="dcterms:W3CDTF">2021-11-16T08:22:44Z</dcterms:created>
  <dcterms:modified xsi:type="dcterms:W3CDTF">2021-12-05T22:22:53Z</dcterms:modified>
</cp:coreProperties>
</file>