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8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04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4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9ED-701E-4EA5-A742-0BC8BE9C6104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9775" y="1463040"/>
            <a:ext cx="1480750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info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9775" y="2754283"/>
            <a:ext cx="1480750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another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724996" y="1155469"/>
            <a:ext cx="2477193" cy="25852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325091" y="1787236"/>
            <a:ext cx="3217025" cy="4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325091" y="2448098"/>
            <a:ext cx="3150524" cy="63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18757" y="4045526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8757" y="5336769"/>
            <a:ext cx="665019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31820" y="4045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65072" y="52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48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667607" y="889460"/>
            <a:ext cx="3057389" cy="29510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4533208" y="1748442"/>
            <a:ext cx="1751214" cy="17595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3286" y="955963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77935" y="1221971"/>
            <a:ext cx="2701636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923011" y="917169"/>
            <a:ext cx="3862759" cy="3754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831273" y="2693325"/>
            <a:ext cx="5910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854390" y="274320"/>
            <a:ext cx="0" cy="545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506393" y="4314305"/>
            <a:ext cx="346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7797338" y="2794460"/>
            <a:ext cx="3300153" cy="187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615352" y="2528453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27127" y="33021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7414" y="4366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615352" y="354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99811" y="5544589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Sin(theta) =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63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793076" y="1014153"/>
            <a:ext cx="2219499" cy="2851265"/>
            <a:chOff x="2793076" y="1014153"/>
            <a:chExt cx="897775" cy="1197033"/>
          </a:xfrm>
        </p:grpSpPr>
        <p:cxnSp>
          <p:nvCxnSpPr>
            <p:cNvPr id="3" name="直線接點 2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3016134" y="1105350"/>
            <a:ext cx="897775" cy="1197033"/>
            <a:chOff x="2793076" y="1014153"/>
            <a:chExt cx="897775" cy="119703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7683730" y="1014153"/>
            <a:ext cx="2219499" cy="2851265"/>
            <a:chOff x="2793076" y="1014153"/>
            <a:chExt cx="897775" cy="1197033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7960822" y="2539542"/>
            <a:ext cx="897775" cy="1197033"/>
            <a:chOff x="2793076" y="1014153"/>
            <a:chExt cx="897775" cy="1197033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6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339548" y="1463040"/>
            <a:ext cx="2151110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起始設定</a:t>
            </a:r>
          </a:p>
        </p:txBody>
      </p:sp>
      <p:cxnSp>
        <p:nvCxnSpPr>
          <p:cNvPr id="4" name="直線單箭頭接點 3"/>
          <p:cNvCxnSpPr>
            <a:cxnSpLocks/>
            <a:stCxn id="35" idx="2"/>
          </p:cNvCxnSpPr>
          <p:nvPr/>
        </p:nvCxnSpPr>
        <p:spPr>
          <a:xfrm>
            <a:off x="4415103" y="2111433"/>
            <a:ext cx="3111" cy="9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cxnSpLocks/>
            <a:endCxn id="35" idx="0"/>
          </p:cNvCxnSpPr>
          <p:nvPr/>
        </p:nvCxnSpPr>
        <p:spPr>
          <a:xfrm flipH="1">
            <a:off x="4415103" y="415636"/>
            <a:ext cx="3111" cy="10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2613266">
            <a:off x="3823854" y="3261156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418214" y="4710138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64227" y="3863828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64227" y="339159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71258" y="496269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682434" y="3605353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{     }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214661" y="357625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步進式</a:t>
            </a: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8375459" y="3863828"/>
            <a:ext cx="84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0"/>
          </p:cNvCxnSpPr>
          <p:nvPr/>
        </p:nvCxnSpPr>
        <p:spPr>
          <a:xfrm flipH="1" flipV="1">
            <a:off x="10061173" y="2564476"/>
            <a:ext cx="1" cy="10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4425025" y="2564476"/>
            <a:ext cx="5636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14875" y="349134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loop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602EBD-0760-C418-C914-D09F8B8B3C52}"/>
              </a:ext>
            </a:extLst>
          </p:cNvPr>
          <p:cNvSpPr txBox="1"/>
          <p:nvPr/>
        </p:nvSpPr>
        <p:spPr>
          <a:xfrm>
            <a:off x="3967463" y="36053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LANTINGHEI TC DEMIBOLD" panose="03000509000000000000" pitchFamily="66" charset="-120"/>
                <a:ea typeface="LANTINGHEI TC DEMIBOLD" panose="03000509000000000000" pitchFamily="66" charset="-120"/>
              </a:rPr>
              <a:t>條件式</a:t>
            </a:r>
          </a:p>
        </p:txBody>
      </p:sp>
    </p:spTree>
    <p:extLst>
      <p:ext uri="{BB962C8B-B14F-4D97-AF65-F5344CB8AC3E}">
        <p14:creationId xmlns:p14="http://schemas.microsoft.com/office/powerpoint/2010/main" val="21979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724997" y="1155469"/>
            <a:ext cx="1072342" cy="10390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325091" y="1787237"/>
            <a:ext cx="334171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827520" y="2596342"/>
            <a:ext cx="1072342" cy="10390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2722422" y="1645099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651760" y="1787237"/>
            <a:ext cx="5195455" cy="3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892829" y="1055716"/>
            <a:ext cx="0" cy="494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651760" y="231093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712720" y="282909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712719" y="334725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12719" y="3962400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441470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02613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591397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5666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738554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362008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102436" y="133834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(0, 0)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02436" y="87105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(x, y)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266906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822472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429300" y="1639558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29349" y="2154512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107793" y="170768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(1, 0)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113150" y="207701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(2, 0)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118507" y="244634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(3, 0)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102436" y="285465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(0, 1)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126820" y="321862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(1, 1)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6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23701" y="1629295"/>
            <a:ext cx="4551605" cy="3965171"/>
            <a:chOff x="3823854" y="2111433"/>
            <a:chExt cx="4551605" cy="3965171"/>
          </a:xfrm>
        </p:grpSpPr>
        <p:cxnSp>
          <p:nvCxnSpPr>
            <p:cNvPr id="4" name="直線單箭頭接點 3"/>
            <p:cNvCxnSpPr>
              <a:stCxn id="35" idx="2"/>
            </p:cNvCxnSpPr>
            <p:nvPr/>
          </p:nvCxnSpPr>
          <p:spPr>
            <a:xfrm flipH="1">
              <a:off x="4418214" y="2111433"/>
              <a:ext cx="1" cy="90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 rot="2613266">
              <a:off x="3823854" y="3261156"/>
              <a:ext cx="1188720" cy="1205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4418214" y="4710138"/>
              <a:ext cx="0" cy="136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264227" y="3863828"/>
              <a:ext cx="1419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264227" y="339159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871258" y="496269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false</a:t>
              </a: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82434" y="3605353"/>
              <a:ext cx="1693025" cy="648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{     }</a:t>
              </a:r>
              <a:endParaRPr lang="zh-TW" altLang="en-US" dirty="0"/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H="1" flipV="1">
              <a:off x="7401022" y="2564476"/>
              <a:ext cx="1" cy="101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>
              <a:off x="4425025" y="2564476"/>
              <a:ext cx="2975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/>
          <p:cNvSpPr txBox="1"/>
          <p:nvPr/>
        </p:nvSpPr>
        <p:spPr>
          <a:xfrm>
            <a:off x="716704" y="58841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while loop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04391" y="77308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do/while loop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8039140" y="2660073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2613266">
            <a:off x="7444781" y="3337757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8039141" y="4786739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885154" y="3897079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885154" y="34681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92185" y="503929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93128" y="201167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{     }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490173" y="99752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for loop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8018666" y="1576465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10304360" y="1388225"/>
            <a:ext cx="2" cy="244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8058113" y="1421476"/>
            <a:ext cx="2117822" cy="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248550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Name:</a:t>
            </a:r>
          </a:p>
          <a:p>
            <a:pPr algn="ctr"/>
            <a:r>
              <a:rPr lang="en-US" altLang="zh-TW" dirty="0"/>
              <a:t>Age: 25</a:t>
            </a:r>
          </a:p>
          <a:p>
            <a:pPr algn="ctr"/>
            <a:r>
              <a:rPr lang="en-US" altLang="zh-TW" dirty="0"/>
              <a:t>Gender: ‘male’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1463040"/>
            <a:ext cx="2485506" cy="1280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First: John</a:t>
            </a:r>
          </a:p>
          <a:p>
            <a:pPr algn="ctr"/>
            <a:r>
              <a:rPr lang="en-US" altLang="zh-TW" dirty="0"/>
              <a:t>Last: Wick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4422371" y="1795549"/>
            <a:ext cx="1911927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5505" y="3519055"/>
            <a:ext cx="2485506" cy="1280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Name:</a:t>
            </a:r>
          </a:p>
          <a:p>
            <a:pPr algn="ctr"/>
            <a:r>
              <a:rPr lang="en-US" altLang="zh-TW" dirty="0"/>
              <a:t>Age: 25</a:t>
            </a:r>
          </a:p>
          <a:p>
            <a:pPr algn="ctr"/>
            <a:r>
              <a:rPr lang="en-US" altLang="zh-TW" dirty="0"/>
              <a:t>Gender: ‘male’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9811721">
            <a:off x="4102962" y="3096909"/>
            <a:ext cx="2591739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8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9310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65417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30436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9545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7598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3370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191561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983226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799811" y="1115692"/>
            <a:ext cx="1147156" cy="45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134499" y="92972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799811" y="1853738"/>
            <a:ext cx="1334688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454458" y="22693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1429789" y="1679171"/>
            <a:ext cx="761772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75227" y="221235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429789" y="989215"/>
            <a:ext cx="761772" cy="4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16246" y="62345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unshift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897774" y="1030777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455026" y="1989512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29542" y="3574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55026" y="1390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01136" y="21945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417723" y="1124988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8974975" y="2083723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49491" y="451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74975" y="14842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021085" y="22887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118</Words>
  <Application>Microsoft Macintosh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LANTINGHEI TC DEMIBOLD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新德 林</cp:lastModifiedBy>
  <cp:revision>21</cp:revision>
  <dcterms:created xsi:type="dcterms:W3CDTF">2022-04-28T08:23:01Z</dcterms:created>
  <dcterms:modified xsi:type="dcterms:W3CDTF">2022-08-05T01:37:56Z</dcterms:modified>
</cp:coreProperties>
</file>