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5"/>
  </p:handoutMasterIdLst>
  <p:sldIdLst>
    <p:sldId id="262" r:id="rId2"/>
    <p:sldId id="260" r:id="rId3"/>
    <p:sldId id="263" r:id="rId4"/>
    <p:sldId id="261" r:id="rId5"/>
    <p:sldId id="269" r:id="rId6"/>
    <p:sldId id="270" r:id="rId7"/>
    <p:sldId id="274" r:id="rId8"/>
    <p:sldId id="275" r:id="rId9"/>
    <p:sldId id="276" r:id="rId10"/>
    <p:sldId id="277" r:id="rId11"/>
    <p:sldId id="278" r:id="rId12"/>
    <p:sldId id="265" r:id="rId13"/>
    <p:sldId id="307" r:id="rId14"/>
    <p:sldId id="271" r:id="rId15"/>
    <p:sldId id="308" r:id="rId16"/>
    <p:sldId id="309" r:id="rId17"/>
    <p:sldId id="310" r:id="rId18"/>
    <p:sldId id="311" r:id="rId19"/>
    <p:sldId id="306" r:id="rId20"/>
    <p:sldId id="280" r:id="rId21"/>
    <p:sldId id="286" r:id="rId22"/>
    <p:sldId id="287" r:id="rId23"/>
    <p:sldId id="288" r:id="rId24"/>
    <p:sldId id="289" r:id="rId25"/>
    <p:sldId id="292" r:id="rId26"/>
    <p:sldId id="290" r:id="rId27"/>
    <p:sldId id="291" r:id="rId28"/>
    <p:sldId id="305" r:id="rId29"/>
    <p:sldId id="293" r:id="rId30"/>
    <p:sldId id="294" r:id="rId31"/>
    <p:sldId id="295" r:id="rId32"/>
    <p:sldId id="296" r:id="rId33"/>
    <p:sldId id="297" r:id="rId34"/>
    <p:sldId id="264" r:id="rId35"/>
    <p:sldId id="272" r:id="rId36"/>
    <p:sldId id="283" r:id="rId37"/>
    <p:sldId id="284" r:id="rId38"/>
    <p:sldId id="285" r:id="rId39"/>
    <p:sldId id="258" r:id="rId40"/>
    <p:sldId id="273" r:id="rId41"/>
    <p:sldId id="281" r:id="rId42"/>
    <p:sldId id="282" r:id="rId43"/>
    <p:sldId id="26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0"/>
    <a:srgbClr val="878785"/>
    <a:srgbClr val="232524"/>
    <a:srgbClr val="02020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0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075D7-F72A-3360-ABF1-19D668F9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4576189" y="5207618"/>
            <a:ext cx="3039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bg1"/>
                </a:solidFill>
              </a:rPr>
              <a:t>ETC_project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61B3E-553E-1202-601E-370C7B42E2D5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4183180" y="5990639"/>
            <a:ext cx="3820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참여자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김남원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황준하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김태형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황서영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2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프로젝트 계획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58739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김태형</a:t>
            </a:r>
            <a:endParaRPr lang="ko-KR" altLang="en-US" sz="1600" dirty="0"/>
          </a:p>
        </p:txBody>
      </p:sp>
      <p:pic>
        <p:nvPicPr>
          <p:cNvPr id="7" name="그림 6"/>
          <p:cNvPicPr preferRelativeResize="0">
            <a:picLocks noChangeArrowheads="1"/>
            <a:extLst>
              <a:ext uri="{84589F7E-364E-4C9E-8A38-B11213B215E9}">
                <a14:cameraTool xmlns:a14="http://schemas.microsoft.com/office/drawing/2010/main" cellRange="$B$8:$I$11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89" y="884252"/>
            <a:ext cx="11736000" cy="3924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5180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2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프로젝트 계획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58739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황서영</a:t>
            </a:r>
            <a:endParaRPr lang="ko-KR" altLang="en-US" sz="1600" dirty="0"/>
          </a:p>
        </p:txBody>
      </p:sp>
      <p:pic>
        <p:nvPicPr>
          <p:cNvPr id="7" name="그림 6"/>
          <p:cNvPicPr preferRelativeResize="0">
            <a:picLocks noChangeArrowheads="1"/>
            <a:extLst>
              <a:ext uri="{84589F7E-364E-4C9E-8A38-B11213B215E9}">
                <a14:cameraTool xmlns:a14="http://schemas.microsoft.com/office/drawing/2010/main" cellRange="$B$13:$I$16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" y="884252"/>
            <a:ext cx="11736000" cy="3924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545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사전 설계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937" y="3563497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요구사항 정의서 및 </a:t>
            </a:r>
            <a:r>
              <a:rPr lang="ko-KR" altLang="en-US" dirty="0" err="1" smtClean="0">
                <a:solidFill>
                  <a:schemeClr val="bg1"/>
                </a:solidFill>
              </a:rPr>
              <a:t>플로우</a:t>
            </a:r>
            <a:r>
              <a:rPr lang="ko-KR" altLang="en-US" dirty="0" smtClean="0">
                <a:solidFill>
                  <a:schemeClr val="bg1"/>
                </a:solidFill>
              </a:rPr>
              <a:t> 차트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7937" y="4496997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Pretendard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Pretendard"/>
                <a:cs typeface="+mn-cs"/>
              </a:rPr>
              <a:t>. DB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Pretendard"/>
                <a:cs typeface="+mn-cs"/>
              </a:rPr>
              <a:t> 설계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37" y="4030247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Pretendard"/>
              </a:rPr>
              <a:t>2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Pretendard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Pretendard"/>
                <a:cs typeface="+mn-cs"/>
              </a:rPr>
              <a:t>화면 설계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4333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요구사항 정의서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위 </a:t>
            </a:r>
            <a:r>
              <a:rPr lang="ko-KR" altLang="en-US" sz="1600" dirty="0" err="1" smtClean="0"/>
              <a:t>김남원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아래 </a:t>
            </a:r>
            <a:r>
              <a:rPr lang="ko-KR" altLang="en-US" sz="1600" dirty="0" err="1" smtClean="0"/>
              <a:t>황준하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1" y="1483200"/>
            <a:ext cx="11811600" cy="1742400"/>
          </a:xfrm>
          <a:prstGeom prst="rect">
            <a:avLst/>
          </a:prstGeom>
        </p:spPr>
      </p:pic>
      <p:pic>
        <p:nvPicPr>
          <p:cNvPr id="4" name="그림 3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1" y="3513282"/>
            <a:ext cx="11811600" cy="17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36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4333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요구사항 정의서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위 김태형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아래 </a:t>
            </a:r>
            <a:r>
              <a:rPr lang="ko-KR" altLang="en-US" sz="1600" dirty="0" err="1" smtClean="0"/>
              <a:t>황서영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3" y="1484658"/>
            <a:ext cx="11810288" cy="1449738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63117" y="3513283"/>
            <a:ext cx="11811600" cy="23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11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플로우</a:t>
            </a:r>
            <a:r>
              <a:rPr lang="ko-KR" altLang="en-US" sz="1600" dirty="0" smtClean="0"/>
              <a:t> 차트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김남원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42" y="1214389"/>
            <a:ext cx="8230749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37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플로우</a:t>
            </a:r>
            <a:r>
              <a:rPr lang="ko-KR" altLang="en-US" sz="1600" dirty="0" smtClean="0"/>
              <a:t> 차트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황준하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16" y="914049"/>
            <a:ext cx="675416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23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플로우</a:t>
            </a:r>
            <a:r>
              <a:rPr lang="ko-KR" altLang="en-US" sz="1600" dirty="0" smtClean="0"/>
              <a:t> 차트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김태형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96" y="1204861"/>
            <a:ext cx="7630590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58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플로우</a:t>
            </a:r>
            <a:r>
              <a:rPr lang="ko-KR" altLang="en-US" sz="1600" dirty="0" smtClean="0"/>
              <a:t> 차트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황서영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96" y="954509"/>
            <a:ext cx="7725853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8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cs typeface="+mn-cs"/>
              </a:rPr>
              <a:t>Part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cs typeface="+mn-cs"/>
              </a:rPr>
              <a:t>사전 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937" y="3563497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Pretendard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Pretendard"/>
                <a:cs typeface="+mn-cs"/>
              </a:rPr>
              <a:t>요구사항 정의서 및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Pretendard"/>
                <a:cs typeface="+mn-cs"/>
              </a:rPr>
              <a:t>플로우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Pretendard"/>
                <a:cs typeface="+mn-cs"/>
              </a:rPr>
              <a:t> 차트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7937" y="4496997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Pretendard"/>
                <a:cs typeface="+mn-cs"/>
              </a:rPr>
              <a:t>. DB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Pretendard"/>
                <a:cs typeface="+mn-cs"/>
              </a:rPr>
              <a:t> 설계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37" y="4030247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retendard"/>
                <a:cs typeface="+mn-cs"/>
              </a:rPr>
              <a:t>2.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retendard"/>
                <a:cs typeface="+mn-cs"/>
              </a:rPr>
              <a:t>화면 설계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837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457420" y="2483783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883585" y="3028119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1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883585" y="35552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개요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920189" y="4019382"/>
            <a:ext cx="1548822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 소개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359468" y="2224513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2772877" y="3696569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3199042" y="424090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1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3199042" y="4768016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프로젝트 계획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F1B0E-D495-3F56-05EA-C331CA78F381}"/>
              </a:ext>
            </a:extLst>
          </p:cNvPr>
          <p:cNvSpPr txBox="1"/>
          <p:nvPr/>
        </p:nvSpPr>
        <p:spPr>
          <a:xfrm>
            <a:off x="3199042" y="5232167"/>
            <a:ext cx="1343638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역할 분담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일정 계획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2674925" y="3437299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5025066" y="2479024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5451231" y="30233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1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5451231" y="3550471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E8D32-9DA7-D5FA-D855-5F970BFA545D}"/>
              </a:ext>
            </a:extLst>
          </p:cNvPr>
          <p:cNvSpPr txBox="1"/>
          <p:nvPr/>
        </p:nvSpPr>
        <p:spPr>
          <a:xfrm>
            <a:off x="5487835" y="4014623"/>
            <a:ext cx="1959191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화면 설계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DB 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설계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요구사항 정의서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워크 </a:t>
            </a:r>
            <a:r>
              <a:rPr lang="ko-KR" altLang="en-US" sz="1600" dirty="0" err="1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플로우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691888-2A12-714F-4A6E-8D23233FECFC}"/>
              </a:ext>
            </a:extLst>
          </p:cNvPr>
          <p:cNvCxnSpPr/>
          <p:nvPr/>
        </p:nvCxnSpPr>
        <p:spPr>
          <a:xfrm flipH="1">
            <a:off x="4927114" y="2055280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710C583-7A03-EDF3-AA61-C3D30401976B}"/>
              </a:ext>
            </a:extLst>
          </p:cNvPr>
          <p:cNvSpPr/>
          <p:nvPr/>
        </p:nvSpPr>
        <p:spPr>
          <a:xfrm>
            <a:off x="7871306" y="3696569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0C471-8927-F814-B269-1E16799BB271}"/>
              </a:ext>
            </a:extLst>
          </p:cNvPr>
          <p:cNvSpPr txBox="1"/>
          <p:nvPr/>
        </p:nvSpPr>
        <p:spPr>
          <a:xfrm>
            <a:off x="8297471" y="424090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1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C39EC-8682-8AE9-1072-3873A0F86395}"/>
              </a:ext>
            </a:extLst>
          </p:cNvPr>
          <p:cNvSpPr txBox="1"/>
          <p:nvPr/>
        </p:nvSpPr>
        <p:spPr>
          <a:xfrm>
            <a:off x="8297471" y="476801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구현 상세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F0A3B4-82EE-86DC-566B-B64B51F2A90A}"/>
              </a:ext>
            </a:extLst>
          </p:cNvPr>
          <p:cNvSpPr txBox="1"/>
          <p:nvPr/>
        </p:nvSpPr>
        <p:spPr>
          <a:xfrm>
            <a:off x="8334075" y="5232168"/>
            <a:ext cx="231986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화면 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/ 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기능 구현 및 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   코드 상세 설명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EE136F-9507-8497-6BE1-00728E7C6AB9}"/>
              </a:ext>
            </a:extLst>
          </p:cNvPr>
          <p:cNvCxnSpPr/>
          <p:nvPr/>
        </p:nvCxnSpPr>
        <p:spPr>
          <a:xfrm flipH="1">
            <a:off x="7773354" y="3272825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A710C583-7A03-EDF3-AA61-C3D30401976B}"/>
              </a:ext>
            </a:extLst>
          </p:cNvPr>
          <p:cNvSpPr/>
          <p:nvPr/>
        </p:nvSpPr>
        <p:spPr>
          <a:xfrm>
            <a:off x="10021417" y="2479024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0C471-8927-F814-B269-1E16799BB271}"/>
              </a:ext>
            </a:extLst>
          </p:cNvPr>
          <p:cNvSpPr txBox="1"/>
          <p:nvPr/>
        </p:nvSpPr>
        <p:spPr>
          <a:xfrm>
            <a:off x="10447582" y="30233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05</a:t>
            </a:r>
            <a:endParaRPr lang="ko-KR" altLang="en-US" sz="1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0C39EC-8682-8AE9-1072-3873A0F86395}"/>
              </a:ext>
            </a:extLst>
          </p:cNvPr>
          <p:cNvSpPr txBox="1"/>
          <p:nvPr/>
        </p:nvSpPr>
        <p:spPr>
          <a:xfrm>
            <a:off x="10447582" y="35504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점검사항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F0A3B4-82EE-86DC-566B-B64B51F2A90A}"/>
              </a:ext>
            </a:extLst>
          </p:cNvPr>
          <p:cNvSpPr txBox="1"/>
          <p:nvPr/>
        </p:nvSpPr>
        <p:spPr>
          <a:xfrm>
            <a:off x="10484186" y="4014623"/>
            <a:ext cx="1274708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중간점검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최종점검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EE136F-9507-8497-6BE1-00728E7C6AB9}"/>
              </a:ext>
            </a:extLst>
          </p:cNvPr>
          <p:cNvCxnSpPr/>
          <p:nvPr/>
        </p:nvCxnSpPr>
        <p:spPr>
          <a:xfrm flipH="1">
            <a:off x="9923465" y="2055280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화면 설계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김남원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헤더 페이지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080000"/>
            <a:ext cx="861180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63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화면 설계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김남원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도서 페이지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080000"/>
            <a:ext cx="8602275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72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화면 설계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김남원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도서 결제 페이지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080000"/>
            <a:ext cx="8649907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13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화면 설계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황준하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메인 페이지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080000"/>
            <a:ext cx="8630854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50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화면 설계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황준하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내 정보 페이지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080000"/>
            <a:ext cx="8621328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79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화면 설계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김태형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강의 페이지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080000"/>
            <a:ext cx="8630854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24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화면 설계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황서영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페이지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080000"/>
            <a:ext cx="8640381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6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화면 설계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황서영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회원가입 페이지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080000"/>
            <a:ext cx="863085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45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cs typeface="+mn-cs"/>
              </a:rPr>
              <a:t>Part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cs typeface="+mn-cs"/>
              </a:rPr>
              <a:t>사전 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937" y="3563497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Pretendard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Pretendard"/>
                <a:cs typeface="+mn-cs"/>
              </a:rPr>
              <a:t>요구사항 정의서 및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Pretendard"/>
                <a:cs typeface="+mn-cs"/>
              </a:rPr>
              <a:t>플로우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Pretendard"/>
                <a:cs typeface="+mn-cs"/>
              </a:rPr>
              <a:t> 차트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7937" y="4496997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retendard"/>
                <a:cs typeface="+mn-cs"/>
              </a:rPr>
              <a:t>. DB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retendard"/>
                <a:cs typeface="+mn-cs"/>
              </a:rPr>
              <a:t> 설계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37" y="4030247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Pretendard"/>
                <a:cs typeface="+mn-cs"/>
              </a:rPr>
              <a:t>2.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Pretendard"/>
                <a:cs typeface="+mn-cs"/>
              </a:rPr>
              <a:t>화면 설계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845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DB </a:t>
            </a:r>
            <a:r>
              <a:rPr lang="ko-KR" altLang="en-US" sz="1600" dirty="0" smtClean="0"/>
              <a:t>설계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전체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" y="884252"/>
            <a:ext cx="11876242" cy="487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36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개요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DB </a:t>
            </a:r>
            <a:r>
              <a:rPr lang="ko-KR" altLang="en-US" sz="1600" dirty="0" smtClean="0"/>
              <a:t>설계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김남원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58" y="857680"/>
            <a:ext cx="7831161" cy="52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43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DB </a:t>
            </a:r>
            <a:r>
              <a:rPr lang="ko-KR" altLang="en-US" sz="1600" dirty="0" smtClean="0"/>
              <a:t>설계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황준하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5" y="821658"/>
            <a:ext cx="8451030" cy="56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6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DB </a:t>
            </a:r>
            <a:r>
              <a:rPr lang="ko-KR" altLang="en-US" sz="1600" dirty="0" smtClean="0"/>
              <a:t>설계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김태형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" y="857680"/>
            <a:ext cx="8552236" cy="47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75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사전 설계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DB </a:t>
            </a:r>
            <a:r>
              <a:rPr lang="ko-KR" altLang="en-US" sz="1600" dirty="0" smtClean="0"/>
              <a:t>설계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황서영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2" y="857680"/>
            <a:ext cx="8531828" cy="573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38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이트이(가) 표시된 사진&#10;&#10;자동 생성된 설명">
            <a:extLst>
              <a:ext uri="{FF2B5EF4-FFF2-40B4-BE49-F238E27FC236}">
                <a16:creationId xmlns:a16="http://schemas.microsoft.com/office/drawing/2014/main" id="{12A3988B-A791-F724-20EF-5237741BB7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27" y="0"/>
            <a:ext cx="611427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구현 상세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20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4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구현 상세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김남원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1052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4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구현 상세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황준하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9019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4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구현 상세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김태형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0420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4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구현 상세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황서영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2136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자연이(가) 표시된 사진&#10;&#10;자동 생성된 설명">
            <a:extLst>
              <a:ext uri="{FF2B5EF4-FFF2-40B4-BE49-F238E27FC236}">
                <a16:creationId xmlns:a16="http://schemas.microsoft.com/office/drawing/2014/main" id="{5FD93DC5-5D04-E462-E369-2F5936CB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점검사항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0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 소개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1" y="857680"/>
            <a:ext cx="6462347" cy="56883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6842233" y="85768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인터넷 강의 사이트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42233" y="2632841"/>
            <a:ext cx="4745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수험생을 대상으로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본인이 희망하는 해당 과목의 월 </a:t>
            </a:r>
            <a:r>
              <a:rPr lang="ko-KR" altLang="en-US" dirty="0" err="1" smtClean="0"/>
              <a:t>구독권을</a:t>
            </a:r>
            <a:r>
              <a:rPr lang="ko-KR" altLang="en-US" dirty="0" smtClean="0"/>
              <a:t> 구매함으로써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인터넷 강의 동영상과 교재로 학습하는 것을 목적으로</a:t>
            </a:r>
            <a:endParaRPr lang="en-US" altLang="ko-KR" dirty="0" smtClean="0"/>
          </a:p>
          <a:p>
            <a:r>
              <a:rPr lang="ko-KR" altLang="en-US" dirty="0" smtClean="0"/>
              <a:t>해당 사이트를 이용할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4808" y="6238206"/>
            <a:ext cx="206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참고 사이트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이투스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1659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4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점검 사항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차 피드백 반영 사항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53688" y="857680"/>
            <a:ext cx="9982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X</a:t>
            </a:r>
            <a:r>
              <a:rPr lang="ko-KR" altLang="en-US" dirty="0"/>
              <a:t>표시 구체적이 이미지 예제 </a:t>
            </a:r>
            <a:r>
              <a:rPr lang="ko-KR" altLang="en-US" dirty="0" smtClean="0"/>
              <a:t>표현  </a:t>
            </a:r>
            <a:r>
              <a:rPr lang="en-US" altLang="ko-KR" dirty="0" smtClean="0"/>
              <a:t>&gt;&gt;  6/4(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화면설계서에 유효성</a:t>
            </a:r>
            <a:r>
              <a:rPr lang="en-US" altLang="ko-KR" dirty="0"/>
              <a:t>/</a:t>
            </a:r>
            <a:r>
              <a:rPr lang="ko-KR" altLang="en-US" dirty="0"/>
              <a:t>권한에 대한 표시 필요 </a:t>
            </a:r>
            <a:r>
              <a:rPr lang="en-US" altLang="ko-KR" dirty="0" smtClean="0"/>
              <a:t>&gt;&gt; </a:t>
            </a:r>
            <a:r>
              <a:rPr lang="en-US" altLang="ko-KR" dirty="0"/>
              <a:t>6/4(</a:t>
            </a:r>
            <a:r>
              <a:rPr lang="ko-KR" altLang="en-US" dirty="0"/>
              <a:t>화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완료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db</a:t>
            </a:r>
            <a:r>
              <a:rPr lang="ko-KR" altLang="en-US" dirty="0"/>
              <a:t>설계 </a:t>
            </a:r>
            <a:r>
              <a:rPr lang="ko-KR" altLang="en-US" dirty="0" err="1"/>
              <a:t>물리적설계</a:t>
            </a:r>
            <a:r>
              <a:rPr lang="en-US" altLang="ko-KR" dirty="0"/>
              <a:t>(</a:t>
            </a:r>
            <a:r>
              <a:rPr lang="ko-KR" altLang="en-US" dirty="0" err="1"/>
              <a:t>실제컬럼</a:t>
            </a:r>
            <a:r>
              <a:rPr lang="en-US" altLang="ko-KR" dirty="0"/>
              <a:t>) </a:t>
            </a:r>
            <a:r>
              <a:rPr lang="ko-KR" altLang="en-US" dirty="0"/>
              <a:t>보다는 </a:t>
            </a:r>
          </a:p>
          <a:p>
            <a:r>
              <a:rPr lang="ko-KR" altLang="en-US" dirty="0" err="1"/>
              <a:t>논리적설계</a:t>
            </a:r>
            <a:r>
              <a:rPr lang="en-US" altLang="ko-KR" dirty="0"/>
              <a:t>(</a:t>
            </a:r>
            <a:r>
              <a:rPr lang="ko-KR" altLang="en-US" dirty="0"/>
              <a:t>한글로 쉽게 </a:t>
            </a:r>
            <a:r>
              <a:rPr lang="ko-KR" altLang="en-US" dirty="0" err="1"/>
              <a:t>이해가능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en-US" altLang="ko-KR" dirty="0"/>
              <a:t>PPT</a:t>
            </a:r>
            <a:r>
              <a:rPr lang="ko-KR" altLang="en-US" dirty="0"/>
              <a:t>자료에는 설명 필요</a:t>
            </a:r>
            <a:r>
              <a:rPr lang="en-US" altLang="ko-KR" dirty="0" smtClean="0"/>
              <a:t>.. &gt;&gt; 6/4(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완료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//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/>
              <a:t>설계는 다음 프로젝트 부터 구체적 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r>
              <a:rPr lang="ko-KR" altLang="en-US" dirty="0"/>
              <a:t>테이블을 보일 필요없이 </a:t>
            </a:r>
            <a:r>
              <a:rPr lang="en-US" altLang="ko-KR" dirty="0" err="1"/>
              <a:t>erd</a:t>
            </a:r>
            <a:r>
              <a:rPr lang="ko-KR" altLang="en-US" dirty="0"/>
              <a:t>로만 </a:t>
            </a:r>
            <a:r>
              <a:rPr lang="ko-KR" altLang="en-US" dirty="0" smtClean="0"/>
              <a:t>표현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미완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상 생략 예정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  <a:p>
            <a:r>
              <a:rPr lang="en-US" altLang="ko-KR" dirty="0"/>
              <a:t>4. </a:t>
            </a:r>
            <a:r>
              <a:rPr lang="ko-KR" altLang="en-US" dirty="0"/>
              <a:t>요구사항정의에서 </a:t>
            </a:r>
            <a:r>
              <a:rPr lang="ko-KR" altLang="en-US" dirty="0" smtClean="0"/>
              <a:t>내 정보 입력이 부실함</a:t>
            </a:r>
            <a:r>
              <a:rPr lang="en-US" altLang="ko-KR" dirty="0" smtClean="0"/>
              <a:t>.(</a:t>
            </a:r>
            <a:r>
              <a:rPr lang="ko-KR" altLang="en-US" dirty="0"/>
              <a:t>구체적으로 어떤 자료가 입력되는지 기술 필요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그 외 다른 수정 삭제 내용도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&gt;&gt; </a:t>
            </a:r>
            <a:r>
              <a:rPr lang="en-US" altLang="ko-KR" dirty="0"/>
              <a:t>6/4(</a:t>
            </a:r>
            <a:r>
              <a:rPr lang="ko-KR" altLang="en-US" dirty="0"/>
              <a:t>화</a:t>
            </a:r>
            <a:r>
              <a:rPr lang="en-US" altLang="ko-KR" dirty="0"/>
              <a:t>) </a:t>
            </a:r>
            <a:r>
              <a:rPr lang="ko-KR" altLang="en-US" dirty="0" smtClean="0"/>
              <a:t>완료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5. </a:t>
            </a:r>
            <a:r>
              <a:rPr lang="ko-KR" altLang="en-US" dirty="0" smtClean="0"/>
              <a:t>워크플로우를 일방적인 </a:t>
            </a:r>
            <a:r>
              <a:rPr lang="ko-KR" altLang="en-US" dirty="0" err="1" smtClean="0"/>
              <a:t>플로우로만</a:t>
            </a:r>
            <a:r>
              <a:rPr lang="ko-KR" altLang="en-US" dirty="0" smtClean="0"/>
              <a:t> </a:t>
            </a:r>
            <a:r>
              <a:rPr lang="ko-KR" altLang="en-US" dirty="0"/>
              <a:t>처리 예를 들어 </a:t>
            </a:r>
            <a:r>
              <a:rPr lang="ko-KR" altLang="en-US" dirty="0" smtClean="0"/>
              <a:t>로그인 </a:t>
            </a:r>
            <a:r>
              <a:rPr lang="ko-KR" altLang="en-US" dirty="0"/>
              <a:t>유효성 </a:t>
            </a:r>
            <a:r>
              <a:rPr lang="en-US" altLang="ko-KR" dirty="0"/>
              <a:t>CHECK</a:t>
            </a:r>
            <a:r>
              <a:rPr lang="ko-KR" altLang="en-US" dirty="0"/>
              <a:t>되지 않을 때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어떤 </a:t>
            </a:r>
            <a:r>
              <a:rPr lang="ko-KR" altLang="en-US" dirty="0" err="1" smtClean="0"/>
              <a:t>플로우로</a:t>
            </a:r>
            <a:r>
              <a:rPr lang="ko-KR" altLang="en-US" dirty="0" smtClean="0"/>
              <a:t> 처리할 </a:t>
            </a:r>
            <a:r>
              <a:rPr lang="ko-KR" altLang="en-US" dirty="0"/>
              <a:t>지 기술되지 </a:t>
            </a:r>
            <a:r>
              <a:rPr lang="ko-KR" altLang="en-US" dirty="0" smtClean="0"/>
              <a:t>않음</a:t>
            </a:r>
            <a:r>
              <a:rPr lang="en-US" altLang="ko-KR" dirty="0"/>
              <a:t> </a:t>
            </a:r>
            <a:r>
              <a:rPr lang="en-US" altLang="ko-KR" dirty="0" smtClean="0"/>
              <a:t>&gt;&gt; </a:t>
            </a:r>
            <a:r>
              <a:rPr lang="en-US" altLang="ko-KR" dirty="0"/>
              <a:t>6/5(</a:t>
            </a:r>
            <a:r>
              <a:rPr lang="ko-KR" altLang="en-US" dirty="0"/>
              <a:t>수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완료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6. </a:t>
            </a:r>
            <a:r>
              <a:rPr lang="ko-KR" altLang="en-US" dirty="0"/>
              <a:t>기본 내용에서 무조건 캡쳐보다 </a:t>
            </a:r>
            <a:r>
              <a:rPr lang="ko-KR" altLang="en-US" dirty="0" err="1"/>
              <a:t>피피티에</a:t>
            </a:r>
            <a:r>
              <a:rPr lang="ko-KR" altLang="en-US" dirty="0"/>
              <a:t> 맞게 </a:t>
            </a:r>
          </a:p>
          <a:p>
            <a:r>
              <a:rPr lang="ko-KR" altLang="en-US" dirty="0"/>
              <a:t>재구성 필요 </a:t>
            </a:r>
            <a:r>
              <a:rPr lang="en-US" altLang="ko-KR" dirty="0" smtClean="0"/>
              <a:t>&gt;&gt; </a:t>
            </a:r>
            <a:r>
              <a:rPr lang="en-US" altLang="ko-KR" dirty="0"/>
              <a:t>6/5(</a:t>
            </a:r>
            <a:r>
              <a:rPr lang="ko-KR" altLang="en-US" dirty="0"/>
              <a:t>수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완료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3688" y="6035040"/>
            <a:ext cx="977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계획이 부실했음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빠르게 설계를 다듬은 후에 프로젝트를 본격적으로 착수함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다음 프로젝트부터 설계부터 꼼꼼히</a:t>
            </a:r>
            <a:r>
              <a:rPr lang="en-US" altLang="ko-KR" b="1" dirty="0"/>
              <a:t> </a:t>
            </a:r>
            <a:r>
              <a:rPr lang="ko-KR" altLang="en-US" b="1" dirty="0" smtClean="0"/>
              <a:t>하기로 다짐함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07499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4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점검 사항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</a:t>
            </a:r>
            <a:r>
              <a:rPr lang="ko-KR" altLang="en-US" sz="1600" dirty="0" smtClean="0"/>
              <a:t>차 피드백 반영 사항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1031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4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점검 사항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396" y="271436"/>
            <a:ext cx="533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프로젝트 완료 후 아쉬운 점 및 다음 프로젝트 도입 사항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4057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cs typeface="+mn-cs"/>
              </a:rPr>
              <a:t>Part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rgbClr val="FFFFFF"/>
                </a:solidFill>
                <a:latin typeface="Pretendard"/>
              </a:rPr>
              <a:t>프로젝트 계획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3A3838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3A3838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40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2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프로젝트 계획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58739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역할분담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659061" y="2012272"/>
            <a:ext cx="1975148" cy="319182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66" y="2259752"/>
            <a:ext cx="1600898" cy="160089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21470" y="2083138"/>
            <a:ext cx="8492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latin typeface="+mj-ea"/>
                <a:ea typeface="+mj-ea"/>
              </a:rPr>
              <a:t>김남원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47118" y="3950622"/>
            <a:ext cx="1893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-</a:t>
            </a:r>
            <a:r>
              <a:rPr lang="ko-KR" altLang="en-US" sz="1200" b="1" dirty="0" smtClean="0">
                <a:latin typeface="+mj-ea"/>
                <a:ea typeface="+mj-ea"/>
              </a:rPr>
              <a:t>참고서 및 자료 페이지 담당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-</a:t>
            </a:r>
            <a:r>
              <a:rPr lang="ko-KR" altLang="en-US" sz="1200" b="1" dirty="0" smtClean="0">
                <a:latin typeface="+mj-ea"/>
                <a:ea typeface="+mj-ea"/>
              </a:rPr>
              <a:t>화면 설계서 양식 제작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386" y="2012271"/>
            <a:ext cx="1975148" cy="319182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95" y="2231992"/>
            <a:ext cx="1704150" cy="17041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863638" y="2105865"/>
            <a:ext cx="812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김태형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93550" y="3993603"/>
            <a:ext cx="17584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-</a:t>
            </a:r>
            <a:r>
              <a:rPr lang="ko-KR" altLang="en-US" sz="1400" b="1" dirty="0" smtClean="0">
                <a:latin typeface="+mj-ea"/>
                <a:ea typeface="+mj-ea"/>
              </a:rPr>
              <a:t>강의 페이지 담당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-</a:t>
            </a:r>
            <a:r>
              <a:rPr lang="ko-KR" altLang="en-US" sz="1400" b="1" dirty="0" smtClean="0">
                <a:latin typeface="+mj-ea"/>
                <a:ea typeface="+mj-ea"/>
              </a:rPr>
              <a:t>요구사항 정의서 양식 제작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-</a:t>
            </a:r>
            <a:r>
              <a:rPr lang="ko-KR" altLang="en-US" sz="1400" b="1" dirty="0" smtClean="0">
                <a:latin typeface="+mj-ea"/>
                <a:ea typeface="+mj-ea"/>
              </a:rPr>
              <a:t>프로젝트 일정표 양식 제작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68948" y="2012271"/>
            <a:ext cx="1975148" cy="319182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228" y="2292564"/>
            <a:ext cx="1677650" cy="16776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053227" y="2117692"/>
            <a:ext cx="1183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latin typeface="+mj-ea"/>
                <a:ea typeface="+mj-ea"/>
              </a:rPr>
              <a:t>황준하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07935" y="4016251"/>
            <a:ext cx="17470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-</a:t>
            </a:r>
            <a:r>
              <a:rPr lang="ko-KR" altLang="en-US" sz="1400" b="1" dirty="0" err="1" smtClean="0">
                <a:latin typeface="+mj-ea"/>
                <a:ea typeface="+mj-ea"/>
              </a:rPr>
              <a:t>마이페이지</a:t>
            </a:r>
            <a:r>
              <a:rPr lang="en-US" altLang="ko-KR" sz="1400" b="1" dirty="0" smtClean="0">
                <a:latin typeface="+mj-ea"/>
                <a:ea typeface="+mj-ea"/>
              </a:rPr>
              <a:t>, </a:t>
            </a:r>
            <a:r>
              <a:rPr lang="ko-KR" altLang="en-US" sz="1400" b="1" dirty="0" err="1" smtClean="0">
                <a:latin typeface="+mj-ea"/>
                <a:ea typeface="+mj-ea"/>
              </a:rPr>
              <a:t>메인페이지</a:t>
            </a:r>
            <a:r>
              <a:rPr lang="ko-KR" altLang="en-US" sz="1400" b="1" dirty="0" smtClean="0">
                <a:latin typeface="+mj-ea"/>
                <a:ea typeface="+mj-ea"/>
              </a:rPr>
              <a:t> 담당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-</a:t>
            </a:r>
            <a:r>
              <a:rPr lang="ko-KR" altLang="en-US" sz="1400" b="1" dirty="0" err="1" smtClean="0">
                <a:latin typeface="+mj-ea"/>
                <a:ea typeface="+mj-ea"/>
              </a:rPr>
              <a:t>워크플로우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ko-KR" altLang="en-US" sz="1400" b="1" dirty="0" err="1" smtClean="0">
                <a:latin typeface="+mj-ea"/>
                <a:ea typeface="+mj-ea"/>
              </a:rPr>
              <a:t>차트양식</a:t>
            </a:r>
            <a:r>
              <a:rPr lang="ko-KR" altLang="en-US" sz="1400" b="1" dirty="0" smtClean="0">
                <a:latin typeface="+mj-ea"/>
                <a:ea typeface="+mj-ea"/>
              </a:rPr>
              <a:t> 제작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63708" y="2012271"/>
            <a:ext cx="1975148" cy="319182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604" y="2425145"/>
            <a:ext cx="1550648" cy="155064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163707" y="2134928"/>
            <a:ext cx="7753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latin typeface="+mj-ea"/>
                <a:ea typeface="+mj-ea"/>
              </a:rPr>
              <a:t>황서영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95510" y="4033487"/>
            <a:ext cx="21420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-</a:t>
            </a:r>
            <a:r>
              <a:rPr lang="ko-KR" altLang="en-US" sz="1400" b="1" dirty="0" smtClean="0">
                <a:latin typeface="+mj-ea"/>
                <a:ea typeface="+mj-ea"/>
              </a:rPr>
              <a:t>회원가입 페이지</a:t>
            </a:r>
            <a:r>
              <a:rPr lang="en-US" altLang="ko-KR" sz="1400" b="1" dirty="0" smtClean="0">
                <a:latin typeface="+mj-ea"/>
                <a:ea typeface="+mj-ea"/>
              </a:rPr>
              <a:t> , </a:t>
            </a:r>
          </a:p>
          <a:p>
            <a:r>
              <a:rPr lang="ko-KR" altLang="en-US" sz="1400" b="1" dirty="0" smtClean="0">
                <a:latin typeface="+mj-ea"/>
                <a:ea typeface="+mj-ea"/>
              </a:rPr>
              <a:t>로그인 페이지 담당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-PPT </a:t>
            </a:r>
            <a:r>
              <a:rPr lang="ko-KR" altLang="en-US" sz="1400" b="1" dirty="0" smtClean="0">
                <a:latin typeface="+mj-ea"/>
                <a:ea typeface="+mj-ea"/>
              </a:rPr>
              <a:t>제작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9551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2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프로젝트 계획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58739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팀 일정표</a:t>
            </a:r>
            <a:endParaRPr lang="ko-KR" altLang="en-US" sz="1600" dirty="0"/>
          </a:p>
        </p:txBody>
      </p:sp>
      <p:pic>
        <p:nvPicPr>
          <p:cNvPr id="23" name="그림 22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C$4:$J$8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" y="884251"/>
            <a:ext cx="11734339" cy="438143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3013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2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프로젝트 계획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58739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김남원</a:t>
            </a:r>
            <a:endParaRPr lang="ko-KR" altLang="en-US" sz="1600" dirty="0"/>
          </a:p>
        </p:txBody>
      </p:sp>
      <p:pic>
        <p:nvPicPr>
          <p:cNvPr id="7" name="그림 6"/>
          <p:cNvPicPr preferRelativeResize="0">
            <a:picLocks noChangeArrowheads="1"/>
            <a:extLst>
              <a:ext uri="{84589F7E-364E-4C9E-8A38-B11213B215E9}">
                <a14:cameraTool xmlns:a14="http://schemas.microsoft.com/office/drawing/2010/main" cellRange="$B$3:$I$6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" y="884251"/>
            <a:ext cx="11736000" cy="392423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4070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2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프로젝트 계획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58739" y="271436"/>
            <a:ext cx="36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황준하</a:t>
            </a:r>
            <a:endParaRPr lang="ko-KR" altLang="en-US" sz="1600" dirty="0"/>
          </a:p>
        </p:txBody>
      </p:sp>
      <p:pic>
        <p:nvPicPr>
          <p:cNvPr id="7" name="그림 6"/>
          <p:cNvPicPr preferRelativeResize="0">
            <a:picLocks noChangeArrowheads="1"/>
            <a:extLst>
              <a:ext uri="{84589F7E-364E-4C9E-8A38-B11213B215E9}">
                <a14:cameraTool xmlns:a14="http://schemas.microsoft.com/office/drawing/2010/main" cellRange="$B$18:$I$21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" y="884252"/>
            <a:ext cx="11736000" cy="3924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097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742</Words>
  <Application>Microsoft Office PowerPoint</Application>
  <PresentationFormat>와이드스크린</PresentationFormat>
  <Paragraphs>194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Pretendard</vt:lpstr>
      <vt:lpstr>Pretendard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human-16</cp:lastModifiedBy>
  <cp:revision>42</cp:revision>
  <dcterms:created xsi:type="dcterms:W3CDTF">2023-04-19T04:07:11Z</dcterms:created>
  <dcterms:modified xsi:type="dcterms:W3CDTF">2024-06-04T02:50:45Z</dcterms:modified>
</cp:coreProperties>
</file>