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3F"/>
    <a:srgbClr val="000000"/>
    <a:srgbClr val="E2E1E5"/>
    <a:srgbClr val="ABACB4"/>
    <a:srgbClr val="ABACB5"/>
    <a:srgbClr val="AAABB4"/>
    <a:srgbClr val="EFE99A"/>
    <a:srgbClr val="F2C933"/>
    <a:srgbClr val="FA8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76" autoAdjust="0"/>
  </p:normalViewPr>
  <p:slideViewPr>
    <p:cSldViewPr snapToGrid="0">
      <p:cViewPr varScale="1">
        <p:scale>
          <a:sx n="80" d="100"/>
          <a:sy n="80" d="100"/>
        </p:scale>
        <p:origin x="120" y="612"/>
      </p:cViewPr>
      <p:guideLst/>
    </p:cSldViewPr>
  </p:slideViewPr>
  <p:outlineViewPr>
    <p:cViewPr>
      <p:scale>
        <a:sx n="33" d="100"/>
        <a:sy n="33" d="100"/>
      </p:scale>
      <p:origin x="0" y="-117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9A8D6-6C6C-46FA-8AB8-FCFD4F6B3CA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B19D-A9A8-4865-91B9-A40B75A0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0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E0068-DBCB-4435-90E4-D39A94AD6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513DC7-75FF-4821-98D3-E9E384906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6F197-4573-4C33-A96E-4B553E29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DC7A4-24A5-49F3-886E-9D4C957D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3300-EF47-4DBE-AE37-5BC300E7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F694-18AB-4671-AF0E-4B18DEBD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B5CCA-56C7-4B02-A768-D6D3AB55B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6E9E4-AC13-4A4A-8D8F-7A498689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C7B48-3E07-4BD0-966E-2B53933E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9B2DA-0607-4B9E-BFB9-94899AF9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97683-67C7-4249-9841-56F94599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9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1D01D-1F96-4769-AE3B-A7B763C8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37B61A-B819-4378-9AF0-60FB98E5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12C34-4FA7-4433-A5FA-9F7AE758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39E67-7FDB-4225-A148-3BDC56CD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0760B-AB24-436D-AF8A-380BBEF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3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FB9D88-2C5B-4504-B6B1-C7BD310C6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FE137-9AF0-40C0-9BFC-4507B5C21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12FC4-E40E-4909-B454-74AC6A1E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8D9BA-76CF-4B53-B4B0-9767E78B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143F4-F384-4BFB-BF95-D8C32BF4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C8A31-3585-4106-A14C-183435AE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6B075-1911-4050-BA1F-A9B4B892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181DF-8DAA-4176-90FF-17D05EEC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2DF39-A9D4-405E-AAB1-D296870B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308AC-CE0E-4016-9D68-252195E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7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E2314-2546-4049-AD35-17949E81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CCB91-1EB6-4931-9770-6DE79277D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922B7-0B99-4565-B29A-C00FA124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6C45D-9C6B-4D54-B8BE-63E97A8E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88AC3-C24B-4A4E-B979-794C1F22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748A-4690-4F9B-A509-190FE56F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CCC9D-2151-44A5-A92E-9A9AEE8F9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77EB3-15C9-4F44-89F0-07B769585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CF07C-25CA-42D3-AD2B-30BADC9A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29BB3-0D7D-4F58-99E1-C1711BFB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3E9B6-275E-4C65-BE42-FB80D84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DCBF-7DCF-4576-945C-C5B22E0E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8BFEE-E949-4D40-B5A1-A5E64EC6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0D3CF-A610-4195-9E2D-25ABB9A1A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D911E5-6502-40B1-9B67-7F2E9B567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4A437B-AE34-4F3E-9DC8-DE899F543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03739-7CE0-4F85-B814-1FABE09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16D647-4E5D-4C30-973A-28995B30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33CF01-FD7B-4770-89FF-8717DD97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3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2C47-E7B8-440F-9D04-DF7906E8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D978A-AC92-4E8F-90AC-4F345ACE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9748F5-B78A-48E4-9BAC-F9A13461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D100A-A08F-4208-B44B-FE68BB66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9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0F369190-B832-05CA-B196-775E6F8F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526" y="6331129"/>
            <a:ext cx="166712" cy="15388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ko-KR" altLang="en-US" sz="1000" spc="-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fld id="{D9CB01BD-A329-4C55-8D6A-341E07341A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08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orient="horz" pos="3929" userDrawn="1">
          <p15:clr>
            <a:srgbClr val="FBAE40"/>
          </p15:clr>
        </p15:guide>
        <p15:guide id="3" orient="horz" pos="867" userDrawn="1">
          <p15:clr>
            <a:srgbClr val="FBAE40"/>
          </p15:clr>
        </p15:guide>
        <p15:guide id="4" pos="483" userDrawn="1">
          <p15:clr>
            <a:srgbClr val="FBAE40"/>
          </p15:clr>
        </p15:guide>
        <p15:guide id="5" pos="7197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308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orient="horz" pos="3929" userDrawn="1">
          <p15:clr>
            <a:srgbClr val="FBAE40"/>
          </p15:clr>
        </p15:guide>
        <p15:guide id="3" orient="horz" pos="867" userDrawn="1">
          <p15:clr>
            <a:srgbClr val="FBAE40"/>
          </p15:clr>
        </p15:guide>
        <p15:guide id="4" pos="483" userDrawn="1">
          <p15:clr>
            <a:srgbClr val="FBAE40"/>
          </p15:clr>
        </p15:guide>
        <p15:guide id="5" pos="7197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DDA4-5B84-421A-A6F9-41D450ED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A6317-8C5E-4CDB-B963-E289CD0D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3A340-7158-4671-8EA0-F6C8193E5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2CFE7-1599-40CB-901F-BECEB3A7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E57FA-4C1E-4A8D-8A3F-3527F1E5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7A545-4C11-4205-89DB-B7F858DC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981994-D360-4700-8A41-4FCD237E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A8FA8-FB42-4F4E-83CD-71AAA192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4E698-C484-493C-9CF4-E84A60F35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61E4-B762-4EF5-943B-94C575567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EDD73-858E-4F0B-AA45-F98C9A7D4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01BD-A329-4C55-8D6A-341E0734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515113-F76D-A1DF-D844-83AA7687E1A7}"/>
              </a:ext>
            </a:extLst>
          </p:cNvPr>
          <p:cNvCxnSpPr>
            <a:cxnSpLocks/>
          </p:cNvCxnSpPr>
          <p:nvPr/>
        </p:nvCxnSpPr>
        <p:spPr>
          <a:xfrm>
            <a:off x="766763" y="6237288"/>
            <a:ext cx="1065847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808032-BFC0-59CE-C154-CDA71B848AF5}"/>
              </a:ext>
            </a:extLst>
          </p:cNvPr>
          <p:cNvSpPr txBox="1"/>
          <p:nvPr/>
        </p:nvSpPr>
        <p:spPr>
          <a:xfrm>
            <a:off x="766763" y="6331129"/>
            <a:ext cx="9024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Human Air ERP</a:t>
            </a:r>
            <a:endParaRPr lang="ko-KR" altLang="en-US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7A968-C5C2-9A54-64A4-A058CC009B33}"/>
              </a:ext>
            </a:extLst>
          </p:cNvPr>
          <p:cNvSpPr txBox="1"/>
          <p:nvPr/>
        </p:nvSpPr>
        <p:spPr>
          <a:xfrm>
            <a:off x="1258074" y="917428"/>
            <a:ext cx="1404231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구현 상세</a:t>
            </a:r>
            <a:endParaRPr lang="ko-KR" altLang="en-US" sz="28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67E84AA7-C5D8-3000-4DC0-39B2F22990C0}"/>
              </a:ext>
            </a:extLst>
          </p:cNvPr>
          <p:cNvSpPr/>
          <p:nvPr/>
        </p:nvSpPr>
        <p:spPr>
          <a:xfrm rot="10800000">
            <a:off x="766763" y="-1"/>
            <a:ext cx="360362" cy="1331120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E9B0D-8ABE-40AE-F438-E617E89AE2F3}"/>
              </a:ext>
            </a:extLst>
          </p:cNvPr>
          <p:cNvSpPr txBox="1"/>
          <p:nvPr/>
        </p:nvSpPr>
        <p:spPr>
          <a:xfrm>
            <a:off x="808443" y="1023512"/>
            <a:ext cx="2770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05</a:t>
            </a:r>
            <a:endParaRPr lang="ko-KR" altLang="en-US" sz="16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B8CC88-70D2-3636-A88C-D0FA8723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1BD-A329-4C55-8D6A-341E07341A88}" type="slidenum">
              <a:rPr lang="en-US" altLang="ko-KR" smtClean="0"/>
              <a:pPr/>
              <a:t>1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67318"/>
              </p:ext>
            </p:extLst>
          </p:nvPr>
        </p:nvGraphicFramePr>
        <p:xfrm>
          <a:off x="246193" y="1501924"/>
          <a:ext cx="11715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37">
                  <a:extLst>
                    <a:ext uri="{9D8B030D-6E8A-4147-A177-3AD203B41FA5}">
                      <a16:colId xmlns:a16="http://schemas.microsoft.com/office/drawing/2014/main" val="812198643"/>
                    </a:ext>
                  </a:extLst>
                </a:gridCol>
                <a:gridCol w="1952637">
                  <a:extLst>
                    <a:ext uri="{9D8B030D-6E8A-4147-A177-3AD203B41FA5}">
                      <a16:colId xmlns:a16="http://schemas.microsoft.com/office/drawing/2014/main" val="980984797"/>
                    </a:ext>
                  </a:extLst>
                </a:gridCol>
                <a:gridCol w="1952637">
                  <a:extLst>
                    <a:ext uri="{9D8B030D-6E8A-4147-A177-3AD203B41FA5}">
                      <a16:colId xmlns:a16="http://schemas.microsoft.com/office/drawing/2014/main" val="2031743230"/>
                    </a:ext>
                  </a:extLst>
                </a:gridCol>
                <a:gridCol w="1952637">
                  <a:extLst>
                    <a:ext uri="{9D8B030D-6E8A-4147-A177-3AD203B41FA5}">
                      <a16:colId xmlns:a16="http://schemas.microsoft.com/office/drawing/2014/main" val="523072"/>
                    </a:ext>
                  </a:extLst>
                </a:gridCol>
                <a:gridCol w="1952637">
                  <a:extLst>
                    <a:ext uri="{9D8B030D-6E8A-4147-A177-3AD203B41FA5}">
                      <a16:colId xmlns:a16="http://schemas.microsoft.com/office/drawing/2014/main" val="4109713950"/>
                    </a:ext>
                  </a:extLst>
                </a:gridCol>
                <a:gridCol w="1952637">
                  <a:extLst>
                    <a:ext uri="{9D8B030D-6E8A-4147-A177-3AD203B41FA5}">
                      <a16:colId xmlns:a16="http://schemas.microsoft.com/office/drawing/2014/main" val="284710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51551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D2C37D-D49D-7912-C847-DFE2F50F2F74}"/>
              </a:ext>
            </a:extLst>
          </p:cNvPr>
          <p:cNvCxnSpPr>
            <a:cxnSpLocks/>
          </p:cNvCxnSpPr>
          <p:nvPr/>
        </p:nvCxnSpPr>
        <p:spPr>
          <a:xfrm>
            <a:off x="766763" y="6237288"/>
            <a:ext cx="1065847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8F35E7-126A-F9F7-752D-6AD89AB67044}"/>
              </a:ext>
            </a:extLst>
          </p:cNvPr>
          <p:cNvSpPr/>
          <p:nvPr/>
        </p:nvSpPr>
        <p:spPr>
          <a:xfrm>
            <a:off x="229983" y="1905691"/>
            <a:ext cx="6122690" cy="26561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6FE515-0E77-90B2-0814-717B7F0C6184}"/>
              </a:ext>
            </a:extLst>
          </p:cNvPr>
          <p:cNvSpPr/>
          <p:nvPr/>
        </p:nvSpPr>
        <p:spPr>
          <a:xfrm>
            <a:off x="246194" y="1909738"/>
            <a:ext cx="1119689" cy="345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Code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4644DC-8D54-444F-0E89-685B156F0094}"/>
              </a:ext>
            </a:extLst>
          </p:cNvPr>
          <p:cNvSpPr/>
          <p:nvPr/>
        </p:nvSpPr>
        <p:spPr>
          <a:xfrm>
            <a:off x="6352673" y="1905691"/>
            <a:ext cx="5609343" cy="42377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C267B9-5FB2-21B8-88E5-73CF9C44E663}"/>
              </a:ext>
            </a:extLst>
          </p:cNvPr>
          <p:cNvSpPr/>
          <p:nvPr/>
        </p:nvSpPr>
        <p:spPr>
          <a:xfrm>
            <a:off x="6352673" y="1909738"/>
            <a:ext cx="1119689" cy="345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2FC302-4C47-4D6C-4474-5B4DBE149BB9}"/>
              </a:ext>
            </a:extLst>
          </p:cNvPr>
          <p:cNvSpPr/>
          <p:nvPr/>
        </p:nvSpPr>
        <p:spPr>
          <a:xfrm>
            <a:off x="229983" y="4561861"/>
            <a:ext cx="6122690" cy="15815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</a:rPr>
              <a:t>1. </a:t>
            </a:r>
            <a:r>
              <a:rPr lang="ko-KR" altLang="en-US" dirty="0" err="1" smtClean="0">
                <a:solidFill>
                  <a:srgbClr val="FFFFFF"/>
                </a:solidFill>
              </a:rPr>
              <a:t>여기쓰셈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323F69-C19E-4381-2D7E-7E24B70906C2}"/>
              </a:ext>
            </a:extLst>
          </p:cNvPr>
          <p:cNvSpPr/>
          <p:nvPr/>
        </p:nvSpPr>
        <p:spPr>
          <a:xfrm>
            <a:off x="246194" y="4561861"/>
            <a:ext cx="1119689" cy="345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83092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9">
      <a:dk1>
        <a:srgbClr val="3A3A58"/>
      </a:dk1>
      <a:lt1>
        <a:srgbClr val="29293F"/>
      </a:lt1>
      <a:dk2>
        <a:srgbClr val="A7A4B0"/>
      </a:dk2>
      <a:lt2>
        <a:srgbClr val="E2E1E5"/>
      </a:lt2>
      <a:accent1>
        <a:srgbClr val="EFE99A"/>
      </a:accent1>
      <a:accent2>
        <a:srgbClr val="7F7F7F"/>
      </a:accent2>
      <a:accent3>
        <a:srgbClr val="007AF9"/>
      </a:accent3>
      <a:accent4>
        <a:srgbClr val="62AFFF"/>
      </a:accent4>
      <a:accent5>
        <a:srgbClr val="005BBA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 네오">
      <a:majorFont>
        <a:latin typeface="나눔스퀘어 네오 Heavy"/>
        <a:ea typeface="나눔스퀘어 네오 Heavy"/>
        <a:cs typeface=""/>
      </a:majorFont>
      <a:minorFont>
        <a:latin typeface="나눔스퀘어 네오 Bold"/>
        <a:ea typeface="나눔스퀘어 네오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. 미스터 피피티 템플릿_Navy+Yellow_v1.0" id="{66DDB6A2-C58D-4B8D-8E94-FFB6B61213A3}" vid="{CC081FAF-4D17-4BE2-9D46-7180E31257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05. 미스터 피피티 템플릿_Navy+Yellow_v1.0</Template>
  <TotalTime>4432</TotalTime>
  <Words>18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네오 Bold</vt:lpstr>
      <vt:lpstr>나눔스퀘어 네오 Heavy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재현 박</dc:creator>
  <cp:lastModifiedBy>human-07</cp:lastModifiedBy>
  <cp:revision>187</cp:revision>
  <dcterms:created xsi:type="dcterms:W3CDTF">2024-06-16T11:30:16Z</dcterms:created>
  <dcterms:modified xsi:type="dcterms:W3CDTF">2024-06-27T07:10:03Z</dcterms:modified>
</cp:coreProperties>
</file>