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78" r:id="rId8"/>
    <p:sldId id="281" r:id="rId9"/>
    <p:sldId id="285" r:id="rId10"/>
    <p:sldId id="280" r:id="rId11"/>
    <p:sldId id="277" r:id="rId12"/>
    <p:sldId id="273" r:id="rId13"/>
    <p:sldId id="267" r:id="rId14"/>
    <p:sldId id="270" r:id="rId15"/>
    <p:sldId id="286" r:id="rId16"/>
    <p:sldId id="287" r:id="rId17"/>
    <p:sldId id="284" r:id="rId18"/>
    <p:sldId id="283" r:id="rId19"/>
    <p:sldId id="275" r:id="rId20"/>
    <p:sldId id="276" r:id="rId21"/>
    <p:sldId id="288" r:id="rId22"/>
    <p:sldId id="265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</dgm:pt>
    <dgm:pt modelId="{8E0BC208-0C47-47DB-A5ED-D8F8A9E9EF14}" type="sibTrans" cxnId="{9E3F5544-F93C-457B-995A-418C11F4DD72}">
      <dgm:prSet/>
      <dgm:spPr/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328459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2004 - 2018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3228975" y="5443835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br>
              <a:rPr lang="en-US" sz="1600" dirty="0"/>
            </a:br>
            <a:r>
              <a:rPr lang="en-US" sz="1600" dirty="0"/>
              <a:t>R-squared is: 0.9003186964685078 </a:t>
            </a:r>
            <a:endParaRPr lang="en-US" sz="1600"/>
          </a:p>
          <a:p>
            <a:pPr>
              <a:spcAft>
                <a:spcPts val="600"/>
              </a:spcAft>
            </a:pPr>
            <a:r>
              <a:rPr lang="en-US" sz="1600" dirty="0"/>
              <a:t>p-value is: 0.0009328845788830946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95249"/>
            <a:ext cx="5306084" cy="685799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5960794"/>
            <a:ext cx="6096000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R-squared is: 0.9287022633277064 </a:t>
            </a:r>
            <a:endParaRPr lang="en-US" altLang="en-US" sz="160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p-value is: 0.00029703475180740437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609850"/>
            <a:ext cx="9833548" cy="397192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Generally, wee utilized several methods to clean the data including: 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Formatting data type elements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Indexing and re-indexing data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Dropping null values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Formatting data element types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Renaming columns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/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/>
            <a:endParaRPr lang="en-US" sz="3600" dirty="0">
              <a:solidFill>
                <a:srgbClr val="FFFFFF"/>
              </a:solidFill>
            </a:endParaRPr>
          </a:p>
          <a:p>
            <a:pPr lvl="2"/>
            <a:r>
              <a:rPr lang="en-US" sz="3600" dirty="0">
                <a:solidFill>
                  <a:srgbClr val="FFFFFF"/>
                </a:solidFill>
              </a:rPr>
              <a:t>Clean-up on these files were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 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7AF71-7093-4E9C-B8C5-2D054248D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0103"/>
            <a:ext cx="10515600" cy="1322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4B458-F1B9-4162-B69C-4CD48DFD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64563"/>
            <a:ext cx="9010650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843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2004 - 2018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Martin Wehrli</cp:lastModifiedBy>
  <cp:revision>8</cp:revision>
  <dcterms:created xsi:type="dcterms:W3CDTF">2020-02-01T05:31:19Z</dcterms:created>
  <dcterms:modified xsi:type="dcterms:W3CDTF">2020-02-01T06:43:28Z</dcterms:modified>
</cp:coreProperties>
</file>