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9" r:id="rId7"/>
    <p:sldId id="285" r:id="rId8"/>
    <p:sldId id="289" r:id="rId9"/>
    <p:sldId id="278" r:id="rId10"/>
    <p:sldId id="281" r:id="rId11"/>
    <p:sldId id="280" r:id="rId12"/>
    <p:sldId id="277" r:id="rId13"/>
    <p:sldId id="273" r:id="rId14"/>
    <p:sldId id="267" r:id="rId15"/>
    <p:sldId id="270" r:id="rId16"/>
    <p:sldId id="286" r:id="rId17"/>
    <p:sldId id="287" r:id="rId18"/>
    <p:sldId id="284" r:id="rId19"/>
    <p:sldId id="283" r:id="rId20"/>
    <p:sldId id="275" r:id="rId21"/>
    <p:sldId id="276" r:id="rId22"/>
    <p:sldId id="288" r:id="rId23"/>
    <p:sldId id="265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ehrli" initials="MW" lastIdx="2" clrIdx="0">
    <p:extLst>
      <p:ext uri="{19B8F6BF-5375-455C-9EA6-DF929625EA0E}">
        <p15:presenceInfo xmlns:p15="http://schemas.microsoft.com/office/powerpoint/2012/main" userId="836bf9b7b002b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4542F-A691-4542-82AE-CE502BFAB7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6DE99-F2E9-4D25-801C-206842EA01B2}">
      <dgm:prSet custT="1"/>
      <dgm:spPr/>
      <dgm:t>
        <a:bodyPr/>
        <a:lstStyle/>
        <a:p>
          <a:r>
            <a:rPr lang="en-US" sz="1800"/>
            <a:t>Automobile Accident Data:</a:t>
          </a:r>
        </a:p>
      </dgm:t>
    </dgm:pt>
    <dgm:pt modelId="{7F0806EC-3A7A-4DF7-9FEA-03CEBAE04FE4}" type="parTrans" cxnId="{6122AEE0-4805-4941-8CBF-622D9385056D}">
      <dgm:prSet/>
      <dgm:spPr/>
      <dgm:t>
        <a:bodyPr/>
        <a:lstStyle/>
        <a:p>
          <a:endParaRPr lang="en-US"/>
        </a:p>
      </dgm:t>
    </dgm:pt>
    <dgm:pt modelId="{09F27D36-C388-4E85-B136-CD17389A4493}" type="sibTrans" cxnId="{6122AEE0-4805-4941-8CBF-622D9385056D}">
      <dgm:prSet/>
      <dgm:spPr/>
      <dgm:t>
        <a:bodyPr/>
        <a:lstStyle/>
        <a:p>
          <a:endParaRPr lang="en-US"/>
        </a:p>
      </dgm:t>
    </dgm:pt>
    <dgm:pt modelId="{722593D2-E535-4949-BD83-C7A5E8B3B893}">
      <dgm:prSet/>
      <dgm:spPr/>
      <dgm:t>
        <a:bodyPr/>
        <a:lstStyle/>
        <a:p>
          <a:r>
            <a:rPr lang="en-US"/>
            <a:t>National Highway Traffic Safety Administration (NHTSA) website</a:t>
          </a:r>
        </a:p>
      </dgm:t>
    </dgm:pt>
    <dgm:pt modelId="{E004AD30-E72B-47A4-84D1-E59CB5A62C8D}" type="parTrans" cxnId="{0F5F5912-19CE-42A9-BCF2-BEB0D09DEF85}">
      <dgm:prSet/>
      <dgm:spPr/>
      <dgm:t>
        <a:bodyPr/>
        <a:lstStyle/>
        <a:p>
          <a:endParaRPr lang="en-US"/>
        </a:p>
      </dgm:t>
    </dgm:pt>
    <dgm:pt modelId="{C20EC8D3-8500-4B08-B24F-27C4FA034B72}" type="sibTrans" cxnId="{0F5F5912-19CE-42A9-BCF2-BEB0D09DEF85}">
      <dgm:prSet/>
      <dgm:spPr/>
      <dgm:t>
        <a:bodyPr/>
        <a:lstStyle/>
        <a:p>
          <a:endParaRPr lang="en-US"/>
        </a:p>
      </dgm:t>
    </dgm:pt>
    <dgm:pt modelId="{E747361A-1503-476A-887F-DD01F68D49C4}">
      <dgm:prSet/>
      <dgm:spPr/>
      <dgm:t>
        <a:bodyPr/>
        <a:lstStyle/>
        <a:p>
          <a:r>
            <a:rPr lang="en-US"/>
            <a:t>CSV downloads </a:t>
          </a:r>
        </a:p>
      </dgm:t>
    </dgm:pt>
    <dgm:pt modelId="{052957B7-C3FE-4E17-AB9E-35B0108ACF18}" type="parTrans" cxnId="{5B7F1414-E4D4-440C-8A80-9FD67E21B7DC}">
      <dgm:prSet/>
      <dgm:spPr/>
      <dgm:t>
        <a:bodyPr/>
        <a:lstStyle/>
        <a:p>
          <a:endParaRPr lang="en-US"/>
        </a:p>
      </dgm:t>
    </dgm:pt>
    <dgm:pt modelId="{E8B7B549-BDBC-4E9E-896B-381D6C7BDD9C}" type="sibTrans" cxnId="{5B7F1414-E4D4-440C-8A80-9FD67E21B7DC}">
      <dgm:prSet/>
      <dgm:spPr/>
      <dgm:t>
        <a:bodyPr/>
        <a:lstStyle/>
        <a:p>
          <a:endParaRPr lang="en-US"/>
        </a:p>
      </dgm:t>
    </dgm:pt>
    <dgm:pt modelId="{9127CEC7-A423-4AA9-B55A-9D61618668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https://www.nhtsa.gov/</a:t>
          </a:r>
          <a:r>
            <a:rPr lang="en-US"/>
            <a:t>)</a:t>
          </a:r>
        </a:p>
      </dgm:t>
    </dgm:pt>
    <dgm:pt modelId="{1294A216-E2BE-476D-94B0-F789E9832E11}" type="parTrans" cxnId="{03FCF437-5468-4AF1-B90C-DF5C94CEAC76}">
      <dgm:prSet/>
      <dgm:spPr/>
      <dgm:t>
        <a:bodyPr/>
        <a:lstStyle/>
        <a:p>
          <a:endParaRPr lang="en-US"/>
        </a:p>
      </dgm:t>
    </dgm:pt>
    <dgm:pt modelId="{3A5F3930-DF8B-4197-83F1-36825D8CE435}" type="sibTrans" cxnId="{03FCF437-5468-4AF1-B90C-DF5C94CEAC76}">
      <dgm:prSet/>
      <dgm:spPr/>
      <dgm:t>
        <a:bodyPr/>
        <a:lstStyle/>
        <a:p>
          <a:endParaRPr lang="en-US"/>
        </a:p>
      </dgm:t>
    </dgm:pt>
    <dgm:pt modelId="{2BA41ED3-1ACA-40AA-9D95-1F09774E498C}">
      <dgm:prSet/>
      <dgm:spPr/>
      <dgm:t>
        <a:bodyPr/>
        <a:lstStyle/>
        <a:p>
          <a:r>
            <a:rPr lang="en-US"/>
            <a:t>Fatality Analysis Reporting System (FARS) Application Program Interface (API)</a:t>
          </a:r>
        </a:p>
      </dgm:t>
    </dgm:pt>
    <dgm:pt modelId="{023A7F0F-E441-4A81-A659-68F17B304CC7}" type="parTrans" cxnId="{6AE5D313-69D0-4A0E-9C57-D4C7D5A13962}">
      <dgm:prSet/>
      <dgm:spPr/>
      <dgm:t>
        <a:bodyPr/>
        <a:lstStyle/>
        <a:p>
          <a:endParaRPr lang="en-US"/>
        </a:p>
      </dgm:t>
    </dgm:pt>
    <dgm:pt modelId="{1D05890C-B763-4AA7-B24F-4F7B1025C8BC}" type="sibTrans" cxnId="{6AE5D313-69D0-4A0E-9C57-D4C7D5A13962}">
      <dgm:prSet/>
      <dgm:spPr/>
      <dgm:t>
        <a:bodyPr/>
        <a:lstStyle/>
        <a:p>
          <a:endParaRPr lang="en-US"/>
        </a:p>
      </dgm:t>
    </dgm:pt>
    <dgm:pt modelId="{89977BD9-1384-44A0-B5EA-B399B3B613CB}">
      <dgm:prSet/>
      <dgm:spPr/>
      <dgm:t>
        <a:bodyPr/>
        <a:lstStyle/>
        <a:p>
          <a:r>
            <a:rPr lang="en-US"/>
            <a:t>API (Pandas)</a:t>
          </a:r>
        </a:p>
      </dgm:t>
    </dgm:pt>
    <dgm:pt modelId="{426B8271-7496-423C-947E-8E4ED44535BD}" type="parTrans" cxnId="{9DBF8538-BECD-4E20-BC81-40413C4EBA6C}">
      <dgm:prSet/>
      <dgm:spPr/>
      <dgm:t>
        <a:bodyPr/>
        <a:lstStyle/>
        <a:p>
          <a:endParaRPr lang="en-US"/>
        </a:p>
      </dgm:t>
    </dgm:pt>
    <dgm:pt modelId="{C2DB0E75-C3E3-4931-B2C0-93485E79EDA4}" type="sibTrans" cxnId="{9DBF8538-BECD-4E20-BC81-40413C4EBA6C}">
      <dgm:prSet/>
      <dgm:spPr/>
      <dgm:t>
        <a:bodyPr/>
        <a:lstStyle/>
        <a:p>
          <a:endParaRPr lang="en-US"/>
        </a:p>
      </dgm:t>
    </dgm:pt>
    <dgm:pt modelId="{DC587708-5A0C-4D97-A49C-B8201AAC12B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www-fars.nhtsa.dot.gov/querytool/</a:t>
          </a:r>
          <a:endParaRPr lang="en-US"/>
        </a:p>
      </dgm:t>
    </dgm:pt>
    <dgm:pt modelId="{6AABF574-F11D-442A-8239-5A47DEA5771D}" type="parTrans" cxnId="{C3C08BA1-E521-43FF-9D74-25FCA1373B79}">
      <dgm:prSet/>
      <dgm:spPr/>
      <dgm:t>
        <a:bodyPr/>
        <a:lstStyle/>
        <a:p>
          <a:endParaRPr lang="en-US"/>
        </a:p>
      </dgm:t>
    </dgm:pt>
    <dgm:pt modelId="{EEFE3698-D241-4577-8283-6448114D605F}" type="sibTrans" cxnId="{C3C08BA1-E521-43FF-9D74-25FCA1373B79}">
      <dgm:prSet/>
      <dgm:spPr/>
      <dgm:t>
        <a:bodyPr/>
        <a:lstStyle/>
        <a:p>
          <a:endParaRPr lang="en-US"/>
        </a:p>
      </dgm:t>
    </dgm:pt>
    <dgm:pt modelId="{43CE8F5E-13F8-40C5-AC28-321C86492E88}">
      <dgm:prSet custT="1"/>
      <dgm:spPr/>
      <dgm:t>
        <a:bodyPr/>
        <a:lstStyle/>
        <a:p>
          <a:r>
            <a:rPr lang="en-US" sz="1800"/>
            <a:t>Registered Drivers by State</a:t>
          </a:r>
        </a:p>
      </dgm:t>
    </dgm:pt>
    <dgm:pt modelId="{6F4941FE-9EF6-47C4-A397-E7FC17ADA66B}" type="parTrans" cxnId="{590500EE-6720-4546-9AFE-F1A0BA9FC8FB}">
      <dgm:prSet/>
      <dgm:spPr/>
      <dgm:t>
        <a:bodyPr/>
        <a:lstStyle/>
        <a:p>
          <a:endParaRPr lang="en-US"/>
        </a:p>
      </dgm:t>
    </dgm:pt>
    <dgm:pt modelId="{78954A4F-9A26-4332-9161-C038CC97ECC5}" type="sibTrans" cxnId="{590500EE-6720-4546-9AFE-F1A0BA9FC8FB}">
      <dgm:prSet/>
      <dgm:spPr/>
      <dgm:t>
        <a:bodyPr/>
        <a:lstStyle/>
        <a:p>
          <a:endParaRPr lang="en-US"/>
        </a:p>
      </dgm:t>
    </dgm:pt>
    <dgm:pt modelId="{1B3B1E76-DBA1-44B2-916A-61F15BFAF006}">
      <dgm:prSet/>
      <dgm:spPr/>
      <dgm:t>
        <a:bodyPr/>
        <a:lstStyle/>
        <a:p>
          <a:r>
            <a:rPr lang="en-US"/>
            <a:t>CSV download (Pandas)</a:t>
          </a:r>
        </a:p>
      </dgm:t>
    </dgm:pt>
    <dgm:pt modelId="{BCBB2D03-21B9-43BD-8A76-E1CB6A9BE36A}" type="parTrans" cxnId="{CCA9AD42-0325-4123-9164-8202A21CE16D}">
      <dgm:prSet/>
      <dgm:spPr/>
      <dgm:t>
        <a:bodyPr/>
        <a:lstStyle/>
        <a:p>
          <a:endParaRPr lang="en-US"/>
        </a:p>
      </dgm:t>
    </dgm:pt>
    <dgm:pt modelId="{C7B40C72-2EA0-4EBA-8E31-7B03ED227435}" type="sibTrans" cxnId="{CCA9AD42-0325-4123-9164-8202A21CE16D}">
      <dgm:prSet/>
      <dgm:spPr/>
      <dgm:t>
        <a:bodyPr/>
        <a:lstStyle/>
        <a:p>
          <a:endParaRPr lang="en-US"/>
        </a:p>
      </dgm:t>
    </dgm:pt>
    <dgm:pt modelId="{893C295F-E8E5-43EE-8E75-C99598DBE31B}">
      <dgm:prSet/>
      <dgm:spPr/>
      <dgm:t>
        <a:bodyPr/>
        <a:lstStyle/>
        <a:p>
          <a:r>
            <a:rPr lang="en-US"/>
            <a:t>Google Public Data</a:t>
          </a:r>
        </a:p>
      </dgm:t>
    </dgm:pt>
    <dgm:pt modelId="{51769F90-8883-4A9D-83F2-B4DCE4D00D98}" type="parTrans" cxnId="{2D5A9D6C-144C-46D3-A51E-A04542C6958B}">
      <dgm:prSet/>
      <dgm:spPr/>
      <dgm:t>
        <a:bodyPr/>
        <a:lstStyle/>
        <a:p>
          <a:endParaRPr lang="en-US"/>
        </a:p>
      </dgm:t>
    </dgm:pt>
    <dgm:pt modelId="{94D405FB-D74A-4548-8298-EBCC8CF26BAF}" type="sibTrans" cxnId="{2D5A9D6C-144C-46D3-A51E-A04542C6958B}">
      <dgm:prSet/>
      <dgm:spPr/>
      <dgm:t>
        <a:bodyPr/>
        <a:lstStyle/>
        <a:p>
          <a:endParaRPr lang="en-US"/>
        </a:p>
      </dgm:t>
    </dgm:pt>
    <dgm:pt modelId="{7B8FE433-0649-4AEA-9000-589222979C5D}">
      <dgm:prSet custT="1"/>
      <dgm:spPr/>
      <dgm:t>
        <a:bodyPr/>
        <a:lstStyle/>
        <a:p>
          <a:r>
            <a:rPr lang="en-US" sz="1800"/>
            <a:t>Mobile Adoption Data</a:t>
          </a:r>
        </a:p>
      </dgm:t>
    </dgm:pt>
    <dgm:pt modelId="{6103DA62-FFAA-4C42-A1B9-456B417162A5}" type="parTrans" cxnId="{52A91DD0-A3F2-464A-A5EB-AAB6D2A596D9}">
      <dgm:prSet/>
      <dgm:spPr/>
      <dgm:t>
        <a:bodyPr/>
        <a:lstStyle/>
        <a:p>
          <a:endParaRPr lang="en-US"/>
        </a:p>
      </dgm:t>
    </dgm:pt>
    <dgm:pt modelId="{705D0476-695F-4FC3-8FEE-086392E35382}" type="sibTrans" cxnId="{52A91DD0-A3F2-464A-A5EB-AAB6D2A596D9}">
      <dgm:prSet/>
      <dgm:spPr/>
      <dgm:t>
        <a:bodyPr/>
        <a:lstStyle/>
        <a:p>
          <a:endParaRPr lang="en-US"/>
        </a:p>
      </dgm:t>
    </dgm:pt>
    <dgm:pt modelId="{BF5AE38C-F4B7-471E-8338-88C4F08BBA78}">
      <dgm:prSet/>
      <dgm:spPr/>
      <dgm:t>
        <a:bodyPr/>
        <a:lstStyle/>
        <a:p>
          <a:r>
            <a:rPr lang="en-US"/>
            <a:t>Mobile App adoption, Mobile phone and smartphone adoption</a:t>
          </a:r>
        </a:p>
      </dgm:t>
    </dgm:pt>
    <dgm:pt modelId="{A3C9B74B-88A9-44C9-9132-FC4A2412D526}" type="parTrans" cxnId="{1A4F01CE-E129-4D34-A93A-DAA3D7EA733E}">
      <dgm:prSet/>
      <dgm:spPr/>
      <dgm:t>
        <a:bodyPr/>
        <a:lstStyle/>
        <a:p>
          <a:endParaRPr lang="en-US"/>
        </a:p>
      </dgm:t>
    </dgm:pt>
    <dgm:pt modelId="{67C0A737-6AF5-4DD7-B0F5-02C2ABED889A}" type="sibTrans" cxnId="{1A4F01CE-E129-4D34-A93A-DAA3D7EA733E}">
      <dgm:prSet/>
      <dgm:spPr/>
      <dgm:t>
        <a:bodyPr/>
        <a:lstStyle/>
        <a:p>
          <a:endParaRPr lang="en-US"/>
        </a:p>
      </dgm:t>
    </dgm:pt>
    <dgm:pt modelId="{15A251FD-FCAB-455B-85C0-8D3B51D24408}">
      <dgm:prSet/>
      <dgm:spPr/>
      <dgm:t>
        <a:bodyPr/>
        <a:lstStyle/>
        <a:p>
          <a:r>
            <a:rPr lang="en-US"/>
            <a:t>Pew Research, Statista.com</a:t>
          </a:r>
        </a:p>
      </dgm:t>
    </dgm:pt>
    <dgm:pt modelId="{8A6CA0AB-C00F-49A7-A59D-9D02A1359825}" type="parTrans" cxnId="{8DAA6F5F-0F54-4772-A093-F09A5C4ECE4C}">
      <dgm:prSet/>
      <dgm:spPr/>
      <dgm:t>
        <a:bodyPr/>
        <a:lstStyle/>
        <a:p>
          <a:endParaRPr lang="en-US"/>
        </a:p>
      </dgm:t>
    </dgm:pt>
    <dgm:pt modelId="{8EFE3FF1-EAD0-4476-8DDA-0F88F8070E3B}" type="sibTrans" cxnId="{8DAA6F5F-0F54-4772-A093-F09A5C4ECE4C}">
      <dgm:prSet/>
      <dgm:spPr/>
      <dgm:t>
        <a:bodyPr/>
        <a:lstStyle/>
        <a:p>
          <a:endParaRPr lang="en-US"/>
        </a:p>
      </dgm:t>
    </dgm:pt>
    <dgm:pt modelId="{8F26FA35-DC58-4449-AF90-B6F65FBF5BD7}">
      <dgm:prSet custT="1"/>
      <dgm:spPr/>
      <dgm:t>
        <a:bodyPr/>
        <a:lstStyle/>
        <a:p>
          <a:r>
            <a:rPr lang="en-US" sz="1800"/>
            <a:t>National Smartphone Data</a:t>
          </a:r>
        </a:p>
      </dgm:t>
    </dgm:pt>
    <dgm:pt modelId="{089CA81D-6E60-4B69-8BBD-BF057657A116}" type="parTrans" cxnId="{F8DA98AA-6CBB-451A-921A-BD3F1E3754EF}">
      <dgm:prSet/>
      <dgm:spPr/>
      <dgm:t>
        <a:bodyPr/>
        <a:lstStyle/>
        <a:p>
          <a:endParaRPr lang="en-US"/>
        </a:p>
      </dgm:t>
    </dgm:pt>
    <dgm:pt modelId="{BC6F0DCC-1C7B-440D-ABB1-87AB6EBA7F18}" type="sibTrans" cxnId="{F8DA98AA-6CBB-451A-921A-BD3F1E3754EF}">
      <dgm:prSet/>
      <dgm:spPr/>
      <dgm:t>
        <a:bodyPr/>
        <a:lstStyle/>
        <a:p>
          <a:endParaRPr lang="en-US"/>
        </a:p>
      </dgm:t>
    </dgm:pt>
    <dgm:pt modelId="{A39652EB-D023-4F6F-9F64-C81653247781}">
      <dgm:prSet/>
      <dgm:spPr/>
      <dgm:t>
        <a:bodyPr/>
        <a:lstStyle/>
        <a:p>
          <a:r>
            <a:rPr lang="en-US"/>
            <a:t>Ownership Rates</a:t>
          </a:r>
        </a:p>
      </dgm:t>
    </dgm:pt>
    <dgm:pt modelId="{FE597755-B304-437A-8144-317C49B4FB78}" type="parTrans" cxnId="{95DC058E-C7C6-4784-8113-B832A96B054A}">
      <dgm:prSet/>
      <dgm:spPr/>
      <dgm:t>
        <a:bodyPr/>
        <a:lstStyle/>
        <a:p>
          <a:endParaRPr lang="en-US"/>
        </a:p>
      </dgm:t>
    </dgm:pt>
    <dgm:pt modelId="{F66C099B-5D12-4B0F-B4F7-37E2A1CF978A}" type="sibTrans" cxnId="{95DC058E-C7C6-4784-8113-B832A96B054A}">
      <dgm:prSet/>
      <dgm:spPr/>
      <dgm:t>
        <a:bodyPr/>
        <a:lstStyle/>
        <a:p>
          <a:endParaRPr lang="en-US"/>
        </a:p>
      </dgm:t>
    </dgm:pt>
    <dgm:pt modelId="{66164892-7E0D-45F8-86E6-AAC532402F97}">
      <dgm:prSet/>
      <dgm:spPr/>
      <dgm:t>
        <a:bodyPr/>
        <a:lstStyle/>
        <a:p>
          <a:r>
            <a:rPr lang="en-US"/>
            <a:t>Statista.com</a:t>
          </a:r>
        </a:p>
      </dgm:t>
    </dgm:pt>
    <dgm:pt modelId="{49C1A165-3661-480E-9999-116A4D34D204}" type="parTrans" cxnId="{E0FF5EA5-C2FC-4191-AFD4-724EB70D59A7}">
      <dgm:prSet/>
      <dgm:spPr/>
      <dgm:t>
        <a:bodyPr/>
        <a:lstStyle/>
        <a:p>
          <a:endParaRPr lang="en-US"/>
        </a:p>
      </dgm:t>
    </dgm:pt>
    <dgm:pt modelId="{BA29C51B-9FD3-413A-AB13-1B4EABDA64B5}" type="sibTrans" cxnId="{E0FF5EA5-C2FC-4191-AFD4-724EB70D59A7}">
      <dgm:prSet/>
      <dgm:spPr/>
      <dgm:t>
        <a:bodyPr/>
        <a:lstStyle/>
        <a:p>
          <a:endParaRPr lang="en-US"/>
        </a:p>
      </dgm:t>
    </dgm:pt>
    <dgm:pt modelId="{4487FDAE-3041-4877-AE28-625A08389682}" type="pres">
      <dgm:prSet presAssocID="{D814542F-A691-4542-82AE-CE502BFAB705}" presName="linear" presStyleCnt="0">
        <dgm:presLayoutVars>
          <dgm:dir/>
          <dgm:animLvl val="lvl"/>
          <dgm:resizeHandles val="exact"/>
        </dgm:presLayoutVars>
      </dgm:prSet>
      <dgm:spPr/>
    </dgm:pt>
    <dgm:pt modelId="{6055051E-8272-4182-9E37-10E5CAFF2925}" type="pres">
      <dgm:prSet presAssocID="{1876DE99-F2E9-4D25-801C-206842EA01B2}" presName="parentLin" presStyleCnt="0"/>
      <dgm:spPr/>
    </dgm:pt>
    <dgm:pt modelId="{2A0FED3C-BE77-4D05-8EA1-A8D43E4FBC64}" type="pres">
      <dgm:prSet presAssocID="{1876DE99-F2E9-4D25-801C-206842EA01B2}" presName="parentLeftMargin" presStyleLbl="node1" presStyleIdx="0" presStyleCnt="4"/>
      <dgm:spPr/>
    </dgm:pt>
    <dgm:pt modelId="{B69498C2-1FF5-4BC1-BA00-3A5DA7EBFE2C}" type="pres">
      <dgm:prSet presAssocID="{1876DE99-F2E9-4D25-801C-206842EA01B2}" presName="parentText" presStyleLbl="node1" presStyleIdx="0" presStyleCnt="4" custLinFactNeighborX="-8178">
        <dgm:presLayoutVars>
          <dgm:chMax val="0"/>
          <dgm:bulletEnabled val="1"/>
        </dgm:presLayoutVars>
      </dgm:prSet>
      <dgm:spPr/>
    </dgm:pt>
    <dgm:pt modelId="{C77AB9C9-688C-42F0-B9C9-E9C3609C8CDF}" type="pres">
      <dgm:prSet presAssocID="{1876DE99-F2E9-4D25-801C-206842EA01B2}" presName="negativeSpace" presStyleCnt="0"/>
      <dgm:spPr/>
    </dgm:pt>
    <dgm:pt modelId="{6C4488F0-4A53-46D9-9201-0D1AAFB76040}" type="pres">
      <dgm:prSet presAssocID="{1876DE99-F2E9-4D25-801C-206842EA01B2}" presName="childText" presStyleLbl="conFgAcc1" presStyleIdx="0" presStyleCnt="4">
        <dgm:presLayoutVars>
          <dgm:bulletEnabled val="1"/>
        </dgm:presLayoutVars>
      </dgm:prSet>
      <dgm:spPr/>
    </dgm:pt>
    <dgm:pt modelId="{567C1A1A-E9E8-45AC-8309-2EB691877EA4}" type="pres">
      <dgm:prSet presAssocID="{09F27D36-C388-4E85-B136-CD17389A4493}" presName="spaceBetweenRectangles" presStyleCnt="0"/>
      <dgm:spPr/>
    </dgm:pt>
    <dgm:pt modelId="{1C7DD680-FBA2-4BA1-945D-C4BBE6078EE9}" type="pres">
      <dgm:prSet presAssocID="{43CE8F5E-13F8-40C5-AC28-321C86492E88}" presName="parentLin" presStyleCnt="0"/>
      <dgm:spPr/>
    </dgm:pt>
    <dgm:pt modelId="{E5B7633D-BC08-4AB4-BAC8-B37032CD4C94}" type="pres">
      <dgm:prSet presAssocID="{43CE8F5E-13F8-40C5-AC28-321C86492E88}" presName="parentLeftMargin" presStyleLbl="node1" presStyleIdx="0" presStyleCnt="4"/>
      <dgm:spPr/>
    </dgm:pt>
    <dgm:pt modelId="{349617A6-0FD4-4A07-8E37-3C71C324B837}" type="pres">
      <dgm:prSet presAssocID="{43CE8F5E-13F8-40C5-AC28-321C86492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59F84-88FA-408D-9260-FCD33EB1D80B}" type="pres">
      <dgm:prSet presAssocID="{43CE8F5E-13F8-40C5-AC28-321C86492E88}" presName="negativeSpace" presStyleCnt="0"/>
      <dgm:spPr/>
    </dgm:pt>
    <dgm:pt modelId="{6389FC06-2593-4F31-B204-127BCAE29300}" type="pres">
      <dgm:prSet presAssocID="{43CE8F5E-13F8-40C5-AC28-321C86492E88}" presName="childText" presStyleLbl="conFgAcc1" presStyleIdx="1" presStyleCnt="4">
        <dgm:presLayoutVars>
          <dgm:bulletEnabled val="1"/>
        </dgm:presLayoutVars>
      </dgm:prSet>
      <dgm:spPr/>
    </dgm:pt>
    <dgm:pt modelId="{AA166457-89DF-42D2-8FCB-F0FD4B566161}" type="pres">
      <dgm:prSet presAssocID="{78954A4F-9A26-4332-9161-C038CC97ECC5}" presName="spaceBetweenRectangles" presStyleCnt="0"/>
      <dgm:spPr/>
    </dgm:pt>
    <dgm:pt modelId="{D3A2D063-C3A0-4E2D-89D1-6A52C4175F22}" type="pres">
      <dgm:prSet presAssocID="{7B8FE433-0649-4AEA-9000-589222979C5D}" presName="parentLin" presStyleCnt="0"/>
      <dgm:spPr/>
    </dgm:pt>
    <dgm:pt modelId="{BC6C5EF0-CBCA-49CC-ADBF-CED3ADA46B9F}" type="pres">
      <dgm:prSet presAssocID="{7B8FE433-0649-4AEA-9000-589222979C5D}" presName="parentLeftMargin" presStyleLbl="node1" presStyleIdx="1" presStyleCnt="4"/>
      <dgm:spPr/>
    </dgm:pt>
    <dgm:pt modelId="{36B61636-55E7-45BE-B933-4B835F533F76}" type="pres">
      <dgm:prSet presAssocID="{7B8FE433-0649-4AEA-9000-589222979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F6A3D-0752-4CDC-9CC3-8D51E6ACC396}" type="pres">
      <dgm:prSet presAssocID="{7B8FE433-0649-4AEA-9000-589222979C5D}" presName="negativeSpace" presStyleCnt="0"/>
      <dgm:spPr/>
    </dgm:pt>
    <dgm:pt modelId="{568AF2CE-EDCD-4A02-8ACF-1D4A729373D5}" type="pres">
      <dgm:prSet presAssocID="{7B8FE433-0649-4AEA-9000-589222979C5D}" presName="childText" presStyleLbl="conFgAcc1" presStyleIdx="2" presStyleCnt="4">
        <dgm:presLayoutVars>
          <dgm:bulletEnabled val="1"/>
        </dgm:presLayoutVars>
      </dgm:prSet>
      <dgm:spPr/>
    </dgm:pt>
    <dgm:pt modelId="{3938122A-6220-4FEF-B246-55AF39FEB035}" type="pres">
      <dgm:prSet presAssocID="{705D0476-695F-4FC3-8FEE-086392E35382}" presName="spaceBetweenRectangles" presStyleCnt="0"/>
      <dgm:spPr/>
    </dgm:pt>
    <dgm:pt modelId="{EEB685AF-7C15-41DC-BFC4-5D443CFFC7BF}" type="pres">
      <dgm:prSet presAssocID="{8F26FA35-DC58-4449-AF90-B6F65FBF5BD7}" presName="parentLin" presStyleCnt="0"/>
      <dgm:spPr/>
    </dgm:pt>
    <dgm:pt modelId="{5A3B788B-60F8-44C2-A0FD-F934947C4ECA}" type="pres">
      <dgm:prSet presAssocID="{8F26FA35-DC58-4449-AF90-B6F65FBF5BD7}" presName="parentLeftMargin" presStyleLbl="node1" presStyleIdx="2" presStyleCnt="4"/>
      <dgm:spPr/>
    </dgm:pt>
    <dgm:pt modelId="{861ED9D3-E143-491B-A769-14512ABB9893}" type="pres">
      <dgm:prSet presAssocID="{8F26FA35-DC58-4449-AF90-B6F65FBF5B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A8274-85E8-4072-8388-497F1D9833A1}" type="pres">
      <dgm:prSet presAssocID="{8F26FA35-DC58-4449-AF90-B6F65FBF5BD7}" presName="negativeSpace" presStyleCnt="0"/>
      <dgm:spPr/>
    </dgm:pt>
    <dgm:pt modelId="{43BBE328-12C3-468D-B4A3-B11F524D4386}" type="pres">
      <dgm:prSet presAssocID="{8F26FA35-DC58-4449-AF90-B6F65FBF5B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F5912-19CE-42A9-BCF2-BEB0D09DEF85}" srcId="{1876DE99-F2E9-4D25-801C-206842EA01B2}" destId="{722593D2-E535-4949-BD83-C7A5E8B3B893}" srcOrd="0" destOrd="0" parTransId="{E004AD30-E72B-47A4-84D1-E59CB5A62C8D}" sibTransId="{C20EC8D3-8500-4B08-B24F-27C4FA034B72}"/>
    <dgm:cxn modelId="{6AE5D313-69D0-4A0E-9C57-D4C7D5A13962}" srcId="{1876DE99-F2E9-4D25-801C-206842EA01B2}" destId="{2BA41ED3-1ACA-40AA-9D95-1F09774E498C}" srcOrd="1" destOrd="0" parTransId="{023A7F0F-E441-4A81-A659-68F17B304CC7}" sibTransId="{1D05890C-B763-4AA7-B24F-4F7B1025C8BC}"/>
    <dgm:cxn modelId="{5B7F1414-E4D4-440C-8A80-9FD67E21B7DC}" srcId="{722593D2-E535-4949-BD83-C7A5E8B3B893}" destId="{E747361A-1503-476A-887F-DD01F68D49C4}" srcOrd="0" destOrd="0" parTransId="{052957B7-C3FE-4E17-AB9E-35B0108ACF18}" sibTransId="{E8B7B549-BDBC-4E9E-896B-381D6C7BDD9C}"/>
    <dgm:cxn modelId="{5969F815-B118-4191-AB65-25D3A4AC1C9A}" type="presOf" srcId="{43CE8F5E-13F8-40C5-AC28-321C86492E88}" destId="{E5B7633D-BC08-4AB4-BAC8-B37032CD4C94}" srcOrd="0" destOrd="0" presId="urn:microsoft.com/office/officeart/2005/8/layout/list1"/>
    <dgm:cxn modelId="{6C593321-9A9C-41F3-94B7-BE696B351890}" type="presOf" srcId="{66164892-7E0D-45F8-86E6-AAC532402F97}" destId="{43BBE328-12C3-468D-B4A3-B11F524D4386}" srcOrd="0" destOrd="1" presId="urn:microsoft.com/office/officeart/2005/8/layout/list1"/>
    <dgm:cxn modelId="{01EC2B23-9DDE-4959-A33B-CB6972741DE4}" type="presOf" srcId="{A39652EB-D023-4F6F-9F64-C81653247781}" destId="{43BBE328-12C3-468D-B4A3-B11F524D4386}" srcOrd="0" destOrd="0" presId="urn:microsoft.com/office/officeart/2005/8/layout/list1"/>
    <dgm:cxn modelId="{552E7324-C0EE-45BA-844C-FDDD1CC828D5}" type="presOf" srcId="{1876DE99-F2E9-4D25-801C-206842EA01B2}" destId="{2A0FED3C-BE77-4D05-8EA1-A8D43E4FBC64}" srcOrd="0" destOrd="0" presId="urn:microsoft.com/office/officeart/2005/8/layout/list1"/>
    <dgm:cxn modelId="{03FCF437-5468-4AF1-B90C-DF5C94CEAC76}" srcId="{722593D2-E535-4949-BD83-C7A5E8B3B893}" destId="{9127CEC7-A423-4AA9-B55A-9D6161866859}" srcOrd="1" destOrd="0" parTransId="{1294A216-E2BE-476D-94B0-F789E9832E11}" sibTransId="{3A5F3930-DF8B-4197-83F1-36825D8CE435}"/>
    <dgm:cxn modelId="{9DBF8538-BECD-4E20-BC81-40413C4EBA6C}" srcId="{2BA41ED3-1ACA-40AA-9D95-1F09774E498C}" destId="{89977BD9-1384-44A0-B5EA-B399B3B613CB}" srcOrd="0" destOrd="0" parTransId="{426B8271-7496-423C-947E-8E4ED44535BD}" sibTransId="{C2DB0E75-C3E3-4931-B2C0-93485E79EDA4}"/>
    <dgm:cxn modelId="{8DAA6F5F-0F54-4772-A093-F09A5C4ECE4C}" srcId="{BF5AE38C-F4B7-471E-8338-88C4F08BBA78}" destId="{15A251FD-FCAB-455B-85C0-8D3B51D24408}" srcOrd="0" destOrd="0" parTransId="{8A6CA0AB-C00F-49A7-A59D-9D02A1359825}" sibTransId="{8EFE3FF1-EAD0-4476-8DDA-0F88F8070E3B}"/>
    <dgm:cxn modelId="{CCA9AD42-0325-4123-9164-8202A21CE16D}" srcId="{43CE8F5E-13F8-40C5-AC28-321C86492E88}" destId="{1B3B1E76-DBA1-44B2-916A-61F15BFAF006}" srcOrd="0" destOrd="0" parTransId="{BCBB2D03-21B9-43BD-8A76-E1CB6A9BE36A}" sibTransId="{C7B40C72-2EA0-4EBA-8E31-7B03ED227435}"/>
    <dgm:cxn modelId="{873A3847-FFAA-48F9-8936-82B8270E6DEC}" type="presOf" srcId="{D814542F-A691-4542-82AE-CE502BFAB705}" destId="{4487FDAE-3041-4877-AE28-625A08389682}" srcOrd="0" destOrd="0" presId="urn:microsoft.com/office/officeart/2005/8/layout/list1"/>
    <dgm:cxn modelId="{8A5E866B-9D45-49D1-9DB6-1AF14EB04278}" type="presOf" srcId="{893C295F-E8E5-43EE-8E75-C99598DBE31B}" destId="{6389FC06-2593-4F31-B204-127BCAE29300}" srcOrd="0" destOrd="1" presId="urn:microsoft.com/office/officeart/2005/8/layout/list1"/>
    <dgm:cxn modelId="{2D5A9D6C-144C-46D3-A51E-A04542C6958B}" srcId="{1B3B1E76-DBA1-44B2-916A-61F15BFAF006}" destId="{893C295F-E8E5-43EE-8E75-C99598DBE31B}" srcOrd="0" destOrd="0" parTransId="{51769F90-8883-4A9D-83F2-B4DCE4D00D98}" sibTransId="{94D405FB-D74A-4548-8298-EBCC8CF26BAF}"/>
    <dgm:cxn modelId="{D619EE6C-E62F-4DBB-983A-68D906D5C067}" type="presOf" srcId="{DC587708-5A0C-4D97-A49C-B8201AAC12B7}" destId="{6C4488F0-4A53-46D9-9201-0D1AAFB76040}" srcOrd="0" destOrd="5" presId="urn:microsoft.com/office/officeart/2005/8/layout/list1"/>
    <dgm:cxn modelId="{2DF84355-1F7D-4932-AE78-4BF36F9DDFD3}" type="presOf" srcId="{BF5AE38C-F4B7-471E-8338-88C4F08BBA78}" destId="{568AF2CE-EDCD-4A02-8ACF-1D4A729373D5}" srcOrd="0" destOrd="0" presId="urn:microsoft.com/office/officeart/2005/8/layout/list1"/>
    <dgm:cxn modelId="{4334F276-0D36-483C-A563-F9F4FB812AEB}" type="presOf" srcId="{9127CEC7-A423-4AA9-B55A-9D6161866859}" destId="{6C4488F0-4A53-46D9-9201-0D1AAFB76040}" srcOrd="0" destOrd="2" presId="urn:microsoft.com/office/officeart/2005/8/layout/list1"/>
    <dgm:cxn modelId="{AE98C458-AE30-467A-B75C-0F50E5B84C5B}" type="presOf" srcId="{7B8FE433-0649-4AEA-9000-589222979C5D}" destId="{36B61636-55E7-45BE-B933-4B835F533F76}" srcOrd="1" destOrd="0" presId="urn:microsoft.com/office/officeart/2005/8/layout/list1"/>
    <dgm:cxn modelId="{95DC058E-C7C6-4784-8113-B832A96B054A}" srcId="{8F26FA35-DC58-4449-AF90-B6F65FBF5BD7}" destId="{A39652EB-D023-4F6F-9F64-C81653247781}" srcOrd="0" destOrd="0" parTransId="{FE597755-B304-437A-8144-317C49B4FB78}" sibTransId="{F66C099B-5D12-4B0F-B4F7-37E2A1CF978A}"/>
    <dgm:cxn modelId="{E6D3508E-A6E1-47C6-B47F-27CDFBEA343E}" type="presOf" srcId="{E747361A-1503-476A-887F-DD01F68D49C4}" destId="{6C4488F0-4A53-46D9-9201-0D1AAFB76040}" srcOrd="0" destOrd="1" presId="urn:microsoft.com/office/officeart/2005/8/layout/list1"/>
    <dgm:cxn modelId="{3DD6CA94-AD48-4C4A-A17E-32514EACD44D}" type="presOf" srcId="{2BA41ED3-1ACA-40AA-9D95-1F09774E498C}" destId="{6C4488F0-4A53-46D9-9201-0D1AAFB76040}" srcOrd="0" destOrd="3" presId="urn:microsoft.com/office/officeart/2005/8/layout/list1"/>
    <dgm:cxn modelId="{9F7A1F98-19EA-4A9C-B797-0A935EC336BF}" type="presOf" srcId="{15A251FD-FCAB-455B-85C0-8D3B51D24408}" destId="{568AF2CE-EDCD-4A02-8ACF-1D4A729373D5}" srcOrd="0" destOrd="1" presId="urn:microsoft.com/office/officeart/2005/8/layout/list1"/>
    <dgm:cxn modelId="{4186479A-D579-4237-9D6D-CC66434A554D}" type="presOf" srcId="{722593D2-E535-4949-BD83-C7A5E8B3B893}" destId="{6C4488F0-4A53-46D9-9201-0D1AAFB76040}" srcOrd="0" destOrd="0" presId="urn:microsoft.com/office/officeart/2005/8/layout/list1"/>
    <dgm:cxn modelId="{00A5B9A0-4D9B-4EAF-B29B-FAD062A7B389}" type="presOf" srcId="{8F26FA35-DC58-4449-AF90-B6F65FBF5BD7}" destId="{5A3B788B-60F8-44C2-A0FD-F934947C4ECA}" srcOrd="0" destOrd="0" presId="urn:microsoft.com/office/officeart/2005/8/layout/list1"/>
    <dgm:cxn modelId="{C3C08BA1-E521-43FF-9D74-25FCA1373B79}" srcId="{2BA41ED3-1ACA-40AA-9D95-1F09774E498C}" destId="{DC587708-5A0C-4D97-A49C-B8201AAC12B7}" srcOrd="1" destOrd="0" parTransId="{6AABF574-F11D-442A-8239-5A47DEA5771D}" sibTransId="{EEFE3698-D241-4577-8283-6448114D605F}"/>
    <dgm:cxn modelId="{E0FF5EA5-C2FC-4191-AFD4-724EB70D59A7}" srcId="{A39652EB-D023-4F6F-9F64-C81653247781}" destId="{66164892-7E0D-45F8-86E6-AAC532402F97}" srcOrd="0" destOrd="0" parTransId="{49C1A165-3661-480E-9999-116A4D34D204}" sibTransId="{BA29C51B-9FD3-413A-AB13-1B4EABDA64B5}"/>
    <dgm:cxn modelId="{F8DA98AA-6CBB-451A-921A-BD3F1E3754EF}" srcId="{D814542F-A691-4542-82AE-CE502BFAB705}" destId="{8F26FA35-DC58-4449-AF90-B6F65FBF5BD7}" srcOrd="3" destOrd="0" parTransId="{089CA81D-6E60-4B69-8BBD-BF057657A116}" sibTransId="{BC6F0DCC-1C7B-440D-ABB1-87AB6EBA7F18}"/>
    <dgm:cxn modelId="{17F19FB8-94F4-4660-B834-C5CC1439F3E5}" type="presOf" srcId="{1B3B1E76-DBA1-44B2-916A-61F15BFAF006}" destId="{6389FC06-2593-4F31-B204-127BCAE29300}" srcOrd="0" destOrd="0" presId="urn:microsoft.com/office/officeart/2005/8/layout/list1"/>
    <dgm:cxn modelId="{1A4F01CE-E129-4D34-A93A-DAA3D7EA733E}" srcId="{7B8FE433-0649-4AEA-9000-589222979C5D}" destId="{BF5AE38C-F4B7-471E-8338-88C4F08BBA78}" srcOrd="0" destOrd="0" parTransId="{A3C9B74B-88A9-44C9-9132-FC4A2412D526}" sibTransId="{67C0A737-6AF5-4DD7-B0F5-02C2ABED889A}"/>
    <dgm:cxn modelId="{52A91DD0-A3F2-464A-A5EB-AAB6D2A596D9}" srcId="{D814542F-A691-4542-82AE-CE502BFAB705}" destId="{7B8FE433-0649-4AEA-9000-589222979C5D}" srcOrd="2" destOrd="0" parTransId="{6103DA62-FFAA-4C42-A1B9-456B417162A5}" sibTransId="{705D0476-695F-4FC3-8FEE-086392E35382}"/>
    <dgm:cxn modelId="{EFFC17D5-5B7C-41E6-9E26-A66B3A960CF7}" type="presOf" srcId="{7B8FE433-0649-4AEA-9000-589222979C5D}" destId="{BC6C5EF0-CBCA-49CC-ADBF-CED3ADA46B9F}" srcOrd="0" destOrd="0" presId="urn:microsoft.com/office/officeart/2005/8/layout/list1"/>
    <dgm:cxn modelId="{6122AEE0-4805-4941-8CBF-622D9385056D}" srcId="{D814542F-A691-4542-82AE-CE502BFAB705}" destId="{1876DE99-F2E9-4D25-801C-206842EA01B2}" srcOrd="0" destOrd="0" parTransId="{7F0806EC-3A7A-4DF7-9FEA-03CEBAE04FE4}" sibTransId="{09F27D36-C388-4E85-B136-CD17389A4493}"/>
    <dgm:cxn modelId="{0584B3E1-A10B-4CAB-86CA-BD90D07A9EBB}" type="presOf" srcId="{89977BD9-1384-44A0-B5EA-B399B3B613CB}" destId="{6C4488F0-4A53-46D9-9201-0D1AAFB76040}" srcOrd="0" destOrd="4" presId="urn:microsoft.com/office/officeart/2005/8/layout/list1"/>
    <dgm:cxn modelId="{13AAC1E1-C469-4D4F-B68E-A48C2D25A750}" type="presOf" srcId="{43CE8F5E-13F8-40C5-AC28-321C86492E88}" destId="{349617A6-0FD4-4A07-8E37-3C71C324B837}" srcOrd="1" destOrd="0" presId="urn:microsoft.com/office/officeart/2005/8/layout/list1"/>
    <dgm:cxn modelId="{F7C1B1EC-F782-4CC1-B249-28608ED9CEFF}" type="presOf" srcId="{1876DE99-F2E9-4D25-801C-206842EA01B2}" destId="{B69498C2-1FF5-4BC1-BA00-3A5DA7EBFE2C}" srcOrd="1" destOrd="0" presId="urn:microsoft.com/office/officeart/2005/8/layout/list1"/>
    <dgm:cxn modelId="{590500EE-6720-4546-9AFE-F1A0BA9FC8FB}" srcId="{D814542F-A691-4542-82AE-CE502BFAB705}" destId="{43CE8F5E-13F8-40C5-AC28-321C86492E88}" srcOrd="1" destOrd="0" parTransId="{6F4941FE-9EF6-47C4-A397-E7FC17ADA66B}" sibTransId="{78954A4F-9A26-4332-9161-C038CC97ECC5}"/>
    <dgm:cxn modelId="{4FF6AEFC-57CF-4167-A3BD-5316A2CB0941}" type="presOf" srcId="{8F26FA35-DC58-4449-AF90-B6F65FBF5BD7}" destId="{861ED9D3-E143-491B-A769-14512ABB9893}" srcOrd="1" destOrd="0" presId="urn:microsoft.com/office/officeart/2005/8/layout/list1"/>
    <dgm:cxn modelId="{DB295014-277C-428D-B52A-4461F1D274FC}" type="presParOf" srcId="{4487FDAE-3041-4877-AE28-625A08389682}" destId="{6055051E-8272-4182-9E37-10E5CAFF2925}" srcOrd="0" destOrd="0" presId="urn:microsoft.com/office/officeart/2005/8/layout/list1"/>
    <dgm:cxn modelId="{683187D0-3E9E-42FA-93B3-414F4C71CA1C}" type="presParOf" srcId="{6055051E-8272-4182-9E37-10E5CAFF2925}" destId="{2A0FED3C-BE77-4D05-8EA1-A8D43E4FBC64}" srcOrd="0" destOrd="0" presId="urn:microsoft.com/office/officeart/2005/8/layout/list1"/>
    <dgm:cxn modelId="{271233A6-7C56-4445-94B2-C33F68F481EA}" type="presParOf" srcId="{6055051E-8272-4182-9E37-10E5CAFF2925}" destId="{B69498C2-1FF5-4BC1-BA00-3A5DA7EBFE2C}" srcOrd="1" destOrd="0" presId="urn:microsoft.com/office/officeart/2005/8/layout/list1"/>
    <dgm:cxn modelId="{0862AF26-9F2C-433E-B9C1-64FC175ED6EF}" type="presParOf" srcId="{4487FDAE-3041-4877-AE28-625A08389682}" destId="{C77AB9C9-688C-42F0-B9C9-E9C3609C8CDF}" srcOrd="1" destOrd="0" presId="urn:microsoft.com/office/officeart/2005/8/layout/list1"/>
    <dgm:cxn modelId="{D317371E-AC78-45D5-BF2B-7EBF3288ED19}" type="presParOf" srcId="{4487FDAE-3041-4877-AE28-625A08389682}" destId="{6C4488F0-4A53-46D9-9201-0D1AAFB76040}" srcOrd="2" destOrd="0" presId="urn:microsoft.com/office/officeart/2005/8/layout/list1"/>
    <dgm:cxn modelId="{8F0A4764-0D01-4067-AA35-8B5E0AD9A54B}" type="presParOf" srcId="{4487FDAE-3041-4877-AE28-625A08389682}" destId="{567C1A1A-E9E8-45AC-8309-2EB691877EA4}" srcOrd="3" destOrd="0" presId="urn:microsoft.com/office/officeart/2005/8/layout/list1"/>
    <dgm:cxn modelId="{8D4C6DA9-14B7-4874-AB04-73EC5340F804}" type="presParOf" srcId="{4487FDAE-3041-4877-AE28-625A08389682}" destId="{1C7DD680-FBA2-4BA1-945D-C4BBE6078EE9}" srcOrd="4" destOrd="0" presId="urn:microsoft.com/office/officeart/2005/8/layout/list1"/>
    <dgm:cxn modelId="{DFBA3C6A-58DF-47B7-8787-5F225A8A3D7D}" type="presParOf" srcId="{1C7DD680-FBA2-4BA1-945D-C4BBE6078EE9}" destId="{E5B7633D-BC08-4AB4-BAC8-B37032CD4C94}" srcOrd="0" destOrd="0" presId="urn:microsoft.com/office/officeart/2005/8/layout/list1"/>
    <dgm:cxn modelId="{6A720F0A-2AD0-465C-8A41-8284A2F77763}" type="presParOf" srcId="{1C7DD680-FBA2-4BA1-945D-C4BBE6078EE9}" destId="{349617A6-0FD4-4A07-8E37-3C71C324B837}" srcOrd="1" destOrd="0" presId="urn:microsoft.com/office/officeart/2005/8/layout/list1"/>
    <dgm:cxn modelId="{93650C82-9550-412E-8B5C-36815B5B27B0}" type="presParOf" srcId="{4487FDAE-3041-4877-AE28-625A08389682}" destId="{9C359F84-88FA-408D-9260-FCD33EB1D80B}" srcOrd="5" destOrd="0" presId="urn:microsoft.com/office/officeart/2005/8/layout/list1"/>
    <dgm:cxn modelId="{5E46D9C2-DBB0-4584-90DC-518F213316A3}" type="presParOf" srcId="{4487FDAE-3041-4877-AE28-625A08389682}" destId="{6389FC06-2593-4F31-B204-127BCAE29300}" srcOrd="6" destOrd="0" presId="urn:microsoft.com/office/officeart/2005/8/layout/list1"/>
    <dgm:cxn modelId="{FEA5185E-E2EC-451C-B5BA-FFB1564D12B3}" type="presParOf" srcId="{4487FDAE-3041-4877-AE28-625A08389682}" destId="{AA166457-89DF-42D2-8FCB-F0FD4B566161}" srcOrd="7" destOrd="0" presId="urn:microsoft.com/office/officeart/2005/8/layout/list1"/>
    <dgm:cxn modelId="{9FF3FE71-C8B5-46B0-B8DE-0F6DC7646E50}" type="presParOf" srcId="{4487FDAE-3041-4877-AE28-625A08389682}" destId="{D3A2D063-C3A0-4E2D-89D1-6A52C4175F22}" srcOrd="8" destOrd="0" presId="urn:microsoft.com/office/officeart/2005/8/layout/list1"/>
    <dgm:cxn modelId="{AE18B8D8-D374-484E-BCDB-EADFCE80C25A}" type="presParOf" srcId="{D3A2D063-C3A0-4E2D-89D1-6A52C4175F22}" destId="{BC6C5EF0-CBCA-49CC-ADBF-CED3ADA46B9F}" srcOrd="0" destOrd="0" presId="urn:microsoft.com/office/officeart/2005/8/layout/list1"/>
    <dgm:cxn modelId="{EB92C6AF-7A10-4056-9804-DD18B069434A}" type="presParOf" srcId="{D3A2D063-C3A0-4E2D-89D1-6A52C4175F22}" destId="{36B61636-55E7-45BE-B933-4B835F533F76}" srcOrd="1" destOrd="0" presId="urn:microsoft.com/office/officeart/2005/8/layout/list1"/>
    <dgm:cxn modelId="{CDCB888F-3F43-4331-99CE-9927CE3C4587}" type="presParOf" srcId="{4487FDAE-3041-4877-AE28-625A08389682}" destId="{E85F6A3D-0752-4CDC-9CC3-8D51E6ACC396}" srcOrd="9" destOrd="0" presId="urn:microsoft.com/office/officeart/2005/8/layout/list1"/>
    <dgm:cxn modelId="{DA8E177F-5401-4E3F-BB86-823A0C2683CF}" type="presParOf" srcId="{4487FDAE-3041-4877-AE28-625A08389682}" destId="{568AF2CE-EDCD-4A02-8ACF-1D4A729373D5}" srcOrd="10" destOrd="0" presId="urn:microsoft.com/office/officeart/2005/8/layout/list1"/>
    <dgm:cxn modelId="{DABA04C6-E312-4A9C-B762-E35B86E88CC9}" type="presParOf" srcId="{4487FDAE-3041-4877-AE28-625A08389682}" destId="{3938122A-6220-4FEF-B246-55AF39FEB035}" srcOrd="11" destOrd="0" presId="urn:microsoft.com/office/officeart/2005/8/layout/list1"/>
    <dgm:cxn modelId="{720B1815-C0A8-4A79-9EBA-F24D7DC2213E}" type="presParOf" srcId="{4487FDAE-3041-4877-AE28-625A08389682}" destId="{EEB685AF-7C15-41DC-BFC4-5D443CFFC7BF}" srcOrd="12" destOrd="0" presId="urn:microsoft.com/office/officeart/2005/8/layout/list1"/>
    <dgm:cxn modelId="{5701B372-B912-41C7-B5EF-BCDDE244C6C9}" type="presParOf" srcId="{EEB685AF-7C15-41DC-BFC4-5D443CFFC7BF}" destId="{5A3B788B-60F8-44C2-A0FD-F934947C4ECA}" srcOrd="0" destOrd="0" presId="urn:microsoft.com/office/officeart/2005/8/layout/list1"/>
    <dgm:cxn modelId="{9DB27DE2-F28F-444F-A156-BD385EE0398A}" type="presParOf" srcId="{EEB685AF-7C15-41DC-BFC4-5D443CFFC7BF}" destId="{861ED9D3-E143-491B-A769-14512ABB9893}" srcOrd="1" destOrd="0" presId="urn:microsoft.com/office/officeart/2005/8/layout/list1"/>
    <dgm:cxn modelId="{55F2AD80-248A-497D-ABC3-7AF3C60272B7}" type="presParOf" srcId="{4487FDAE-3041-4877-AE28-625A08389682}" destId="{49EA8274-85E8-4072-8388-497F1D9833A1}" srcOrd="13" destOrd="0" presId="urn:microsoft.com/office/officeart/2005/8/layout/list1"/>
    <dgm:cxn modelId="{658BB978-F3F3-48D4-957F-C01E23E7A3BD}" type="presParOf" srcId="{4487FDAE-3041-4877-AE28-625A08389682}" destId="{43BBE328-12C3-468D-B4A3-B11F524D4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 dirty="0"/>
            <a:t>On a national level between 2010 and 2018, our regressions indicate that increased smartphone ownership correlated to an increase in automobile accidents. 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 dirty="0"/>
            <a:t>On a national level from 2010 – 2018, our regressions indicated that increased mobile phone ownership was not correlated to fatal accidents. 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 dirty="0"/>
            <a:t>However, a spike in fatal accidents from 2006 through 2009 appears to be related to the proliferation of cell phones in everyday life.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 dirty="0"/>
            <a:t>However, because this data contains limited data points, the results are not necessarily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 custLinFactNeighborX="-1773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/>
            <a:t>A regression of fatal crashes in 8 states versus the number of smartphone users resulted in an R-squared value of 0.900 and a p-value of 0.0009.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/>
            <a:t>A regression of fatal crashed in 8 states versus the number of monthly active users of mobile apps resulted in an R-squared 0.929 and a p-value of 0.0003.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/>
            <a:t>These values would suggest that there is indeed a relationship between fatal crashes and mobile phone users as well as fatal crashes and MAUs of mobile apps.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/>
            <a:t>However, because this data only contains 10 data points (years) the results are not very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EBCC2-A722-4318-A38C-A5641BA392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70B4D-8D90-461D-9CBB-0F7D6CBB1F4C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nationally? </a:t>
          </a:r>
        </a:p>
      </dgm:t>
    </dgm:pt>
    <dgm:pt modelId="{BBE8DCF7-B0BD-4C9E-9BBA-3239471250A4}" type="parTrans" cxnId="{0FE41730-05A6-451C-8B87-BCD112913650}">
      <dgm:prSet/>
      <dgm:spPr/>
      <dgm:t>
        <a:bodyPr/>
        <a:lstStyle/>
        <a:p>
          <a:endParaRPr lang="en-US"/>
        </a:p>
      </dgm:t>
    </dgm:pt>
    <dgm:pt modelId="{8DC29FDC-D0B2-4CC0-A664-26F46234C772}" type="sibTrans" cxnId="{0FE41730-05A6-451C-8B87-BCD112913650}">
      <dgm:prSet/>
      <dgm:spPr/>
      <dgm:t>
        <a:bodyPr/>
        <a:lstStyle/>
        <a:p>
          <a:endParaRPr lang="en-US"/>
        </a:p>
      </dgm:t>
    </dgm:pt>
    <dgm:pt modelId="{A54EB347-3454-4023-B4B4-D9F60C74D24D}">
      <dgm:prSet custT="1"/>
      <dgm:spPr/>
      <dgm:t>
        <a:bodyPr/>
        <a:lstStyle/>
        <a:p>
          <a:r>
            <a:rPr lang="en-US" sz="1800" dirty="0"/>
            <a:t>On a national level between 2010 and 2018, our regressions indicate that increased smartphone ownership correlated to an increase in all automobile accidents. </a:t>
          </a:r>
        </a:p>
      </dgm:t>
    </dgm:pt>
    <dgm:pt modelId="{E53A9A41-9AF5-48BC-A1B9-E4191B8F0F66}" type="parTrans" cxnId="{345726DE-B071-449D-82CA-5F368732078B}">
      <dgm:prSet/>
      <dgm:spPr/>
      <dgm:t>
        <a:bodyPr/>
        <a:lstStyle/>
        <a:p>
          <a:endParaRPr lang="en-US"/>
        </a:p>
      </dgm:t>
    </dgm:pt>
    <dgm:pt modelId="{4E4C45AA-F45A-427D-B225-33100EEFF3FA}" type="sibTrans" cxnId="{345726DE-B071-449D-82CA-5F368732078B}">
      <dgm:prSet/>
      <dgm:spPr/>
      <dgm:t>
        <a:bodyPr/>
        <a:lstStyle/>
        <a:p>
          <a:endParaRPr lang="en-US"/>
        </a:p>
      </dgm:t>
    </dgm:pt>
    <dgm:pt modelId="{B0385BF2-68D5-4420-AFA1-C356F843E16A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specific states?</a:t>
          </a:r>
        </a:p>
      </dgm:t>
    </dgm:pt>
    <dgm:pt modelId="{87718452-B081-4BC9-B7E9-6698F02C680E}" type="parTrans" cxnId="{C7108511-3A22-4A36-8343-ECA133B923E3}">
      <dgm:prSet/>
      <dgm:spPr/>
      <dgm:t>
        <a:bodyPr/>
        <a:lstStyle/>
        <a:p>
          <a:endParaRPr lang="en-US"/>
        </a:p>
      </dgm:t>
    </dgm:pt>
    <dgm:pt modelId="{3BC601AD-C7D9-4752-BB91-EA0F230C3F45}" type="sibTrans" cxnId="{C7108511-3A22-4A36-8343-ECA133B923E3}">
      <dgm:prSet/>
      <dgm:spPr/>
      <dgm:t>
        <a:bodyPr/>
        <a:lstStyle/>
        <a:p>
          <a:endParaRPr lang="en-US"/>
        </a:p>
      </dgm:t>
    </dgm:pt>
    <dgm:pt modelId="{C6C87062-0D86-4688-A941-B7D916264B30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smartphone usage correlated to an increase in fatal accidents. </a:t>
          </a:r>
        </a:p>
      </dgm:t>
    </dgm:pt>
    <dgm:pt modelId="{1F4B50C0-4957-4B11-92A4-439C4037C18E}" type="parTrans" cxnId="{EDA76E3D-96E2-4511-B307-B7DCF0C84277}">
      <dgm:prSet/>
      <dgm:spPr/>
      <dgm:t>
        <a:bodyPr/>
        <a:lstStyle/>
        <a:p>
          <a:endParaRPr lang="en-US"/>
        </a:p>
      </dgm:t>
    </dgm:pt>
    <dgm:pt modelId="{2D0FE881-4326-4B56-B8BA-1DE34ED20149}" type="sibTrans" cxnId="{EDA76E3D-96E2-4511-B307-B7DCF0C84277}">
      <dgm:prSet/>
      <dgm:spPr/>
      <dgm:t>
        <a:bodyPr/>
        <a:lstStyle/>
        <a:p>
          <a:endParaRPr lang="en-US"/>
        </a:p>
      </dgm:t>
    </dgm:pt>
    <dgm:pt modelId="{647418A2-6ACD-417A-A734-143B868240C8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MAUs of mobile apps is correlated with an increase in fatal accidents. </a:t>
          </a:r>
        </a:p>
      </dgm:t>
    </dgm:pt>
    <dgm:pt modelId="{ECA05381-41F3-4886-BE54-579CD5F2D09C}" type="parTrans" cxnId="{2D94FB18-301E-4784-B021-FE8658896E4F}">
      <dgm:prSet/>
      <dgm:spPr/>
      <dgm:t>
        <a:bodyPr/>
        <a:lstStyle/>
        <a:p>
          <a:endParaRPr lang="en-US"/>
        </a:p>
      </dgm:t>
    </dgm:pt>
    <dgm:pt modelId="{E08E06F9-6886-4D56-90FF-E43B9A192EC2}" type="sibTrans" cxnId="{2D94FB18-301E-4784-B021-FE8658896E4F}">
      <dgm:prSet/>
      <dgm:spPr/>
      <dgm:t>
        <a:bodyPr/>
        <a:lstStyle/>
        <a:p>
          <a:endParaRPr lang="en-US"/>
        </a:p>
      </dgm:t>
    </dgm:pt>
    <dgm:pt modelId="{0B8E0BA3-475B-4CDE-813F-7C78BFD75273}">
      <dgm:prSet/>
      <dgm:spPr/>
      <dgm:t>
        <a:bodyPr/>
        <a:lstStyle/>
        <a:p>
          <a:r>
            <a:rPr lang="en-US" dirty="0"/>
            <a:t>Does age play a factor in distracted driving accidents? </a:t>
          </a:r>
        </a:p>
      </dgm:t>
    </dgm:pt>
    <dgm:pt modelId="{B9ACE455-868C-47B3-9EDA-40031D66107E}" type="parTrans" cxnId="{C7EBDE82-BDBB-48A8-B299-57D98ED684FF}">
      <dgm:prSet/>
      <dgm:spPr/>
      <dgm:t>
        <a:bodyPr/>
        <a:lstStyle/>
        <a:p>
          <a:endParaRPr lang="en-US"/>
        </a:p>
      </dgm:t>
    </dgm:pt>
    <dgm:pt modelId="{C9E348DB-AF60-482E-838F-D4C5A07C1577}" type="sibTrans" cxnId="{C7EBDE82-BDBB-48A8-B299-57D98ED684FF}">
      <dgm:prSet/>
      <dgm:spPr/>
      <dgm:t>
        <a:bodyPr/>
        <a:lstStyle/>
        <a:p>
          <a:endParaRPr lang="en-US"/>
        </a:p>
      </dgm:t>
    </dgm:pt>
    <dgm:pt modelId="{845FD584-FC64-4791-95AF-BC1CEB6B6C4C}">
      <dgm:prSet custT="1"/>
      <dgm:spPr/>
      <dgm:t>
        <a:bodyPr/>
        <a:lstStyle/>
        <a:p>
          <a:r>
            <a:rPr lang="en-US" sz="1800" dirty="0"/>
            <a:t>Our regressions indicated that age does not play a significant factor accident frequency. </a:t>
          </a:r>
        </a:p>
      </dgm:t>
    </dgm:pt>
    <dgm:pt modelId="{07A0EFD4-15EC-474C-ABB8-9C9BDEF1E936}" type="parTrans" cxnId="{1F5D9701-CA2A-47B7-B79E-D194B7F3A29E}">
      <dgm:prSet/>
      <dgm:spPr/>
      <dgm:t>
        <a:bodyPr/>
        <a:lstStyle/>
        <a:p>
          <a:endParaRPr lang="en-US"/>
        </a:p>
      </dgm:t>
    </dgm:pt>
    <dgm:pt modelId="{EB2658C1-1102-4524-96A7-6625009FF3A0}" type="sibTrans" cxnId="{1F5D9701-CA2A-47B7-B79E-D194B7F3A29E}">
      <dgm:prSet/>
      <dgm:spPr/>
      <dgm:t>
        <a:bodyPr/>
        <a:lstStyle/>
        <a:p>
          <a:endParaRPr lang="en-US"/>
        </a:p>
      </dgm:t>
    </dgm:pt>
    <dgm:pt modelId="{19F0239E-832F-4169-B53B-7B5817A7AA28}">
      <dgm:prSet custT="1"/>
      <dgm:spPr/>
      <dgm:t>
        <a:bodyPr/>
        <a:lstStyle/>
        <a:p>
          <a:r>
            <a:rPr lang="en-US" sz="1800" dirty="0"/>
            <a:t>Between 2010 and 2018, increased smartphone ownership was not correlated to increased fatalities related to distracted driving.</a:t>
          </a:r>
        </a:p>
      </dgm:t>
    </dgm:pt>
    <dgm:pt modelId="{8A086C65-BA76-4C96-998B-A6943F4053B0}" type="parTrans" cxnId="{9E3F5544-F93C-457B-995A-418C11F4DD72}">
      <dgm:prSet/>
      <dgm:spPr/>
      <dgm:t>
        <a:bodyPr/>
        <a:lstStyle/>
        <a:p>
          <a:endParaRPr lang="en-US"/>
        </a:p>
      </dgm:t>
    </dgm:pt>
    <dgm:pt modelId="{8E0BC208-0C47-47DB-A5ED-D8F8A9E9EF14}" type="sibTrans" cxnId="{9E3F5544-F93C-457B-995A-418C11F4DD72}">
      <dgm:prSet/>
      <dgm:spPr/>
      <dgm:t>
        <a:bodyPr/>
        <a:lstStyle/>
        <a:p>
          <a:endParaRPr lang="en-US"/>
        </a:p>
      </dgm:t>
    </dgm:pt>
    <dgm:pt modelId="{4556CE7A-122B-422C-99A0-1149647AC3CF}" type="pres">
      <dgm:prSet presAssocID="{47FEBCC2-A722-4318-A38C-A5641BA392E9}" presName="linear" presStyleCnt="0">
        <dgm:presLayoutVars>
          <dgm:animLvl val="lvl"/>
          <dgm:resizeHandles val="exact"/>
        </dgm:presLayoutVars>
      </dgm:prSet>
      <dgm:spPr/>
    </dgm:pt>
    <dgm:pt modelId="{23CB0DA7-1266-4144-A1FE-611FC9D6240A}" type="pres">
      <dgm:prSet presAssocID="{1A070B4D-8D90-461D-9CBB-0F7D6CBB1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D5600-4BF5-40C0-8B18-863A70B6C782}" type="pres">
      <dgm:prSet presAssocID="{1A070B4D-8D90-461D-9CBB-0F7D6CBB1F4C}" presName="childText" presStyleLbl="revTx" presStyleIdx="0" presStyleCnt="3">
        <dgm:presLayoutVars>
          <dgm:bulletEnabled val="1"/>
        </dgm:presLayoutVars>
      </dgm:prSet>
      <dgm:spPr/>
    </dgm:pt>
    <dgm:pt modelId="{6777093E-A2AA-4EBE-91C7-5E3D83B313A9}" type="pres">
      <dgm:prSet presAssocID="{B0385BF2-68D5-4420-AFA1-C356F843E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F2703-B4C8-4263-891B-B21AC30D7F4C}" type="pres">
      <dgm:prSet presAssocID="{B0385BF2-68D5-4420-AFA1-C356F843E16A}" presName="childText" presStyleLbl="revTx" presStyleIdx="1" presStyleCnt="3">
        <dgm:presLayoutVars>
          <dgm:bulletEnabled val="1"/>
        </dgm:presLayoutVars>
      </dgm:prSet>
      <dgm:spPr/>
    </dgm:pt>
    <dgm:pt modelId="{DCC39DAB-79D2-4E03-9F30-1013F8950072}" type="pres">
      <dgm:prSet presAssocID="{0B8E0BA3-475B-4CDE-813F-7C78BFD75273}" presName="parentText" presStyleLbl="node1" presStyleIdx="2" presStyleCnt="3" custScaleY="58516">
        <dgm:presLayoutVars>
          <dgm:chMax val="0"/>
          <dgm:bulletEnabled val="1"/>
        </dgm:presLayoutVars>
      </dgm:prSet>
      <dgm:spPr/>
    </dgm:pt>
    <dgm:pt modelId="{4526029A-B545-4674-BDD4-8E16AD0563BB}" type="pres">
      <dgm:prSet presAssocID="{0B8E0BA3-475B-4CDE-813F-7C78BFD752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5D9701-CA2A-47B7-B79E-D194B7F3A29E}" srcId="{0B8E0BA3-475B-4CDE-813F-7C78BFD75273}" destId="{845FD584-FC64-4791-95AF-BC1CEB6B6C4C}" srcOrd="0" destOrd="0" parTransId="{07A0EFD4-15EC-474C-ABB8-9C9BDEF1E936}" sibTransId="{EB2658C1-1102-4524-96A7-6625009FF3A0}"/>
    <dgm:cxn modelId="{C7108511-3A22-4A36-8343-ECA133B923E3}" srcId="{47FEBCC2-A722-4318-A38C-A5641BA392E9}" destId="{B0385BF2-68D5-4420-AFA1-C356F843E16A}" srcOrd="1" destOrd="0" parTransId="{87718452-B081-4BC9-B7E9-6698F02C680E}" sibTransId="{3BC601AD-C7D9-4752-BB91-EA0F230C3F45}"/>
    <dgm:cxn modelId="{2D94FB18-301E-4784-B021-FE8658896E4F}" srcId="{B0385BF2-68D5-4420-AFA1-C356F843E16A}" destId="{647418A2-6ACD-417A-A734-143B868240C8}" srcOrd="1" destOrd="0" parTransId="{ECA05381-41F3-4886-BE54-579CD5F2D09C}" sibTransId="{E08E06F9-6886-4D56-90FF-E43B9A192EC2}"/>
    <dgm:cxn modelId="{0FE41730-05A6-451C-8B87-BCD112913650}" srcId="{47FEBCC2-A722-4318-A38C-A5641BA392E9}" destId="{1A070B4D-8D90-461D-9CBB-0F7D6CBB1F4C}" srcOrd="0" destOrd="0" parTransId="{BBE8DCF7-B0BD-4C9E-9BBA-3239471250A4}" sibTransId="{8DC29FDC-D0B2-4CC0-A664-26F46234C772}"/>
    <dgm:cxn modelId="{EDA76E3D-96E2-4511-B307-B7DCF0C84277}" srcId="{B0385BF2-68D5-4420-AFA1-C356F843E16A}" destId="{C6C87062-0D86-4688-A941-B7D916264B30}" srcOrd="0" destOrd="0" parTransId="{1F4B50C0-4957-4B11-92A4-439C4037C18E}" sibTransId="{2D0FE881-4326-4B56-B8BA-1DE34ED20149}"/>
    <dgm:cxn modelId="{AA113C5B-801B-4121-B5AD-0F50205D6EB2}" type="presOf" srcId="{0B8E0BA3-475B-4CDE-813F-7C78BFD75273}" destId="{DCC39DAB-79D2-4E03-9F30-1013F8950072}" srcOrd="0" destOrd="0" presId="urn:microsoft.com/office/officeart/2005/8/layout/vList2"/>
    <dgm:cxn modelId="{33855960-A21F-4F11-8EF9-6C54773FE220}" type="presOf" srcId="{A54EB347-3454-4023-B4B4-D9F60C74D24D}" destId="{FDAD5600-4BF5-40C0-8B18-863A70B6C782}" srcOrd="0" destOrd="0" presId="urn:microsoft.com/office/officeart/2005/8/layout/vList2"/>
    <dgm:cxn modelId="{90625861-3166-4A34-B12F-F1F3289665BE}" type="presOf" srcId="{B0385BF2-68D5-4420-AFA1-C356F843E16A}" destId="{6777093E-A2AA-4EBE-91C7-5E3D83B313A9}" srcOrd="0" destOrd="0" presId="urn:microsoft.com/office/officeart/2005/8/layout/vList2"/>
    <dgm:cxn modelId="{9E3F5544-F93C-457B-995A-418C11F4DD72}" srcId="{1A070B4D-8D90-461D-9CBB-0F7D6CBB1F4C}" destId="{19F0239E-832F-4169-B53B-7B5817A7AA28}" srcOrd="1" destOrd="0" parTransId="{8A086C65-BA76-4C96-998B-A6943F4053B0}" sibTransId="{8E0BC208-0C47-47DB-A5ED-D8F8A9E9EF14}"/>
    <dgm:cxn modelId="{F4ADF379-9FB5-4B28-A305-4E3357931401}" type="presOf" srcId="{845FD584-FC64-4791-95AF-BC1CEB6B6C4C}" destId="{4526029A-B545-4674-BDD4-8E16AD0563BB}" srcOrd="0" destOrd="0" presId="urn:microsoft.com/office/officeart/2005/8/layout/vList2"/>
    <dgm:cxn modelId="{C7EBDE82-BDBB-48A8-B299-57D98ED684FF}" srcId="{47FEBCC2-A722-4318-A38C-A5641BA392E9}" destId="{0B8E0BA3-475B-4CDE-813F-7C78BFD75273}" srcOrd="2" destOrd="0" parTransId="{B9ACE455-868C-47B3-9EDA-40031D66107E}" sibTransId="{C9E348DB-AF60-482E-838F-D4C5A07C1577}"/>
    <dgm:cxn modelId="{944C2B92-CF48-42C4-9EE5-2D87D1B0DCB9}" type="presOf" srcId="{1A070B4D-8D90-461D-9CBB-0F7D6CBB1F4C}" destId="{23CB0DA7-1266-4144-A1FE-611FC9D6240A}" srcOrd="0" destOrd="0" presId="urn:microsoft.com/office/officeart/2005/8/layout/vList2"/>
    <dgm:cxn modelId="{C53EAA94-52D4-4177-92B3-3965204C82FD}" type="presOf" srcId="{19F0239E-832F-4169-B53B-7B5817A7AA28}" destId="{FDAD5600-4BF5-40C0-8B18-863A70B6C782}" srcOrd="0" destOrd="1" presId="urn:microsoft.com/office/officeart/2005/8/layout/vList2"/>
    <dgm:cxn modelId="{345726DE-B071-449D-82CA-5F368732078B}" srcId="{1A070B4D-8D90-461D-9CBB-0F7D6CBB1F4C}" destId="{A54EB347-3454-4023-B4B4-D9F60C74D24D}" srcOrd="0" destOrd="0" parTransId="{E53A9A41-9AF5-48BC-A1B9-E4191B8F0F66}" sibTransId="{4E4C45AA-F45A-427D-B225-33100EEFF3FA}"/>
    <dgm:cxn modelId="{BFD369DE-3528-49FE-8D8D-A830E6660764}" type="presOf" srcId="{647418A2-6ACD-417A-A734-143B868240C8}" destId="{A30F2703-B4C8-4263-891B-B21AC30D7F4C}" srcOrd="0" destOrd="1" presId="urn:microsoft.com/office/officeart/2005/8/layout/vList2"/>
    <dgm:cxn modelId="{1A339CF1-6B38-4DAE-8C68-1E33493A4481}" type="presOf" srcId="{47FEBCC2-A722-4318-A38C-A5641BA392E9}" destId="{4556CE7A-122B-422C-99A0-1149647AC3CF}" srcOrd="0" destOrd="0" presId="urn:microsoft.com/office/officeart/2005/8/layout/vList2"/>
    <dgm:cxn modelId="{C03B05FF-56CC-477D-A610-27CC4B2EDCB4}" type="presOf" srcId="{C6C87062-0D86-4688-A941-B7D916264B30}" destId="{A30F2703-B4C8-4263-891B-B21AC30D7F4C}" srcOrd="0" destOrd="0" presId="urn:microsoft.com/office/officeart/2005/8/layout/vList2"/>
    <dgm:cxn modelId="{1444D4C1-B179-47C4-88BD-28DEE1353609}" type="presParOf" srcId="{4556CE7A-122B-422C-99A0-1149647AC3CF}" destId="{23CB0DA7-1266-4144-A1FE-611FC9D6240A}" srcOrd="0" destOrd="0" presId="urn:microsoft.com/office/officeart/2005/8/layout/vList2"/>
    <dgm:cxn modelId="{10EC850D-BA1B-4DE0-B300-8AEB3AEB3924}" type="presParOf" srcId="{4556CE7A-122B-422C-99A0-1149647AC3CF}" destId="{FDAD5600-4BF5-40C0-8B18-863A70B6C782}" srcOrd="1" destOrd="0" presId="urn:microsoft.com/office/officeart/2005/8/layout/vList2"/>
    <dgm:cxn modelId="{8F3EF84C-DCB4-4F45-B7F6-64DE3497C059}" type="presParOf" srcId="{4556CE7A-122B-422C-99A0-1149647AC3CF}" destId="{6777093E-A2AA-4EBE-91C7-5E3D83B313A9}" srcOrd="2" destOrd="0" presId="urn:microsoft.com/office/officeart/2005/8/layout/vList2"/>
    <dgm:cxn modelId="{69F193C3-1FCB-41FC-8D61-78AC33B0AA43}" type="presParOf" srcId="{4556CE7A-122B-422C-99A0-1149647AC3CF}" destId="{A30F2703-B4C8-4263-891B-B21AC30D7F4C}" srcOrd="3" destOrd="0" presId="urn:microsoft.com/office/officeart/2005/8/layout/vList2"/>
    <dgm:cxn modelId="{C6AE68CB-FB92-4CD3-918C-E9715344E2C2}" type="presParOf" srcId="{4556CE7A-122B-422C-99A0-1149647AC3CF}" destId="{DCC39DAB-79D2-4E03-9F30-1013F8950072}" srcOrd="4" destOrd="0" presId="urn:microsoft.com/office/officeart/2005/8/layout/vList2"/>
    <dgm:cxn modelId="{7F1DAC7D-EFE5-4B9C-9C53-E9D1BA571842}" type="presParOf" srcId="{4556CE7A-122B-422C-99A0-1149647AC3CF}" destId="{4526029A-B545-4674-BDD4-8E16AD0563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8F0-4A53-46D9-9201-0D1AAFB76040}">
      <dsp:nvSpPr>
        <dsp:cNvPr id="0" name=""/>
        <dsp:cNvSpPr/>
      </dsp:nvSpPr>
      <dsp:spPr>
        <a:xfrm>
          <a:off x="0" y="373616"/>
          <a:ext cx="651360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National Highway Traffic Safety Administration (NHTSA) website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downloads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1"/>
            </a:rPr>
            <a:t>https://www.nhtsa.gov/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Fatality Analysis Reporting System (FARS) Application Program Interface (API)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API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2"/>
            </a:rPr>
            <a:t>www-fars.nhtsa.dot.gov/querytool/</a:t>
          </a:r>
          <a:endParaRPr lang="en-US" sz="1500" kern="1200"/>
        </a:p>
      </dsp:txBody>
      <dsp:txXfrm>
        <a:off x="0" y="373616"/>
        <a:ext cx="6513603" cy="2079000"/>
      </dsp:txXfrm>
    </dsp:sp>
    <dsp:sp modelId="{B69498C2-1FF5-4BC1-BA00-3A5DA7EBFE2C}">
      <dsp:nvSpPr>
        <dsp:cNvPr id="0" name=""/>
        <dsp:cNvSpPr/>
      </dsp:nvSpPr>
      <dsp:spPr>
        <a:xfrm>
          <a:off x="299046" y="152216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Automobile Accident Data:</a:t>
          </a:r>
        </a:p>
      </dsp:txBody>
      <dsp:txXfrm>
        <a:off x="320662" y="173832"/>
        <a:ext cx="4516290" cy="399568"/>
      </dsp:txXfrm>
    </dsp:sp>
    <dsp:sp modelId="{6389FC06-2593-4F31-B204-127BCAE29300}">
      <dsp:nvSpPr>
        <dsp:cNvPr id="0" name=""/>
        <dsp:cNvSpPr/>
      </dsp:nvSpPr>
      <dsp:spPr>
        <a:xfrm>
          <a:off x="0" y="275501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Google Public Data</a:t>
          </a:r>
        </a:p>
      </dsp:txBody>
      <dsp:txXfrm>
        <a:off x="0" y="2755016"/>
        <a:ext cx="6513603" cy="874125"/>
      </dsp:txXfrm>
    </dsp:sp>
    <dsp:sp modelId="{349617A6-0FD4-4A07-8E37-3C71C324B837}">
      <dsp:nvSpPr>
        <dsp:cNvPr id="0" name=""/>
        <dsp:cNvSpPr/>
      </dsp:nvSpPr>
      <dsp:spPr>
        <a:xfrm>
          <a:off x="325680" y="2533616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Registered Drivers by State</a:t>
          </a:r>
        </a:p>
      </dsp:txBody>
      <dsp:txXfrm>
        <a:off x="347296" y="2555232"/>
        <a:ext cx="4516290" cy="399568"/>
      </dsp:txXfrm>
    </dsp:sp>
    <dsp:sp modelId="{568AF2CE-EDCD-4A02-8ACF-1D4A729373D5}">
      <dsp:nvSpPr>
        <dsp:cNvPr id="0" name=""/>
        <dsp:cNvSpPr/>
      </dsp:nvSpPr>
      <dsp:spPr>
        <a:xfrm>
          <a:off x="0" y="3931541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Mobile App adoption, Mobile phone and smartphone adoption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Pew Research, Statista.com</a:t>
          </a:r>
        </a:p>
      </dsp:txBody>
      <dsp:txXfrm>
        <a:off x="0" y="3931541"/>
        <a:ext cx="6513603" cy="874125"/>
      </dsp:txXfrm>
    </dsp:sp>
    <dsp:sp modelId="{36B61636-55E7-45BE-B933-4B835F533F76}">
      <dsp:nvSpPr>
        <dsp:cNvPr id="0" name=""/>
        <dsp:cNvSpPr/>
      </dsp:nvSpPr>
      <dsp:spPr>
        <a:xfrm>
          <a:off x="325680" y="3710141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Adoption Data</a:t>
          </a:r>
        </a:p>
      </dsp:txBody>
      <dsp:txXfrm>
        <a:off x="347296" y="3731757"/>
        <a:ext cx="4516290" cy="399568"/>
      </dsp:txXfrm>
    </dsp:sp>
    <dsp:sp modelId="{43BBE328-12C3-468D-B4A3-B11F524D4386}">
      <dsp:nvSpPr>
        <dsp:cNvPr id="0" name=""/>
        <dsp:cNvSpPr/>
      </dsp:nvSpPr>
      <dsp:spPr>
        <a:xfrm>
          <a:off x="0" y="510806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Ownership Rates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Statista.com</a:t>
          </a:r>
        </a:p>
      </dsp:txBody>
      <dsp:txXfrm>
        <a:off x="0" y="5108066"/>
        <a:ext cx="6513603" cy="874125"/>
      </dsp:txXfrm>
    </dsp:sp>
    <dsp:sp modelId="{861ED9D3-E143-491B-A769-14512ABB9893}">
      <dsp:nvSpPr>
        <dsp:cNvPr id="0" name=""/>
        <dsp:cNvSpPr/>
      </dsp:nvSpPr>
      <dsp:spPr>
        <a:xfrm>
          <a:off x="325680" y="4886666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 Smartphone Data</a:t>
          </a:r>
        </a:p>
      </dsp:txBody>
      <dsp:txXfrm>
        <a:off x="347296" y="4908282"/>
        <a:ext cx="451629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between 2010 and 2018, our regressions indicate that increased smartphone ownership correlated to an increase in automobile accidents. 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from 2010 – 2018, our regressions indicated that increased mobile phone ownership was not correlated to fatal accidents. 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a spike in fatal accidents from 2006 through 2009 appears to be related to the proliferation of cell phones in everyday life.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because this data contains limited data points, the results are not necessarily reliable.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crashes in 8 states versus the number of smartphone users resulted in an R-squared value of 0.900 and a p-value of 0.0009.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crashed in 8 states versus the number of monthly active users of mobile apps resulted in an R-squared 0.929 and a p-value of 0.0003.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values would suggest that there is indeed a relationship between fatal crashes and mobile phone users as well as fatal crashes and MAUs of mobile apps.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because this data only contains 10 data points (years) the results are not very reliable.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0DA7-1266-4144-A1FE-611FC9D6240A}">
      <dsp:nvSpPr>
        <dsp:cNvPr id="0" name=""/>
        <dsp:cNvSpPr/>
      </dsp:nvSpPr>
      <dsp:spPr>
        <a:xfrm>
          <a:off x="0" y="102941"/>
          <a:ext cx="6513603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nationally? </a:t>
          </a:r>
        </a:p>
      </dsp:txBody>
      <dsp:txXfrm>
        <a:off x="34954" y="137895"/>
        <a:ext cx="6443695" cy="646132"/>
      </dsp:txXfrm>
    </dsp:sp>
    <dsp:sp modelId="{FDAD5600-4BF5-40C0-8B18-863A70B6C782}">
      <dsp:nvSpPr>
        <dsp:cNvPr id="0" name=""/>
        <dsp:cNvSpPr/>
      </dsp:nvSpPr>
      <dsp:spPr>
        <a:xfrm>
          <a:off x="0" y="81898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 a national level between 2010 and 2018, our regressions indicate that increased smartphone ownership correlated to an increase in all automobile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Between 2010 and 2018, increased smartphone ownership was not correlated to increased fatalities related to distracted driving.</a:t>
          </a:r>
        </a:p>
      </dsp:txBody>
      <dsp:txXfrm>
        <a:off x="0" y="818981"/>
        <a:ext cx="6513603" cy="1639440"/>
      </dsp:txXfrm>
    </dsp:sp>
    <dsp:sp modelId="{6777093E-A2AA-4EBE-91C7-5E3D83B313A9}">
      <dsp:nvSpPr>
        <dsp:cNvPr id="0" name=""/>
        <dsp:cNvSpPr/>
      </dsp:nvSpPr>
      <dsp:spPr>
        <a:xfrm>
          <a:off x="0" y="2458421"/>
          <a:ext cx="6513603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specific states?</a:t>
          </a:r>
        </a:p>
      </dsp:txBody>
      <dsp:txXfrm>
        <a:off x="34954" y="2493375"/>
        <a:ext cx="6443695" cy="646132"/>
      </dsp:txXfrm>
    </dsp:sp>
    <dsp:sp modelId="{A30F2703-B4C8-4263-891B-B21AC30D7F4C}">
      <dsp:nvSpPr>
        <dsp:cNvPr id="0" name=""/>
        <dsp:cNvSpPr/>
      </dsp:nvSpPr>
      <dsp:spPr>
        <a:xfrm>
          <a:off x="0" y="317446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smartphone usage correlated to an increase in fatal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MAUs of mobile apps is correlated with an increase in fatal accidents. </a:t>
          </a:r>
        </a:p>
      </dsp:txBody>
      <dsp:txXfrm>
        <a:off x="0" y="3174461"/>
        <a:ext cx="6513603" cy="1639440"/>
      </dsp:txXfrm>
    </dsp:sp>
    <dsp:sp modelId="{DCC39DAB-79D2-4E03-9F30-1013F8950072}">
      <dsp:nvSpPr>
        <dsp:cNvPr id="0" name=""/>
        <dsp:cNvSpPr/>
      </dsp:nvSpPr>
      <dsp:spPr>
        <a:xfrm>
          <a:off x="0" y="4813901"/>
          <a:ext cx="6513603" cy="41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age play a factor in distracted driving accidents? </a:t>
          </a:r>
        </a:p>
      </dsp:txBody>
      <dsp:txXfrm>
        <a:off x="20454" y="4834355"/>
        <a:ext cx="6472695" cy="378089"/>
      </dsp:txXfrm>
    </dsp:sp>
    <dsp:sp modelId="{4526029A-B545-4674-BDD4-8E16AD0563BB}">
      <dsp:nvSpPr>
        <dsp:cNvPr id="0" name=""/>
        <dsp:cNvSpPr/>
      </dsp:nvSpPr>
      <dsp:spPr>
        <a:xfrm>
          <a:off x="0" y="5232899"/>
          <a:ext cx="6513603" cy="5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Our regressions indicated that age does not play a significant factor accident frequency. </a:t>
          </a:r>
        </a:p>
      </dsp:txBody>
      <dsp:txXfrm>
        <a:off x="0" y="5232899"/>
        <a:ext cx="6513603" cy="5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02" y="1729348"/>
            <a:ext cx="10684151" cy="546489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United States Automobile Accidents in Relation to the Adoption of Smartphones and Mobile Phones: 2004 – 2018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Team Members: Zach Elson, Ben Fox, Katherine Sullivan, Martin Wehrli</a:t>
            </a:r>
            <a:br>
              <a:rPr lang="en-US" sz="2200" dirty="0">
                <a:solidFill>
                  <a:srgbClr val="000000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878551"/>
          </a:xfrm>
        </p:spPr>
        <p:txBody>
          <a:bodyPr>
            <a:normAutofit/>
          </a:bodyPr>
          <a:lstStyle/>
          <a:p>
            <a:r>
              <a:rPr lang="en-US" dirty="0"/>
              <a:t>API: FARS (continued)</a:t>
            </a:r>
          </a:p>
          <a:p>
            <a:pPr lvl="2"/>
            <a:r>
              <a:rPr lang="en-US" dirty="0"/>
              <a:t>A dataframe was built for state accident data and then merged into one larger dataframe.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266825" y="1466850"/>
            <a:ext cx="9658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4" y="17133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6DAEA-ABD4-43F1-812E-667A750B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8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28364-EBB2-4E35-818D-918B7DF0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1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dirty="0"/>
              <a:t>National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75227"/>
            <a:ext cx="10938782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52424"/>
            <a:ext cx="5306084" cy="6477001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Has the adoption of smart phones affected the incidence of traffic accidents (including fatalities) nationally?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Does age play a factor in distracted driving fatalities?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smart phones affected the incidence of traffic accidents in specific states?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mobile applications affected the incidence of traffic accidents in these states?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903922"/>
            <a:ext cx="9465156" cy="52058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8763204" y="5491258"/>
            <a:ext cx="32289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 sz="1200" dirty="0"/>
            </a:br>
            <a:r>
              <a:rPr lang="en-US" sz="1200" dirty="0"/>
              <a:t>R-squared is: 0.9003186964685078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p-value is: 0.0009328845788830946</a:t>
            </a:r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783670"/>
            <a:ext cx="9015444" cy="536418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5768257"/>
            <a:ext cx="2561463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R-squared is: 0.9287022633277064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p-value is: 0.00029703475180740437 </a:t>
            </a:r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State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2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03" y="643467"/>
            <a:ext cx="70211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Acknowledgment of 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</a:t>
            </a:r>
          </a:p>
          <a:p>
            <a:pPr lvl="1"/>
            <a:r>
              <a:rPr lang="en-US" dirty="0"/>
              <a:t>Limitation of 5000 records.</a:t>
            </a:r>
          </a:p>
          <a:p>
            <a:pPr lvl="1"/>
            <a:endParaRPr lang="en-US" dirty="0"/>
          </a:p>
          <a:p>
            <a:r>
              <a:rPr lang="en-US" sz="2400" dirty="0"/>
              <a:t>Cell Phone / Smartphone ownership data and Mobile MAU data</a:t>
            </a:r>
          </a:p>
          <a:p>
            <a:pPr lvl="1"/>
            <a:r>
              <a:rPr lang="en-US" dirty="0"/>
              <a:t>Free data available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results.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0DE81-3A0D-46C7-BB3F-1EA8E453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3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687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02" y="2753936"/>
            <a:ext cx="9833548" cy="3827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adoption of smartphones has increased the total amount of all automobile accidents in the United States.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Specifically, fatal accidents have increased with the adoption of smart phones. 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There will be a noticeable difference in the amount of automobile accidents based on age. Specifically, younger people (15 – 20 years old) will have a higher number of accidents.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popularity and adoption of mobile apps has increased the amount of non-fatal and fatal accidents.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2E592A-5F39-44EB-B5BC-1CB05916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1859"/>
              </p:ext>
            </p:extLst>
          </p:nvPr>
        </p:nvGraphicFramePr>
        <p:xfrm>
          <a:off x="5194300" y="221942"/>
          <a:ext cx="6513604" cy="61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674703"/>
            <a:ext cx="5306084" cy="569117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Generally, we utilized several methods to clean the data including: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type elements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Indexing and re-indexing data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Dropping null values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element types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Renaming columns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Transposing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1" y="-118140"/>
            <a:ext cx="9833548" cy="54514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National data – NHTSA website: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For aggregated national data, we used the NHTSA website to download CSV files.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Clean-up on these files was minimal and  included renaming columns, merging data, dropping null data, and converting strings to floats. 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6DB55-1C77-48E8-B63D-353B427D19DE}"/>
              </a:ext>
            </a:extLst>
          </p:cNvPr>
          <p:cNvSpPr/>
          <p:nvPr/>
        </p:nvSpPr>
        <p:spPr>
          <a:xfrm>
            <a:off x="270314" y="144098"/>
            <a:ext cx="99214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National Data – Five CSV files were merged and cleaned.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file for the smart phone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bucketed age groups files plus the grand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DDFBD-40BD-47B1-A9A5-2F6FBBC5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5" y="1390650"/>
            <a:ext cx="10178611" cy="51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108D3-4198-4691-8ECA-50FF8335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296908"/>
            <a:ext cx="881710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1731027"/>
          </a:xfrm>
        </p:spPr>
        <p:txBody>
          <a:bodyPr>
            <a:normAutofit/>
          </a:bodyPr>
          <a:lstStyle/>
          <a:p>
            <a:r>
              <a:rPr lang="en-US" dirty="0"/>
              <a:t>State Level Data - API: FARS</a:t>
            </a:r>
          </a:p>
          <a:p>
            <a:pPr lvl="2"/>
            <a:r>
              <a:rPr lang="en-US" dirty="0"/>
              <a:t>With regards to state level accident data, record searches were systematically limited to 5000 records. So, we judgmentally selected 8 states instead of attempting all 50. </a:t>
            </a:r>
          </a:p>
          <a:p>
            <a:pPr lvl="2"/>
            <a:r>
              <a:rPr lang="en-US" dirty="0"/>
              <a:t>Data clean-up was minimal. Once we determined the data points needed, the API delivered clean information.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557124" y="4881575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4" y="1976426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892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United States Automobile Accidents in Relation to the Adoption of Smartphones and Mobile Phones: 2004 – 2018    T  Team Members: Zach Elson, Ben Fox, Katherine Sullivan, Martin Wehrli  </vt:lpstr>
      <vt:lpstr>Questions:</vt:lpstr>
      <vt:lpstr>Hypothesis:</vt:lpstr>
      <vt:lpstr>Data Sources:</vt:lpstr>
      <vt:lpstr>Data Exploration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Data and Conclusions:</vt:lpstr>
      <vt:lpstr>State Data:</vt:lpstr>
      <vt:lpstr>PowerPoint Presentation</vt:lpstr>
      <vt:lpstr>PowerPoint Presentation</vt:lpstr>
      <vt:lpstr>State Data and conclusions:</vt:lpstr>
      <vt:lpstr>PowerPoint Presentation</vt:lpstr>
      <vt:lpstr>PowerPoint Presentation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Automobile Accidents in Relation to the Adoption of Smartphones and Mobile Phones: 2004 - 2018</dc:title>
  <dc:creator>Martin Wehrli</dc:creator>
  <cp:lastModifiedBy>Martin Wehrli</cp:lastModifiedBy>
  <cp:revision>17</cp:revision>
  <dcterms:created xsi:type="dcterms:W3CDTF">2020-02-01T05:31:19Z</dcterms:created>
  <dcterms:modified xsi:type="dcterms:W3CDTF">2020-02-01T16:23:07Z</dcterms:modified>
</cp:coreProperties>
</file>