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301-316A-4A0B-AF1D-1067BC1B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F8FA-13AA-4BF0-BCD8-3ACC9943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3770-E4A7-45F5-895F-7FF000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A66-DFD3-4D7C-9F80-6322A3E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3FD-601C-40F1-A5B2-C0B48F6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44A-DEFD-4648-A271-EFB566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EE-DC14-47C6-9B7D-C08CB0B1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2C4C-3A5C-40E3-AC7B-C749BC8E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CF1-EFF3-40F2-A33D-6E735E33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15F-E2AB-4839-AE16-89918B4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EBA0-45B1-4078-BAAE-288DBD6A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9A97-56B9-48C1-929C-4F11BA41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58BC-05B5-452F-9B62-106D63D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0D85-2B3F-4B96-AF48-A5273BC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117-3F8B-4C70-A749-FF48562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42-45EE-4B6C-ABBB-05EC836E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349F-650C-444B-9A8E-B8CD8D2A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5DA8-25FD-4546-9B06-E198407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F57-6D67-46D2-842D-93B3381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ED58-1181-4F1A-88AC-FEB4D26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922-76BA-4E75-BD81-15857BD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FD89-8A5F-416E-919A-98133DA8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D7B-BFBC-4513-8101-72460B3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24D-0BF1-46DD-82D7-2B27B94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305A-AEAB-46FC-AF1D-36BC6D9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FEA-EEB1-4ECE-BC6E-8676504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63E-8038-4A53-9B17-5D80ED30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D486-25FF-4BCF-A8D9-E2393A86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BAD8-5854-47E8-8F68-2E3848F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2177-6D18-4A33-A548-DF38819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629D-7A85-4C7C-99F0-CBC288D6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265-564D-40DE-9FD4-84CE757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EC71-E610-4E33-B31F-3DF7132C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2282-0689-42E0-A41A-BD04DFE7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ED9A7-8A59-44BE-A03B-076FA67E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4A49E-08A0-4042-93BC-36DAE1A2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7A661-59A8-49F5-B866-217E73E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5B3F-45B0-4F97-8475-A4A5475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244F-72A2-4003-8F66-81A9F2C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E5-0243-4F1E-9F28-05AEE38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45F9-DF29-4244-B3EF-0322F9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DF3-7D3A-4D9B-A57C-E5D2919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CEF7-8EF1-42D9-9461-FCA2A7E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9E47C-4159-4DF2-B4FE-A7F7517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FC29-6EF6-48CE-BC2F-2A56DDF9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6166-CAC6-4AC2-A2F7-3861EFE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4A9F-0351-40FB-BCBC-9303AEB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51EB-FE16-4610-B8C6-7880EDB9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ABA7-3D2B-4A37-B326-7422F65F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0AB4-5012-4F52-8D69-3651632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D7A7-72FF-4B1D-8C2D-35355C1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CAB-7A8D-4C56-80E1-06DFACA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0C2-2351-4644-8534-84CCA9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B629-71C4-4312-9068-75DC657C7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6F0-9D27-4272-86C3-0DC8AF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172F-3C65-427F-AAF6-F5FF963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14A2-6291-458A-B946-5D2617E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D3A-5243-40B0-9D0F-1B1510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AB6A-E6A6-4C40-85EE-D809A19B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68C-00A7-435C-95FC-D5CBC73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3E46-A62D-4617-A8BB-CF45CA2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50E-F230-4BB9-992B-BF2FF8BAB3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5E4E-6C3E-4EFB-98BB-5E28597C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F8A5-57D6-4543-89DE-9264CD68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htsa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5D2D-23B4-4087-9B3A-7F43F3A81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Historical Traffic Crash Data in Relation to the Adoption of Mobile Phones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E47E0-6BD1-437D-B259-6D96B514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E9D9-6B21-4B11-9891-33C3F1B1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6D6B-95F9-4CB9-8335-676B2D7F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has the adoption of mobile and smart phones into everyday life affected the incidence of traffic accidents in the following states? </a:t>
            </a:r>
          </a:p>
          <a:p>
            <a:r>
              <a:rPr lang="en-US" dirty="0"/>
              <a:t>How has the adoption of mobile applications into everyday life affected the incidence of traffic accidents in these states? </a:t>
            </a:r>
          </a:p>
          <a:p>
            <a:r>
              <a:rPr lang="en-US" dirty="0"/>
              <a:t>Have any traffic laws put in place after the common adoption of mobile/smart phones helped to curb accident frequency?</a:t>
            </a:r>
          </a:p>
          <a:p>
            <a:r>
              <a:rPr lang="en-US" dirty="0"/>
              <a:t>Does age play a factor in distracted driving accidents?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9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6EB4-45A0-4EB7-AD2D-C6CD8238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26F-A201-4DCC-8CC1-532857CA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U.S. automobile accidents have increased significantly with the adoption of smartphones.</a:t>
            </a:r>
          </a:p>
        </p:txBody>
      </p:sp>
    </p:spTree>
    <p:extLst>
      <p:ext uri="{BB962C8B-B14F-4D97-AF65-F5344CB8AC3E}">
        <p14:creationId xmlns:p14="http://schemas.microsoft.com/office/powerpoint/2010/main" val="33098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DEAA-6F1A-491A-9B63-24EF4E19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Exploration,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1D46-391D-4FBD-8182-8F975542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endParaRPr lang="en-US" dirty="0"/>
          </a:p>
          <a:p>
            <a:r>
              <a:rPr lang="en-US" dirty="0"/>
              <a:t>Exploration:</a:t>
            </a:r>
          </a:p>
          <a:p>
            <a:endParaRPr lang="en-US" dirty="0"/>
          </a:p>
          <a:p>
            <a:r>
              <a:rPr lang="en-US" dirty="0"/>
              <a:t>Cleanup:</a:t>
            </a:r>
          </a:p>
          <a:p>
            <a:pPr lvl="1"/>
            <a:r>
              <a:rPr lang="en-US" dirty="0"/>
              <a:t>Merging, remove empty cells, convert to float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3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3CB8-4C79-48B4-B7DF-9ED8B72C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B4CA-57CB-423C-ABBC-81966C04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Accident data </a:t>
            </a:r>
          </a:p>
          <a:p>
            <a:pPr lvl="1"/>
            <a:r>
              <a:rPr lang="en-US" dirty="0"/>
              <a:t>FARS and NHTSA (</a:t>
            </a:r>
            <a:r>
              <a:rPr lang="en-US" dirty="0">
                <a:hlinkClick r:id="rId2"/>
              </a:rPr>
              <a:t>https://www.nhtsa.gov/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CSV downloads (Excel) and API (Pandas)</a:t>
            </a:r>
          </a:p>
          <a:p>
            <a:pPr marL="0" indent="0">
              <a:buNone/>
            </a:pPr>
            <a:r>
              <a:rPr lang="en-US" dirty="0"/>
              <a:t>Registered Drivers by State</a:t>
            </a:r>
          </a:p>
          <a:p>
            <a:pPr lvl="1"/>
            <a:r>
              <a:rPr lang="en-US" dirty="0"/>
              <a:t>CSV download (Pandas)</a:t>
            </a:r>
          </a:p>
          <a:p>
            <a:pPr lvl="2"/>
            <a:r>
              <a:rPr lang="en-US" dirty="0"/>
              <a:t>Google Public Data</a:t>
            </a:r>
          </a:p>
          <a:p>
            <a:pPr marL="0" indent="0">
              <a:buNone/>
            </a:pPr>
            <a:r>
              <a:rPr lang="en-US" dirty="0"/>
              <a:t>Mobile Adoption Data</a:t>
            </a:r>
          </a:p>
          <a:p>
            <a:pPr lvl="1"/>
            <a:r>
              <a:rPr lang="en-US" dirty="0"/>
              <a:t>Mobile App adoption, Mobile phone and smartphone adoption, </a:t>
            </a:r>
          </a:p>
          <a:p>
            <a:pPr lvl="1"/>
            <a:r>
              <a:rPr lang="en-US" dirty="0"/>
              <a:t>Pew Research, </a:t>
            </a:r>
            <a:r>
              <a:rPr lang="en-US" dirty="0" err="1"/>
              <a:t>Statisa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9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00DA-7EC4-4495-98DE-01C23CB3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521B-6582-4B52-A16F-E179376A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BDD7-6E2D-4EF3-B7F7-DD71238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7" y="1081836"/>
            <a:ext cx="7998645" cy="4694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F2F69-4AA5-4F0E-8061-F4BCB026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78" y="1578703"/>
            <a:ext cx="4663844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A029-2270-4544-A379-FEBBBDA4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 of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9729-66FB-454A-8857-76367FCE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4B25-92BC-484D-A04D-5C4A8656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2796-D508-4AD1-829A-B309993D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9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188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Historical Traffic Crash Data in Relation to the Adoption of Mobile Phones</vt:lpstr>
      <vt:lpstr>Questions</vt:lpstr>
      <vt:lpstr>Hypothesis:</vt:lpstr>
      <vt:lpstr>Data, Exploration, and Cleanup</vt:lpstr>
      <vt:lpstr>Data Sources:</vt:lpstr>
      <vt:lpstr>Data Visualization</vt:lpstr>
      <vt:lpstr>Acknowledgment of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Traffic Crash Data in Relation to the Adoption of Mobile Phones</dc:title>
  <dc:creator>Benjamin Fox</dc:creator>
  <cp:lastModifiedBy>Katherine Sullivan</cp:lastModifiedBy>
  <cp:revision>14</cp:revision>
  <dcterms:created xsi:type="dcterms:W3CDTF">2020-01-28T03:56:15Z</dcterms:created>
  <dcterms:modified xsi:type="dcterms:W3CDTF">2020-01-29T05:33:46Z</dcterms:modified>
</cp:coreProperties>
</file>